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2" r:id="rId3"/>
  </p:sldMasterIdLst>
  <p:notesMasterIdLst>
    <p:notesMasterId r:id="rId42"/>
  </p:notesMasterIdLst>
  <p:sldIdLst>
    <p:sldId id="318" r:id="rId4"/>
    <p:sldId id="282" r:id="rId5"/>
    <p:sldId id="284" r:id="rId6"/>
    <p:sldId id="283" r:id="rId7"/>
    <p:sldId id="298" r:id="rId8"/>
    <p:sldId id="301" r:id="rId9"/>
    <p:sldId id="300" r:id="rId10"/>
    <p:sldId id="325" r:id="rId11"/>
    <p:sldId id="327" r:id="rId12"/>
    <p:sldId id="299" r:id="rId13"/>
    <p:sldId id="302" r:id="rId14"/>
    <p:sldId id="303" r:id="rId15"/>
    <p:sldId id="304" r:id="rId16"/>
    <p:sldId id="305" r:id="rId17"/>
    <p:sldId id="306" r:id="rId18"/>
    <p:sldId id="307" r:id="rId19"/>
    <p:sldId id="308" r:id="rId20"/>
    <p:sldId id="309" r:id="rId21"/>
    <p:sldId id="310" r:id="rId22"/>
    <p:sldId id="311" r:id="rId23"/>
    <p:sldId id="312" r:id="rId24"/>
    <p:sldId id="324" r:id="rId25"/>
    <p:sldId id="287" r:id="rId26"/>
    <p:sldId id="288" r:id="rId27"/>
    <p:sldId id="289" r:id="rId28"/>
    <p:sldId id="290" r:id="rId29"/>
    <p:sldId id="291" r:id="rId30"/>
    <p:sldId id="292" r:id="rId31"/>
    <p:sldId id="295" r:id="rId32"/>
    <p:sldId id="296" r:id="rId33"/>
    <p:sldId id="297" r:id="rId34"/>
    <p:sldId id="294" r:id="rId35"/>
    <p:sldId id="319" r:id="rId36"/>
    <p:sldId id="320" r:id="rId37"/>
    <p:sldId id="321" r:id="rId38"/>
    <p:sldId id="323" r:id="rId39"/>
    <p:sldId id="328" r:id="rId40"/>
    <p:sldId id="322" r:id="rId41"/>
  </p:sldIdLst>
  <p:sldSz cx="9144000" cy="6858000" type="screen4x3"/>
  <p:notesSz cx="7010400" cy="9296400"/>
  <p:defaultTextStyle>
    <a:defPPr>
      <a:defRPr lang="en-US"/>
    </a:defPPr>
    <a:lvl1pPr algn="l" rtl="0" fontAlgn="base">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p:restoredTop sz="94744"/>
  </p:normalViewPr>
  <p:slideViewPr>
    <p:cSldViewPr>
      <p:cViewPr varScale="1">
        <p:scale>
          <a:sx n="119" d="100"/>
          <a:sy n="119" d="100"/>
        </p:scale>
        <p:origin x="2016" y="18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679674F-F6C9-A64A-AED0-217F0BEAE460}"/>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charset="0"/>
                <a:cs typeface="+mn-cs"/>
              </a:defRPr>
            </a:lvl1pPr>
          </a:lstStyle>
          <a:p>
            <a:pPr>
              <a:defRPr/>
            </a:pPr>
            <a:endParaRPr lang="en-US"/>
          </a:p>
        </p:txBody>
      </p:sp>
      <p:sp>
        <p:nvSpPr>
          <p:cNvPr id="61443" name="Rectangle 3">
            <a:extLst>
              <a:ext uri="{FF2B5EF4-FFF2-40B4-BE49-F238E27FC236}">
                <a16:creationId xmlns:a16="http://schemas.microsoft.com/office/drawing/2014/main" id="{6138B737-155D-684B-9510-0C5264A56E53}"/>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charset="0"/>
                <a:cs typeface="+mn-cs"/>
              </a:defRPr>
            </a:lvl1pPr>
          </a:lstStyle>
          <a:p>
            <a:pPr>
              <a:defRPr/>
            </a:pPr>
            <a:endParaRPr lang="en-US"/>
          </a:p>
        </p:txBody>
      </p:sp>
      <p:sp>
        <p:nvSpPr>
          <p:cNvPr id="61444" name="Rectangle 4">
            <a:extLst>
              <a:ext uri="{FF2B5EF4-FFF2-40B4-BE49-F238E27FC236}">
                <a16:creationId xmlns:a16="http://schemas.microsoft.com/office/drawing/2014/main" id="{FD0CFB93-7512-7545-9F3B-F1DAC0512CCF}"/>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61445" name="Rectangle 5">
            <a:extLst>
              <a:ext uri="{FF2B5EF4-FFF2-40B4-BE49-F238E27FC236}">
                <a16:creationId xmlns:a16="http://schemas.microsoft.com/office/drawing/2014/main" id="{48C1CA70-F6EF-DF47-94CB-A6826B0DB089}"/>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a:extLst>
              <a:ext uri="{FF2B5EF4-FFF2-40B4-BE49-F238E27FC236}">
                <a16:creationId xmlns:a16="http://schemas.microsoft.com/office/drawing/2014/main" id="{CF06EE95-974D-E844-BD31-879E49E5AE9A}"/>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charset="0"/>
                <a:cs typeface="+mn-cs"/>
              </a:defRPr>
            </a:lvl1pPr>
          </a:lstStyle>
          <a:p>
            <a:pPr>
              <a:defRPr/>
            </a:pPr>
            <a:endParaRPr lang="en-US"/>
          </a:p>
        </p:txBody>
      </p:sp>
      <p:sp>
        <p:nvSpPr>
          <p:cNvPr id="61447" name="Rectangle 7">
            <a:extLst>
              <a:ext uri="{FF2B5EF4-FFF2-40B4-BE49-F238E27FC236}">
                <a16:creationId xmlns:a16="http://schemas.microsoft.com/office/drawing/2014/main" id="{DE42FB18-59DD-ED40-96A0-7B68F56E0DF2}"/>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defTabSz="931863">
              <a:defRPr sz="1200">
                <a:latin typeface="Arial" panose="020B0604020202020204" pitchFamily="34" charset="0"/>
              </a:defRPr>
            </a:lvl1pPr>
          </a:lstStyle>
          <a:p>
            <a:fld id="{1E00AC85-6CCB-CD44-AD4A-D028926606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93FB20-E8DD-EF49-A39E-F01BEF2EB9A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69163A20-09BB-8E4C-8712-0024B082346D}"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63490" name="Rectangle 2">
            <a:extLst>
              <a:ext uri="{FF2B5EF4-FFF2-40B4-BE49-F238E27FC236}">
                <a16:creationId xmlns:a16="http://schemas.microsoft.com/office/drawing/2014/main" id="{223F38D3-0858-334E-9651-C751A934007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45596165-385C-BE4C-9554-209539A0E7C9}"/>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79621B-21B0-FA47-B5FE-05CD4901D28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42439C85-7AAF-3A4A-98E7-BD808D580AC6}"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
        <p:nvSpPr>
          <p:cNvPr id="185346" name="Rectangle 2">
            <a:extLst>
              <a:ext uri="{FF2B5EF4-FFF2-40B4-BE49-F238E27FC236}">
                <a16:creationId xmlns:a16="http://schemas.microsoft.com/office/drawing/2014/main" id="{91B44ED8-6247-9E46-B6B0-ACE4F2B9ABA5}"/>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E1B229FB-FF27-0244-88D3-55CA6B88485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7CCD55-99AB-DB46-8461-7AD81267300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50EF516-8EBF-384C-8294-16B7037F290C}"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
        <p:nvSpPr>
          <p:cNvPr id="187394" name="Rectangle 2">
            <a:extLst>
              <a:ext uri="{FF2B5EF4-FFF2-40B4-BE49-F238E27FC236}">
                <a16:creationId xmlns:a16="http://schemas.microsoft.com/office/drawing/2014/main" id="{2F4A480F-ED08-3648-B1EC-30CD8627DA5D}"/>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65EA891D-4E6D-8444-A9C8-F1991C7E2E11}"/>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DEBBF4-729C-3245-9B6F-8274334BB30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3ADFDCB6-2AD6-AA4C-BAA6-C32097B9A593}"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
        <p:nvSpPr>
          <p:cNvPr id="189442" name="Rectangle 2">
            <a:extLst>
              <a:ext uri="{FF2B5EF4-FFF2-40B4-BE49-F238E27FC236}">
                <a16:creationId xmlns:a16="http://schemas.microsoft.com/office/drawing/2014/main" id="{479B44F0-A438-884E-BED4-B997279CFC09}"/>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3576E9D2-8749-764F-889B-2C4A5F2E371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A0FD97-86AF-6F41-A646-BC8D37F7011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A0B8E90-9D12-F040-AC43-540FAB11B00E}"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
        <p:nvSpPr>
          <p:cNvPr id="191490" name="Rectangle 2">
            <a:extLst>
              <a:ext uri="{FF2B5EF4-FFF2-40B4-BE49-F238E27FC236}">
                <a16:creationId xmlns:a16="http://schemas.microsoft.com/office/drawing/2014/main" id="{F05EEE93-4924-7047-82DF-E43C2A5FA730}"/>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0E8C7584-2C74-EF46-B90E-ACE8177E4D6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A7D8A1-27C8-724C-960E-2996DA21DA8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B9D04A86-B0B9-5B43-865C-96ABC52FDE39}"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
        <p:nvSpPr>
          <p:cNvPr id="193538" name="Rectangle 2">
            <a:extLst>
              <a:ext uri="{FF2B5EF4-FFF2-40B4-BE49-F238E27FC236}">
                <a16:creationId xmlns:a16="http://schemas.microsoft.com/office/drawing/2014/main" id="{9EB955F3-BF92-2B40-AF15-244D32E19CE9}"/>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BAAF04EC-580C-BB44-AB99-0F4358B5A69F}"/>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4AE32B-7890-A549-B719-5B6FE951708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99C265CE-A71A-F240-93CC-CEF5069E3191}"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
        <p:nvSpPr>
          <p:cNvPr id="195586" name="Rectangle 2">
            <a:extLst>
              <a:ext uri="{FF2B5EF4-FFF2-40B4-BE49-F238E27FC236}">
                <a16:creationId xmlns:a16="http://schemas.microsoft.com/office/drawing/2014/main" id="{321DEB60-EECB-1C46-9A0B-4366587E47E3}"/>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9458E55A-47F8-AB47-86B5-20A5A2937CB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0256F2-1FD0-C941-A3B1-B16A707E3E1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85AE8B1F-7C06-5943-8B93-E5777FCA057E}" type="slidenum">
              <a:rPr lang="en-US" altLang="en-US" sz="1200">
                <a:latin typeface="Arial" panose="020B0604020202020204" pitchFamily="34" charset="0"/>
              </a:rPr>
              <a:pPr eaLnBrk="1" hangingPunct="1"/>
              <a:t>18</a:t>
            </a:fld>
            <a:endParaRPr lang="en-US" altLang="en-US" sz="1200">
              <a:latin typeface="Arial" panose="020B0604020202020204" pitchFamily="34" charset="0"/>
            </a:endParaRPr>
          </a:p>
        </p:txBody>
      </p:sp>
      <p:sp>
        <p:nvSpPr>
          <p:cNvPr id="197634" name="Rectangle 2">
            <a:extLst>
              <a:ext uri="{FF2B5EF4-FFF2-40B4-BE49-F238E27FC236}">
                <a16:creationId xmlns:a16="http://schemas.microsoft.com/office/drawing/2014/main" id="{B34CBC14-28FD-9F45-8187-3AA053EED13A}"/>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91F4DCA3-FF39-604D-9D3A-DE230A74AAE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6FB8A4-77F9-C644-8B20-42AA05C9F8D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D0B4BE9F-2F52-1244-9CD1-245FEADAF79E}"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
        <p:nvSpPr>
          <p:cNvPr id="199682" name="Rectangle 2">
            <a:extLst>
              <a:ext uri="{FF2B5EF4-FFF2-40B4-BE49-F238E27FC236}">
                <a16:creationId xmlns:a16="http://schemas.microsoft.com/office/drawing/2014/main" id="{F87718C1-0E73-5C4B-850B-B69C2DC9CE35}"/>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641830FC-99A3-0B4B-8F46-7881BF313EE7}"/>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E115BF-8F9A-8746-858B-28D0B02E807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0EB39627-B9BE-C24D-867D-3D6834931545}"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
        <p:nvSpPr>
          <p:cNvPr id="201730" name="Rectangle 2">
            <a:extLst>
              <a:ext uri="{FF2B5EF4-FFF2-40B4-BE49-F238E27FC236}">
                <a16:creationId xmlns:a16="http://schemas.microsoft.com/office/drawing/2014/main" id="{397C2197-814D-814A-BD18-F202C7031634}"/>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BEA67F3A-3263-364C-8A02-97432A666AE3}"/>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45B6EA-824B-3E4B-B99D-D5D16C21CFE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CAC11B40-2DF2-D948-8A10-EC6FA6133B64}"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
        <p:nvSpPr>
          <p:cNvPr id="203778" name="Rectangle 2">
            <a:extLst>
              <a:ext uri="{FF2B5EF4-FFF2-40B4-BE49-F238E27FC236}">
                <a16:creationId xmlns:a16="http://schemas.microsoft.com/office/drawing/2014/main" id="{8004F3BC-698B-A344-ABF9-31EDD6334342}"/>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EB88C3CE-7AD8-4A42-82DC-908211364672}"/>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FC811D-3FC8-D044-AC95-CD3BCF34562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0FC6D288-6F3E-A448-8800-899D424BB367}" type="slidenum">
              <a:rPr lang="en-US" altLang="en-US" sz="1200">
                <a:latin typeface="Arial" panose="020B0604020202020204" pitchFamily="34" charset="0"/>
              </a:rPr>
              <a:pPr eaLnBrk="1" hangingPunct="1"/>
              <a:t>2</a:t>
            </a:fld>
            <a:endParaRPr lang="en-US" altLang="en-US" sz="1200">
              <a:latin typeface="Arial" panose="020B0604020202020204" pitchFamily="34" charset="0"/>
            </a:endParaRPr>
          </a:p>
        </p:txBody>
      </p:sp>
      <p:sp>
        <p:nvSpPr>
          <p:cNvPr id="87042" name="Rectangle 2">
            <a:extLst>
              <a:ext uri="{FF2B5EF4-FFF2-40B4-BE49-F238E27FC236}">
                <a16:creationId xmlns:a16="http://schemas.microsoft.com/office/drawing/2014/main" id="{92B82243-B4D5-354F-8E5F-ABF3EAC6CDAB}"/>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78B58E06-52E4-F948-83A9-D6C024BD7622}"/>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18D6F9-2CB4-8841-ADC0-46BB4C0A353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63CB87D3-67EC-0C49-BE9A-E3CC2896229C}"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
        <p:nvSpPr>
          <p:cNvPr id="125954" name="Rectangle 2">
            <a:extLst>
              <a:ext uri="{FF2B5EF4-FFF2-40B4-BE49-F238E27FC236}">
                <a16:creationId xmlns:a16="http://schemas.microsoft.com/office/drawing/2014/main" id="{E1CA89AE-F02F-2140-9C9C-4E21EAFAC09D}"/>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1B8C9C8B-567C-1C48-A27B-275DFD496467}"/>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5D3333-2D67-1D40-AD23-C3FD268A4BF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82FA21C-B662-EC49-A9EE-88B1B2267CAB}"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
        <p:nvSpPr>
          <p:cNvPr id="128002" name="Rectangle 2">
            <a:extLst>
              <a:ext uri="{FF2B5EF4-FFF2-40B4-BE49-F238E27FC236}">
                <a16:creationId xmlns:a16="http://schemas.microsoft.com/office/drawing/2014/main" id="{3587BF7B-2CBE-E641-ADBB-124FA61CE3D2}"/>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E692E7A9-0066-814A-B3BC-F3F3D1CE82C0}"/>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72067A-43A0-F24F-9812-1D782D5996E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D0849B80-A3BB-DD44-AFA2-3E1959AB21A3}"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
        <p:nvSpPr>
          <p:cNvPr id="130050" name="Rectangle 2">
            <a:extLst>
              <a:ext uri="{FF2B5EF4-FFF2-40B4-BE49-F238E27FC236}">
                <a16:creationId xmlns:a16="http://schemas.microsoft.com/office/drawing/2014/main" id="{03ED0E8D-5830-9749-B70E-D6A826C80BD5}"/>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C4B631F3-F123-7E49-AA0C-4345D777DAB0}"/>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8548F4-0AD8-9544-AED6-41716859190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1C6591C-BF87-5C42-AD60-58938406A037}"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
        <p:nvSpPr>
          <p:cNvPr id="132098" name="Rectangle 2">
            <a:extLst>
              <a:ext uri="{FF2B5EF4-FFF2-40B4-BE49-F238E27FC236}">
                <a16:creationId xmlns:a16="http://schemas.microsoft.com/office/drawing/2014/main" id="{FCE90D2A-ACD0-E24D-8ED5-FE7AB1258F6A}"/>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5BCACB8C-C28F-DD4A-886C-96C7B32F4E1F}"/>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19D8CF-CE75-0C4E-8438-4EEAD5DC7A9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6AECDAE5-7FB5-624C-B2D6-5DF843313F77}" type="slidenum">
              <a:rPr lang="en-US" altLang="en-US" sz="1200">
                <a:latin typeface="Arial" panose="020B0604020202020204" pitchFamily="34" charset="0"/>
              </a:rPr>
              <a:pPr eaLnBrk="1" hangingPunct="1"/>
              <a:t>27</a:t>
            </a:fld>
            <a:endParaRPr lang="en-US" altLang="en-US" sz="1200">
              <a:latin typeface="Arial" panose="020B0604020202020204" pitchFamily="34" charset="0"/>
            </a:endParaRPr>
          </a:p>
        </p:txBody>
      </p:sp>
      <p:sp>
        <p:nvSpPr>
          <p:cNvPr id="134146" name="Rectangle 2">
            <a:extLst>
              <a:ext uri="{FF2B5EF4-FFF2-40B4-BE49-F238E27FC236}">
                <a16:creationId xmlns:a16="http://schemas.microsoft.com/office/drawing/2014/main" id="{70F63578-42B1-8D47-856A-F34CABC78D33}"/>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7C594C3F-9D7A-D949-9D3B-A41C31CA2D8B}"/>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74C87A-5177-C34B-96D2-CCA9C9B8A0D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B8EA942-7E76-3646-B6BE-83A57A58DC88}"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
        <p:nvSpPr>
          <p:cNvPr id="136194" name="Rectangle 2">
            <a:extLst>
              <a:ext uri="{FF2B5EF4-FFF2-40B4-BE49-F238E27FC236}">
                <a16:creationId xmlns:a16="http://schemas.microsoft.com/office/drawing/2014/main" id="{CBA39377-67A1-694B-8E8C-B6E11A23E21E}"/>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36D6AC2F-E82C-314C-9272-F0D72A3256FB}"/>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C76B70-F8C5-3240-91D3-1F94C2CBC34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674C89AF-DFF5-BC4A-A77D-768FAFA53E4B}"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
        <p:nvSpPr>
          <p:cNvPr id="142338" name="Rectangle 2">
            <a:extLst>
              <a:ext uri="{FF2B5EF4-FFF2-40B4-BE49-F238E27FC236}">
                <a16:creationId xmlns:a16="http://schemas.microsoft.com/office/drawing/2014/main" id="{661E7C96-DF11-E049-A236-F789C57963D2}"/>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489BDECC-8AA2-1443-A243-E92335592BDF}"/>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856CF0-E845-854E-BCE8-5CF091B29FC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3CD4CA84-AC67-9A4E-A004-3279AFE9DF20}"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
        <p:nvSpPr>
          <p:cNvPr id="144386" name="Rectangle 2">
            <a:extLst>
              <a:ext uri="{FF2B5EF4-FFF2-40B4-BE49-F238E27FC236}">
                <a16:creationId xmlns:a16="http://schemas.microsoft.com/office/drawing/2014/main" id="{ECD457F3-0A2E-7749-8BBD-17C2FB8637A1}"/>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D1A054B6-A30B-FD45-8FC3-0A1A491DDAA9}"/>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AFF004-4711-1D49-889E-959B7F6D24D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C2CEA385-D969-FD4C-9BD9-44FB746A19B9}"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
        <p:nvSpPr>
          <p:cNvPr id="146434" name="Rectangle 2">
            <a:extLst>
              <a:ext uri="{FF2B5EF4-FFF2-40B4-BE49-F238E27FC236}">
                <a16:creationId xmlns:a16="http://schemas.microsoft.com/office/drawing/2014/main" id="{0B47E7C0-7E28-4E45-8F27-F3A2A5A5DC1E}"/>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9E3F1F0F-2903-1049-A5F1-5545C7F73FCB}"/>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CE724-4439-D44E-B7F3-317A30CC8EE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DEAB09A7-7BDA-A843-A443-BFF9175F4B9C}"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
        <p:nvSpPr>
          <p:cNvPr id="140290" name="Rectangle 2">
            <a:extLst>
              <a:ext uri="{FF2B5EF4-FFF2-40B4-BE49-F238E27FC236}">
                <a16:creationId xmlns:a16="http://schemas.microsoft.com/office/drawing/2014/main" id="{FDA7CBDD-3A1D-154D-8F68-AFF215CB93B8}"/>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BB26192D-AEF3-2C46-B194-37AA932D78C3}"/>
              </a:ext>
            </a:extLst>
          </p:cNvPr>
          <p:cNvSpPr>
            <a:spLocks noGrp="1" noChangeArrowheads="1"/>
          </p:cNvSpPr>
          <p:nvPr>
            <p:ph type="body" idx="1"/>
          </p:nvPr>
        </p:nvSpPr>
        <p:spPr>
          <a:xfrm>
            <a:off x="935038" y="4416425"/>
            <a:ext cx="5140325" cy="4183063"/>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535EF1-D700-B249-9CC5-24774A27BFE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309395B-7B3B-1243-A13B-DD8A18ADD202}"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
        <p:nvSpPr>
          <p:cNvPr id="88066" name="Rectangle 2">
            <a:extLst>
              <a:ext uri="{FF2B5EF4-FFF2-40B4-BE49-F238E27FC236}">
                <a16:creationId xmlns:a16="http://schemas.microsoft.com/office/drawing/2014/main" id="{1EAB3E40-4352-BF4D-B3CA-09A4BBF4AF48}"/>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F09A5CD3-8A02-E84E-AFBA-0A602B2C1BAB}"/>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F1988D-2E60-204C-8650-E69A91465875}"/>
              </a:ext>
            </a:extLst>
          </p:cNvPr>
          <p:cNvSpPr txBox="1">
            <a:spLocks noGrp="1" noChangeArrowheads="1"/>
          </p:cNvSpPr>
          <p:nvPr/>
        </p:nvSpPr>
        <p:spPr bwMode="auto">
          <a:xfrm>
            <a:off x="3970338" y="8829675"/>
            <a:ext cx="3038475" cy="46513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3177" tIns="46589" rIns="93177" bIns="46589" anchor="b"/>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D4643BCA-478D-5646-9D9D-94D94B64C241}"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63490" name="Rectangle 2">
            <a:extLst>
              <a:ext uri="{FF2B5EF4-FFF2-40B4-BE49-F238E27FC236}">
                <a16:creationId xmlns:a16="http://schemas.microsoft.com/office/drawing/2014/main" id="{FD73029E-CE2B-C440-A0FF-CBC4943B429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537FC6A-0DBA-AA4C-BA1C-0683899463FC}"/>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4F7C3B-26AD-9947-84BB-84D5A482755D}"/>
              </a:ext>
            </a:extLst>
          </p:cNvPr>
          <p:cNvSpPr txBox="1">
            <a:spLocks noGrp="1" noChangeArrowheads="1"/>
          </p:cNvSpPr>
          <p:nvPr/>
        </p:nvSpPr>
        <p:spPr bwMode="auto">
          <a:xfrm>
            <a:off x="3970338" y="8829675"/>
            <a:ext cx="3038475" cy="46513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3177" tIns="46589" rIns="93177" bIns="46589" anchor="b"/>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71C33AD5-B767-C243-91FD-5119981952EC}"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63490" name="Rectangle 2">
            <a:extLst>
              <a:ext uri="{FF2B5EF4-FFF2-40B4-BE49-F238E27FC236}">
                <a16:creationId xmlns:a16="http://schemas.microsoft.com/office/drawing/2014/main" id="{847E0E37-A019-5249-A4A6-FBB46DE0192C}"/>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BD6140B-ED72-4B4E-BE36-7F5EB2E45122}"/>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26B0B0-56CB-A844-940F-8BD9237F8230}"/>
              </a:ext>
            </a:extLst>
          </p:cNvPr>
          <p:cNvSpPr txBox="1">
            <a:spLocks noGrp="1" noChangeArrowheads="1"/>
          </p:cNvSpPr>
          <p:nvPr/>
        </p:nvSpPr>
        <p:spPr bwMode="auto">
          <a:xfrm>
            <a:off x="3970338" y="8829675"/>
            <a:ext cx="3038475" cy="46513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3177" tIns="46589" rIns="93177" bIns="46589" anchor="b"/>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F6B6B84C-412D-B14C-AE09-5095CDDB550B}"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63490" name="Rectangle 2">
            <a:extLst>
              <a:ext uri="{FF2B5EF4-FFF2-40B4-BE49-F238E27FC236}">
                <a16:creationId xmlns:a16="http://schemas.microsoft.com/office/drawing/2014/main" id="{D5EE8CAA-6683-2347-8F00-A126BE898880}"/>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137C91D2-D4F5-8C43-986E-72764F0D7233}"/>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273706-14DB-014A-A831-4B35938DF05E}"/>
              </a:ext>
            </a:extLst>
          </p:cNvPr>
          <p:cNvSpPr txBox="1">
            <a:spLocks noGrp="1" noChangeArrowheads="1"/>
          </p:cNvSpPr>
          <p:nvPr/>
        </p:nvSpPr>
        <p:spPr bwMode="auto">
          <a:xfrm>
            <a:off x="3970338" y="8829675"/>
            <a:ext cx="3038475" cy="465138"/>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lIns="93177" tIns="46589" rIns="93177" bIns="46589" anchor="b"/>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4B8D336E-6944-6E47-8295-DF5DFCBEECBD}"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63490" name="Rectangle 2">
            <a:extLst>
              <a:ext uri="{FF2B5EF4-FFF2-40B4-BE49-F238E27FC236}">
                <a16:creationId xmlns:a16="http://schemas.microsoft.com/office/drawing/2014/main" id="{15125ED1-DA48-9B4F-9E3E-6E8D2BFF5E6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21285EC6-3A07-D540-AB04-496A741CB63B}"/>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578124-4EE9-5341-9AFD-39D8D3F6565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2473A132-B95E-5441-843D-1D4379871397}"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
        <p:nvSpPr>
          <p:cNvPr id="89090" name="Rectangle 2">
            <a:extLst>
              <a:ext uri="{FF2B5EF4-FFF2-40B4-BE49-F238E27FC236}">
                <a16:creationId xmlns:a16="http://schemas.microsoft.com/office/drawing/2014/main" id="{4F0FAF02-D998-DC4C-AAC4-DB98F4AF319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B2BC61C0-808C-BF41-8450-919CF223B38A}"/>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81D1B1-E047-7D49-8C69-1A91EF356A2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BCAE88E-6D59-2040-8CCE-5265E91BD171}"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
        <p:nvSpPr>
          <p:cNvPr id="148482" name="Rectangle 2">
            <a:extLst>
              <a:ext uri="{FF2B5EF4-FFF2-40B4-BE49-F238E27FC236}">
                <a16:creationId xmlns:a16="http://schemas.microsoft.com/office/drawing/2014/main" id="{E6CAF800-E179-1845-AFC6-F767E9D31A66}"/>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E9B00291-2978-ED43-A6F6-FCD7BADDE98C}"/>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457D71-0EEF-E246-A7E3-9270D06A36A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0A3D0815-2523-7146-99E7-826743461BAC}" type="slidenum">
              <a:rPr lang="en-US" altLang="en-US" sz="1200">
                <a:latin typeface="Arial" panose="020B0604020202020204" pitchFamily="34" charset="0"/>
              </a:rPr>
              <a:pPr eaLnBrk="1" hangingPunct="1"/>
              <a:t>6</a:t>
            </a:fld>
            <a:endParaRPr lang="en-US" altLang="en-US" sz="1200">
              <a:latin typeface="Arial" panose="020B0604020202020204" pitchFamily="34" charset="0"/>
            </a:endParaRPr>
          </a:p>
        </p:txBody>
      </p:sp>
      <p:sp>
        <p:nvSpPr>
          <p:cNvPr id="158722" name="Rectangle 2">
            <a:extLst>
              <a:ext uri="{FF2B5EF4-FFF2-40B4-BE49-F238E27FC236}">
                <a16:creationId xmlns:a16="http://schemas.microsoft.com/office/drawing/2014/main" id="{A863E562-782A-394D-A16C-5D59445A3440}"/>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533BE88-E228-D54B-A271-F9B4FE5EB8A8}"/>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E90437-D38C-CC4F-BD08-3616F2603061}"/>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C8398AA0-F8FB-4940-9342-32BC4AB861B4}"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
        <p:nvSpPr>
          <p:cNvPr id="156674" name="Rectangle 2">
            <a:extLst>
              <a:ext uri="{FF2B5EF4-FFF2-40B4-BE49-F238E27FC236}">
                <a16:creationId xmlns:a16="http://schemas.microsoft.com/office/drawing/2014/main" id="{6FB0B353-D0A7-D14B-87E9-CB209312266A}"/>
              </a:ext>
            </a:extLst>
          </p:cNvPr>
          <p:cNvSpPr>
            <a:spLocks noGrp="1" noRot="1" noChangeAspect="1" noChangeArrowheads="1" noTextEdit="1"/>
          </p:cNvSpPr>
          <p:nvPr>
            <p:ph type="sldImg"/>
          </p:nvPr>
        </p:nvSpPr>
        <p:spPr>
          <a:xfrm>
            <a:off x="1127125" y="949325"/>
            <a:ext cx="4560888" cy="3421063"/>
          </a:xfrm>
          <a:solidFill>
            <a:srgbClr val="FFFFFF"/>
          </a:solidFill>
          <a:ln/>
        </p:spPr>
      </p:sp>
      <p:sp>
        <p:nvSpPr>
          <p:cNvPr id="156675" name="Text Box 3">
            <a:extLst>
              <a:ext uri="{FF2B5EF4-FFF2-40B4-BE49-F238E27FC236}">
                <a16:creationId xmlns:a16="http://schemas.microsoft.com/office/drawing/2014/main" id="{2F303B83-0B47-7940-8F5C-4F84EABBDB9E}"/>
              </a:ext>
            </a:extLst>
          </p:cNvPr>
          <p:cNvSpPr txBox="1">
            <a:spLocks noGrp="1" noChangeArrowheads="1"/>
          </p:cNvSpPr>
          <p:nvPr>
            <p:ph type="body" idx="1"/>
          </p:nvPr>
        </p:nvSpPr>
        <p:spPr>
          <a:xfrm>
            <a:off x="1054100" y="4700588"/>
            <a:ext cx="4713288" cy="3798887"/>
          </a:xfrm>
          <a:ln/>
        </p:spPr>
        <p:txBody>
          <a:bodyPr wrap="none" lIns="83542" tIns="41771" rIns="83542" bIns="41771" anchor="ctr"/>
          <a:lstStyle/>
          <a:p>
            <a:pPr eaLnBrk="1" hangingPunct="1">
              <a:defRPr/>
            </a:pPr>
            <a:endParaRPr lang="en-US" dirty="0">
              <a:ea typeface="ＭＳ Ｐゴシック" charset="0"/>
              <a:cs typeface="+mn-cs"/>
            </a:endParaRPr>
          </a:p>
          <a:p>
            <a:pPr eaLnBrk="1" hangingPunct="1">
              <a:defRPr/>
            </a:pPr>
            <a:endParaRPr lang="en-US" dirty="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552B30-9E83-D942-8F98-0270886653E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B55B1E2-B33E-5F44-B6B9-1C53FF94A390}"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
        <p:nvSpPr>
          <p:cNvPr id="150530" name="Rectangle 2">
            <a:extLst>
              <a:ext uri="{FF2B5EF4-FFF2-40B4-BE49-F238E27FC236}">
                <a16:creationId xmlns:a16="http://schemas.microsoft.com/office/drawing/2014/main" id="{939BF532-BE36-1B4F-BE91-168CEA747C12}"/>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A304342A-DEDB-3D41-AEEF-C782001AEC42}"/>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2CE4B6-D5DB-4347-BDF3-13B9E3B8F50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931863"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931863"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931863"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931863"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91DA4258-4EC1-F049-B016-3FA468C7E172}"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
        <p:nvSpPr>
          <p:cNvPr id="160770" name="Rectangle 2">
            <a:extLst>
              <a:ext uri="{FF2B5EF4-FFF2-40B4-BE49-F238E27FC236}">
                <a16:creationId xmlns:a16="http://schemas.microsoft.com/office/drawing/2014/main" id="{407F7E15-5CF3-3342-B5C2-0AFE6CBB00C5}"/>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880AA2FB-4389-424D-B728-81FE80A8C3D0}"/>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38A7C8-9F7E-484D-B1E9-722AD024AA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D4745E-2955-6346-8273-B74635835B58}"/>
              </a:ext>
            </a:extLst>
          </p:cNvPr>
          <p:cNvSpPr>
            <a:spLocks noGrp="1" noChangeArrowheads="1"/>
          </p:cNvSpPr>
          <p:nvPr>
            <p:ph type="ftr" sz="quarter" idx="11"/>
          </p:nvPr>
        </p:nvSpPr>
        <p:spPr>
          <a:ln/>
        </p:spPr>
        <p:txBody>
          <a:bodyPr/>
          <a:lstStyle>
            <a:lvl1pPr>
              <a:defRPr/>
            </a:lvl1pPr>
          </a:lstStyle>
          <a:p>
            <a:r>
              <a:rPr lang="en-US" altLang="en-US"/>
              <a:t>Copyright © 2013  R. R. Dickerson</a:t>
            </a:r>
          </a:p>
        </p:txBody>
      </p:sp>
      <p:sp>
        <p:nvSpPr>
          <p:cNvPr id="6" name="Rectangle 6">
            <a:extLst>
              <a:ext uri="{FF2B5EF4-FFF2-40B4-BE49-F238E27FC236}">
                <a16:creationId xmlns:a16="http://schemas.microsoft.com/office/drawing/2014/main" id="{2B52DCF9-724D-6B47-8ED8-A379BDB17823}"/>
              </a:ext>
            </a:extLst>
          </p:cNvPr>
          <p:cNvSpPr>
            <a:spLocks noGrp="1" noChangeArrowheads="1"/>
          </p:cNvSpPr>
          <p:nvPr>
            <p:ph type="sldNum" sz="quarter" idx="12"/>
          </p:nvPr>
        </p:nvSpPr>
        <p:spPr>
          <a:ln/>
        </p:spPr>
        <p:txBody>
          <a:bodyPr/>
          <a:lstStyle>
            <a:lvl1pPr>
              <a:defRPr/>
            </a:lvl1pPr>
          </a:lstStyle>
          <a:p>
            <a:fld id="{49074A31-C952-934F-B184-73E508B51DF5}" type="slidenum">
              <a:rPr lang="en-US" altLang="en-US"/>
              <a:pPr/>
              <a:t>‹#›</a:t>
            </a:fld>
            <a:endParaRPr lang="en-US" altLang="en-US"/>
          </a:p>
        </p:txBody>
      </p:sp>
    </p:spTree>
    <p:extLst>
      <p:ext uri="{BB962C8B-B14F-4D97-AF65-F5344CB8AC3E}">
        <p14:creationId xmlns:p14="http://schemas.microsoft.com/office/powerpoint/2010/main" val="151462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919DB3-0CDA-4A4C-985B-3A2B5436ADA0}"/>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BBC021-8648-934E-87E7-4B79CDABF790}"/>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F55C44E9-D127-534A-8788-6F4ABCCECEBB}"/>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24B86808-1FCF-B745-9088-5C96F4E54778}" type="slidenum">
              <a:rPr lang="en-US" altLang="en-US"/>
              <a:pPr/>
              <a:t>‹#›</a:t>
            </a:fld>
            <a:endParaRPr lang="en-US" altLang="en-US"/>
          </a:p>
        </p:txBody>
      </p:sp>
    </p:spTree>
    <p:extLst>
      <p:ext uri="{BB962C8B-B14F-4D97-AF65-F5344CB8AC3E}">
        <p14:creationId xmlns:p14="http://schemas.microsoft.com/office/powerpoint/2010/main" val="382193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655598-1155-C04D-AEEB-051B195818CA}"/>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DCEDC3-2019-6E4E-A6D6-8BC2B5362488}"/>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B4C27088-7569-1241-B7EC-BB9923D9BC53}"/>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355F3854-2F8F-DD44-89EF-BEC216AE39AE}" type="slidenum">
              <a:rPr lang="en-US" altLang="en-US"/>
              <a:pPr/>
              <a:t>‹#›</a:t>
            </a:fld>
            <a:endParaRPr lang="en-US" altLang="en-US"/>
          </a:p>
        </p:txBody>
      </p:sp>
    </p:spTree>
    <p:extLst>
      <p:ext uri="{BB962C8B-B14F-4D97-AF65-F5344CB8AC3E}">
        <p14:creationId xmlns:p14="http://schemas.microsoft.com/office/powerpoint/2010/main" val="94852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765286-9C69-2A43-BE4B-F50A91CEC4CD}"/>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1FFE76-5874-C246-B3FE-40306351270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561AD492-3A70-CB49-9B33-4CA6E0B37894}"/>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77B86EDD-6214-3847-AB6E-962C7EED83D8}" type="slidenum">
              <a:rPr lang="en-US" altLang="en-US"/>
              <a:pPr/>
              <a:t>‹#›</a:t>
            </a:fld>
            <a:endParaRPr lang="en-US" altLang="en-US"/>
          </a:p>
        </p:txBody>
      </p:sp>
    </p:spTree>
    <p:extLst>
      <p:ext uri="{BB962C8B-B14F-4D97-AF65-F5344CB8AC3E}">
        <p14:creationId xmlns:p14="http://schemas.microsoft.com/office/powerpoint/2010/main" val="250491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C9E726-172E-1D41-B98F-92E2EF413D04}"/>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6FC95D-F0E8-B74D-B08B-47ECD8EFC580}"/>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76C97E9D-A4CD-BD4A-8FF0-98134FF150CF}"/>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4FCC7AF6-34D9-314B-BEE8-F8F7EA49431D}" type="slidenum">
              <a:rPr lang="en-US" altLang="en-US"/>
              <a:pPr/>
              <a:t>‹#›</a:t>
            </a:fld>
            <a:endParaRPr lang="en-US" altLang="en-US"/>
          </a:p>
        </p:txBody>
      </p:sp>
    </p:spTree>
    <p:extLst>
      <p:ext uri="{BB962C8B-B14F-4D97-AF65-F5344CB8AC3E}">
        <p14:creationId xmlns:p14="http://schemas.microsoft.com/office/powerpoint/2010/main" val="25992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503459-7EEF-0746-9D96-86AF3E0DF1A5}"/>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E6442D-FBA8-A744-B9AC-16D0CC1D47C7}"/>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95A97C92-EF5B-3048-A4AB-D3CBC005C232}"/>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CDAD2928-B3A3-9944-A409-62AB5973A63C}" type="slidenum">
              <a:rPr lang="en-US" altLang="en-US"/>
              <a:pPr/>
              <a:t>‹#›</a:t>
            </a:fld>
            <a:endParaRPr lang="en-US" altLang="en-US"/>
          </a:p>
        </p:txBody>
      </p:sp>
    </p:spTree>
    <p:extLst>
      <p:ext uri="{BB962C8B-B14F-4D97-AF65-F5344CB8AC3E}">
        <p14:creationId xmlns:p14="http://schemas.microsoft.com/office/powerpoint/2010/main" val="319032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9B9C47-EE24-FF48-91C2-99B0B8C59F47}"/>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6FDD880-BECD-9B4B-A5F8-683CB3C81540}"/>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4F86938B-1DD5-994C-A073-38CF72390E71}"/>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B016D73C-2B43-204B-A6E0-048A479A799F}" type="slidenum">
              <a:rPr lang="en-US" altLang="en-US"/>
              <a:pPr/>
              <a:t>‹#›</a:t>
            </a:fld>
            <a:endParaRPr lang="en-US" altLang="en-US"/>
          </a:p>
        </p:txBody>
      </p:sp>
    </p:spTree>
    <p:extLst>
      <p:ext uri="{BB962C8B-B14F-4D97-AF65-F5344CB8AC3E}">
        <p14:creationId xmlns:p14="http://schemas.microsoft.com/office/powerpoint/2010/main" val="165177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525B27-D11E-6C47-B68B-A4939BB7964E}"/>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1FB29F3-729C-6B4B-99C7-EAB99795965A}"/>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9" name="Rectangle 6">
            <a:extLst>
              <a:ext uri="{FF2B5EF4-FFF2-40B4-BE49-F238E27FC236}">
                <a16:creationId xmlns:a16="http://schemas.microsoft.com/office/drawing/2014/main" id="{DA40B614-550B-7B47-8DEC-D4DAD9AB796A}"/>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AB61FE55-9121-5E4F-940B-7F6F30AE3B82}" type="slidenum">
              <a:rPr lang="en-US" altLang="en-US"/>
              <a:pPr/>
              <a:t>‹#›</a:t>
            </a:fld>
            <a:endParaRPr lang="en-US" altLang="en-US"/>
          </a:p>
        </p:txBody>
      </p:sp>
    </p:spTree>
    <p:extLst>
      <p:ext uri="{BB962C8B-B14F-4D97-AF65-F5344CB8AC3E}">
        <p14:creationId xmlns:p14="http://schemas.microsoft.com/office/powerpoint/2010/main" val="217025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79489DF-5768-004A-83C1-77877D410D9C}"/>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9FDBFC-4257-0F4F-B880-B61BFFED18B8}"/>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5" name="Rectangle 6">
            <a:extLst>
              <a:ext uri="{FF2B5EF4-FFF2-40B4-BE49-F238E27FC236}">
                <a16:creationId xmlns:a16="http://schemas.microsoft.com/office/drawing/2014/main" id="{F3AE97B9-4C31-524C-818E-A6BF2E4556E0}"/>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0C2A5AD3-FCC7-A045-80CB-53932170BE6A}" type="slidenum">
              <a:rPr lang="en-US" altLang="en-US"/>
              <a:pPr/>
              <a:t>‹#›</a:t>
            </a:fld>
            <a:endParaRPr lang="en-US" altLang="en-US"/>
          </a:p>
        </p:txBody>
      </p:sp>
    </p:spTree>
    <p:extLst>
      <p:ext uri="{BB962C8B-B14F-4D97-AF65-F5344CB8AC3E}">
        <p14:creationId xmlns:p14="http://schemas.microsoft.com/office/powerpoint/2010/main" val="3992767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86535F-4080-BE47-9CDE-D8B2C83A967A}"/>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3B4A56-F263-284E-8342-B80606C1C9C8}"/>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4" name="Rectangle 6">
            <a:extLst>
              <a:ext uri="{FF2B5EF4-FFF2-40B4-BE49-F238E27FC236}">
                <a16:creationId xmlns:a16="http://schemas.microsoft.com/office/drawing/2014/main" id="{A9C99D6D-8FE8-1B4E-B180-1D7632865904}"/>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B0200FE0-B626-8347-8AB5-F08AD787D9AF}" type="slidenum">
              <a:rPr lang="en-US" altLang="en-US"/>
              <a:pPr/>
              <a:t>‹#›</a:t>
            </a:fld>
            <a:endParaRPr lang="en-US" altLang="en-US"/>
          </a:p>
        </p:txBody>
      </p:sp>
    </p:spTree>
    <p:extLst>
      <p:ext uri="{BB962C8B-B14F-4D97-AF65-F5344CB8AC3E}">
        <p14:creationId xmlns:p14="http://schemas.microsoft.com/office/powerpoint/2010/main" val="3810530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752793F-67A1-6C46-8C88-1B1B0F6A7B55}"/>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1D08D79-41E1-0F43-88D4-6D9494EB1215}"/>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5E5950DA-5CE0-834D-B6A0-1260A09FF187}"/>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3CE22DFD-18F1-514F-B2D0-5993B75DE134}" type="slidenum">
              <a:rPr lang="en-US" altLang="en-US"/>
              <a:pPr/>
              <a:t>‹#›</a:t>
            </a:fld>
            <a:endParaRPr lang="en-US" altLang="en-US"/>
          </a:p>
        </p:txBody>
      </p:sp>
    </p:spTree>
    <p:extLst>
      <p:ext uri="{BB962C8B-B14F-4D97-AF65-F5344CB8AC3E}">
        <p14:creationId xmlns:p14="http://schemas.microsoft.com/office/powerpoint/2010/main" val="180625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3FB2B4-DC98-1342-BAD2-38B5442267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3220C1-FD10-5D4A-8223-8DDABE28F570}"/>
              </a:ext>
            </a:extLst>
          </p:cNvPr>
          <p:cNvSpPr>
            <a:spLocks noGrp="1" noChangeArrowheads="1"/>
          </p:cNvSpPr>
          <p:nvPr>
            <p:ph type="ftr" sz="quarter" idx="11"/>
          </p:nvPr>
        </p:nvSpPr>
        <p:spPr>
          <a:ln/>
        </p:spPr>
        <p:txBody>
          <a:bodyPr/>
          <a:lstStyle>
            <a:lvl1pPr>
              <a:defRPr/>
            </a:lvl1pPr>
          </a:lstStyle>
          <a:p>
            <a:r>
              <a:rPr lang="en-US" altLang="en-US"/>
              <a:t>Copyright © 2013  R. R. Dickerson</a:t>
            </a:r>
          </a:p>
        </p:txBody>
      </p:sp>
      <p:sp>
        <p:nvSpPr>
          <p:cNvPr id="6" name="Rectangle 6">
            <a:extLst>
              <a:ext uri="{FF2B5EF4-FFF2-40B4-BE49-F238E27FC236}">
                <a16:creationId xmlns:a16="http://schemas.microsoft.com/office/drawing/2014/main" id="{33B6E75F-E13E-DA4C-B376-204CEDD26E45}"/>
              </a:ext>
            </a:extLst>
          </p:cNvPr>
          <p:cNvSpPr>
            <a:spLocks noGrp="1" noChangeArrowheads="1"/>
          </p:cNvSpPr>
          <p:nvPr>
            <p:ph type="sldNum" sz="quarter" idx="12"/>
          </p:nvPr>
        </p:nvSpPr>
        <p:spPr>
          <a:ln/>
        </p:spPr>
        <p:txBody>
          <a:bodyPr/>
          <a:lstStyle>
            <a:lvl1pPr>
              <a:defRPr/>
            </a:lvl1pPr>
          </a:lstStyle>
          <a:p>
            <a:fld id="{3A4871F5-325D-DB4C-98EB-507158518698}" type="slidenum">
              <a:rPr lang="en-US" altLang="en-US"/>
              <a:pPr/>
              <a:t>‹#›</a:t>
            </a:fld>
            <a:endParaRPr lang="en-US" altLang="en-US"/>
          </a:p>
        </p:txBody>
      </p:sp>
    </p:spTree>
    <p:extLst>
      <p:ext uri="{BB962C8B-B14F-4D97-AF65-F5344CB8AC3E}">
        <p14:creationId xmlns:p14="http://schemas.microsoft.com/office/powerpoint/2010/main" val="580668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EEC9E5C-CE4F-1249-A7A5-BF02519D4103}"/>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27A8930-7C98-5E47-8B94-9553EDEB450D}"/>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4DA527EF-F073-7345-9A93-903089994553}"/>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F5E640C2-A7BB-2149-BDD4-6F50ACF9445C}" type="slidenum">
              <a:rPr lang="en-US" altLang="en-US"/>
              <a:pPr/>
              <a:t>‹#›</a:t>
            </a:fld>
            <a:endParaRPr lang="en-US" altLang="en-US"/>
          </a:p>
        </p:txBody>
      </p:sp>
    </p:spTree>
    <p:extLst>
      <p:ext uri="{BB962C8B-B14F-4D97-AF65-F5344CB8AC3E}">
        <p14:creationId xmlns:p14="http://schemas.microsoft.com/office/powerpoint/2010/main" val="6934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1A3FAA-719E-2648-8FEE-093F62D41C64}"/>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197753-FF6E-054A-9474-56945BA174D2}"/>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95336E12-C3CB-6B43-91A8-1089050B84DA}"/>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8ADE2135-051A-224B-868F-8C3ADEAD1779}" type="slidenum">
              <a:rPr lang="en-US" altLang="en-US"/>
              <a:pPr/>
              <a:t>‹#›</a:t>
            </a:fld>
            <a:endParaRPr lang="en-US" altLang="en-US"/>
          </a:p>
        </p:txBody>
      </p:sp>
    </p:spTree>
    <p:extLst>
      <p:ext uri="{BB962C8B-B14F-4D97-AF65-F5344CB8AC3E}">
        <p14:creationId xmlns:p14="http://schemas.microsoft.com/office/powerpoint/2010/main" val="58075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3BD006-F8D1-3B48-937A-A185931B70DA}"/>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410B9E-A5F8-8E4E-8011-D36A00CBCC37}"/>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E4D5A3BC-E847-F646-AFD3-7A73C60B7DCA}"/>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2A2C7427-CCF1-4045-8011-8D11BDDDEE8D}" type="slidenum">
              <a:rPr lang="en-US" altLang="en-US"/>
              <a:pPr/>
              <a:t>‹#›</a:t>
            </a:fld>
            <a:endParaRPr lang="en-US" altLang="en-US"/>
          </a:p>
        </p:txBody>
      </p:sp>
    </p:spTree>
    <p:extLst>
      <p:ext uri="{BB962C8B-B14F-4D97-AF65-F5344CB8AC3E}">
        <p14:creationId xmlns:p14="http://schemas.microsoft.com/office/powerpoint/2010/main" val="1577606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6B1370-77AB-324D-BF2D-506541A7C653}"/>
              </a:ext>
            </a:extLst>
          </p:cNvPr>
          <p:cNvGrpSpPr>
            <a:grpSpLocks/>
          </p:cNvGrpSpPr>
          <p:nvPr/>
        </p:nvGrpSpPr>
        <p:grpSpPr bwMode="auto">
          <a:xfrm>
            <a:off x="0" y="-19050"/>
            <a:ext cx="9144000" cy="6877050"/>
            <a:chOff x="0" y="-12"/>
            <a:chExt cx="5760" cy="4332"/>
          </a:xfrm>
        </p:grpSpPr>
        <p:sp>
          <p:nvSpPr>
            <p:cNvPr id="5" name="Rectangle 3">
              <a:extLst>
                <a:ext uri="{FF2B5EF4-FFF2-40B4-BE49-F238E27FC236}">
                  <a16:creationId xmlns:a16="http://schemas.microsoft.com/office/drawing/2014/main" id="{752D29C1-D589-5040-9064-0FC7DF331BD1}"/>
                </a:ext>
              </a:extLst>
            </p:cNvPr>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ＭＳ Ｐゴシック" charset="0"/>
              </a:endParaRPr>
            </a:p>
          </p:txBody>
        </p:sp>
        <p:grpSp>
          <p:nvGrpSpPr>
            <p:cNvPr id="6" name="Group 4">
              <a:extLst>
                <a:ext uri="{FF2B5EF4-FFF2-40B4-BE49-F238E27FC236}">
                  <a16:creationId xmlns:a16="http://schemas.microsoft.com/office/drawing/2014/main" id="{AC628C3D-BDA8-C042-9DAA-87A34628FD97}"/>
                </a:ext>
              </a:extLst>
            </p:cNvPr>
            <p:cNvGrpSpPr>
              <a:grpSpLocks/>
            </p:cNvGrpSpPr>
            <p:nvPr userDrawn="1"/>
          </p:nvGrpSpPr>
          <p:grpSpPr bwMode="auto">
            <a:xfrm>
              <a:off x="0" y="-12"/>
              <a:ext cx="5760" cy="1045"/>
              <a:chOff x="0" y="-9"/>
              <a:chExt cx="5760" cy="1045"/>
            </a:xfrm>
          </p:grpSpPr>
          <p:sp>
            <p:nvSpPr>
              <p:cNvPr id="8" name="Freeform 5">
                <a:extLst>
                  <a:ext uri="{FF2B5EF4-FFF2-40B4-BE49-F238E27FC236}">
                    <a16:creationId xmlns:a16="http://schemas.microsoft.com/office/drawing/2014/main" id="{29138019-9A91-A74D-AB13-84C0FCD5FC90}"/>
                  </a:ext>
                </a:extLst>
              </p:cNvPr>
              <p:cNvSpPr>
                <a:spLocks/>
              </p:cNvSpPr>
              <p:nvPr userDrawn="1"/>
            </p:nvSpPr>
            <p:spPr bwMode="ltGray">
              <a:xfrm>
                <a:off x="0" y="4"/>
                <a:ext cx="5760" cy="1032"/>
              </a:xfrm>
              <a:custGeom>
                <a:avLst/>
                <a:gdLst>
                  <a:gd name="T0" fmla="*/ 8131 w 4848"/>
                  <a:gd name="T1" fmla="*/ 5889 h 432"/>
                  <a:gd name="T2" fmla="*/ 0 w 4848"/>
                  <a:gd name="T3" fmla="*/ 5889 h 432"/>
                  <a:gd name="T4" fmla="*/ 0 w 4848"/>
                  <a:gd name="T5" fmla="*/ 0 h 432"/>
                  <a:gd name="T6" fmla="*/ 8131 w 4848"/>
                  <a:gd name="T7" fmla="*/ 0 h 432"/>
                  <a:gd name="T8" fmla="*/ 8131 w 4848"/>
                  <a:gd name="T9" fmla="*/ 5889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9" name="Group 6">
                <a:extLst>
                  <a:ext uri="{FF2B5EF4-FFF2-40B4-BE49-F238E27FC236}">
                    <a16:creationId xmlns:a16="http://schemas.microsoft.com/office/drawing/2014/main" id="{CF2B4F1E-03B3-4B4E-8E49-F798A0BCB410}"/>
                  </a:ext>
                </a:extLst>
              </p:cNvPr>
              <p:cNvGrpSpPr>
                <a:grpSpLocks/>
              </p:cNvGrpSpPr>
              <p:nvPr userDrawn="1"/>
            </p:nvGrpSpPr>
            <p:grpSpPr bwMode="auto">
              <a:xfrm>
                <a:off x="333" y="-9"/>
                <a:ext cx="5176" cy="1044"/>
                <a:chOff x="333" y="-9"/>
                <a:chExt cx="5176" cy="1044"/>
              </a:xfrm>
            </p:grpSpPr>
            <p:sp>
              <p:nvSpPr>
                <p:cNvPr id="38" name="Freeform 7">
                  <a:extLst>
                    <a:ext uri="{FF2B5EF4-FFF2-40B4-BE49-F238E27FC236}">
                      <a16:creationId xmlns:a16="http://schemas.microsoft.com/office/drawing/2014/main" id="{4F564824-A743-0741-8BC3-84E4EA16939C}"/>
                    </a:ext>
                  </a:extLst>
                </p:cNvPr>
                <p:cNvSpPr>
                  <a:spLocks/>
                </p:cNvSpPr>
                <p:nvPr userDrawn="1"/>
              </p:nvSpPr>
              <p:spPr bwMode="ltGray">
                <a:xfrm>
                  <a:off x="3230" y="949"/>
                  <a:ext cx="17" cy="20"/>
                </a:xfrm>
                <a:custGeom>
                  <a:avLst/>
                  <a:gdLst>
                    <a:gd name="T0" fmla="*/ 8 w 15"/>
                    <a:gd name="T1" fmla="*/ 8 h 23"/>
                    <a:gd name="T2" fmla="*/ 22 w 15"/>
                    <a:gd name="T3" fmla="*/ 3 h 23"/>
                    <a:gd name="T4" fmla="*/ 19 w 15"/>
                    <a:gd name="T5" fmla="*/ 11 h 23"/>
                    <a:gd name="T6" fmla="*/ 8 w 15"/>
                    <a:gd name="T7" fmla="*/ 8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9" name="Freeform 8">
                  <a:extLst>
                    <a:ext uri="{FF2B5EF4-FFF2-40B4-BE49-F238E27FC236}">
                      <a16:creationId xmlns:a16="http://schemas.microsoft.com/office/drawing/2014/main" id="{5F742120-F530-6D43-BF3E-F1BA490E8D79}"/>
                    </a:ext>
                  </a:extLst>
                </p:cNvPr>
                <p:cNvSpPr>
                  <a:spLocks/>
                </p:cNvSpPr>
                <p:nvPr userDrawn="1"/>
              </p:nvSpPr>
              <p:spPr bwMode="ltGray">
                <a:xfrm>
                  <a:off x="3406" y="1015"/>
                  <a:ext cx="21" cy="20"/>
                </a:xfrm>
                <a:custGeom>
                  <a:avLst/>
                  <a:gdLst>
                    <a:gd name="T0" fmla="*/ 3 w 20"/>
                    <a:gd name="T1" fmla="*/ 9 h 23"/>
                    <a:gd name="T2" fmla="*/ 14 w 20"/>
                    <a:gd name="T3" fmla="*/ 3 h 23"/>
                    <a:gd name="T4" fmla="*/ 7 w 20"/>
                    <a:gd name="T5" fmla="*/ 13 h 23"/>
                    <a:gd name="T6" fmla="*/ 3 w 20"/>
                    <a:gd name="T7" fmla="*/ 9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0" name="Freeform 9">
                  <a:extLst>
                    <a:ext uri="{FF2B5EF4-FFF2-40B4-BE49-F238E27FC236}">
                      <a16:creationId xmlns:a16="http://schemas.microsoft.com/office/drawing/2014/main" id="{4D0137A8-9DBD-774C-8CEF-70E12B221837}"/>
                    </a:ext>
                  </a:extLst>
                </p:cNvPr>
                <p:cNvSpPr>
                  <a:spLocks/>
                </p:cNvSpPr>
                <p:nvPr userDrawn="1"/>
              </p:nvSpPr>
              <p:spPr bwMode="ltGray">
                <a:xfrm>
                  <a:off x="2909" y="908"/>
                  <a:ext cx="31" cy="34"/>
                </a:xfrm>
                <a:custGeom>
                  <a:avLst/>
                  <a:gdLst>
                    <a:gd name="T0" fmla="*/ 19 w 30"/>
                    <a:gd name="T1" fmla="*/ 18 h 42"/>
                    <a:gd name="T2" fmla="*/ 8 w 30"/>
                    <a:gd name="T3" fmla="*/ 11 h 42"/>
                    <a:gd name="T4" fmla="*/ 0 w 30"/>
                    <a:gd name="T5" fmla="*/ 5 h 42"/>
                    <a:gd name="T6" fmla="*/ 19 w 30"/>
                    <a:gd name="T7" fmla="*/ 2 h 42"/>
                    <a:gd name="T8" fmla="*/ 33 w 30"/>
                    <a:gd name="T9" fmla="*/ 12 h 42"/>
                    <a:gd name="T10" fmla="*/ 31 w 30"/>
                    <a:gd name="T11" fmla="*/ 16 h 42"/>
                    <a:gd name="T12" fmla="*/ 19 w 30"/>
                    <a:gd name="T13" fmla="*/ 1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1" name="Freeform 10">
                  <a:extLst>
                    <a:ext uri="{FF2B5EF4-FFF2-40B4-BE49-F238E27FC236}">
                      <a16:creationId xmlns:a16="http://schemas.microsoft.com/office/drawing/2014/main" id="{6D3A1356-855F-724A-BAC6-CF649A98B113}"/>
                    </a:ext>
                  </a:extLst>
                </p:cNvPr>
                <p:cNvSpPr>
                  <a:spLocks/>
                </p:cNvSpPr>
                <p:nvPr userDrawn="1"/>
              </p:nvSpPr>
              <p:spPr bwMode="ltGray">
                <a:xfrm>
                  <a:off x="2551" y="940"/>
                  <a:ext cx="25" cy="12"/>
                </a:xfrm>
                <a:custGeom>
                  <a:avLst/>
                  <a:gdLst>
                    <a:gd name="T0" fmla="*/ 15 w 25"/>
                    <a:gd name="T1" fmla="*/ 7 h 16"/>
                    <a:gd name="T2" fmla="*/ 3 w 25"/>
                    <a:gd name="T3" fmla="*/ 4 h 16"/>
                    <a:gd name="T4" fmla="*/ 15 w 25"/>
                    <a:gd name="T5" fmla="*/ 0 h 16"/>
                    <a:gd name="T6" fmla="*/ 15 w 25"/>
                    <a:gd name="T7" fmla="*/ 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2" name="Freeform 11">
                  <a:extLst>
                    <a:ext uri="{FF2B5EF4-FFF2-40B4-BE49-F238E27FC236}">
                      <a16:creationId xmlns:a16="http://schemas.microsoft.com/office/drawing/2014/main" id="{F31B5E1B-A4D1-D441-A8F5-800A726CC6A7}"/>
                    </a:ext>
                  </a:extLst>
                </p:cNvPr>
                <p:cNvSpPr>
                  <a:spLocks/>
                </p:cNvSpPr>
                <p:nvPr userDrawn="1"/>
              </p:nvSpPr>
              <p:spPr bwMode="ltGray">
                <a:xfrm>
                  <a:off x="2443" y="954"/>
                  <a:ext cx="65" cy="39"/>
                </a:xfrm>
                <a:custGeom>
                  <a:avLst/>
                  <a:gdLst>
                    <a:gd name="T0" fmla="*/ 14 w 65"/>
                    <a:gd name="T1" fmla="*/ 14 h 46"/>
                    <a:gd name="T2" fmla="*/ 30 w 65"/>
                    <a:gd name="T3" fmla="*/ 3 h 46"/>
                    <a:gd name="T4" fmla="*/ 42 w 65"/>
                    <a:gd name="T5" fmla="*/ 0 h 46"/>
                    <a:gd name="T6" fmla="*/ 58 w 65"/>
                    <a:gd name="T7" fmla="*/ 7 h 46"/>
                    <a:gd name="T8" fmla="*/ 32 w 65"/>
                    <a:gd name="T9" fmla="*/ 16 h 46"/>
                    <a:gd name="T10" fmla="*/ 12 w 65"/>
                    <a:gd name="T11" fmla="*/ 28 h 46"/>
                    <a:gd name="T12" fmla="*/ 8 w 65"/>
                    <a:gd name="T13" fmla="*/ 12 h 46"/>
                    <a:gd name="T14" fmla="*/ 12 w 65"/>
                    <a:gd name="T15" fmla="*/ 8 h 46"/>
                    <a:gd name="T16" fmla="*/ 14 w 65"/>
                    <a:gd name="T17" fmla="*/ 14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3" name="Freeform 12">
                  <a:extLst>
                    <a:ext uri="{FF2B5EF4-FFF2-40B4-BE49-F238E27FC236}">
                      <a16:creationId xmlns:a16="http://schemas.microsoft.com/office/drawing/2014/main" id="{47FBB10D-1CB9-6A4E-83BA-41914BB0AF37}"/>
                    </a:ext>
                  </a:extLst>
                </p:cNvPr>
                <p:cNvSpPr>
                  <a:spLocks/>
                </p:cNvSpPr>
                <p:nvPr userDrawn="1"/>
              </p:nvSpPr>
              <p:spPr bwMode="ltGray">
                <a:xfrm>
                  <a:off x="2375" y="952"/>
                  <a:ext cx="68" cy="39"/>
                </a:xfrm>
                <a:custGeom>
                  <a:avLst/>
                  <a:gdLst>
                    <a:gd name="T0" fmla="*/ 0 w 69"/>
                    <a:gd name="T1" fmla="*/ 18 h 47"/>
                    <a:gd name="T2" fmla="*/ 18 w 69"/>
                    <a:gd name="T3" fmla="*/ 14 h 47"/>
                    <a:gd name="T4" fmla="*/ 49 w 69"/>
                    <a:gd name="T5" fmla="*/ 1 h 47"/>
                    <a:gd name="T6" fmla="*/ 61 w 69"/>
                    <a:gd name="T7" fmla="*/ 2 h 47"/>
                    <a:gd name="T8" fmla="*/ 47 w 69"/>
                    <a:gd name="T9" fmla="*/ 11 h 47"/>
                    <a:gd name="T10" fmla="*/ 28 w 69"/>
                    <a:gd name="T11" fmla="*/ 18 h 47"/>
                    <a:gd name="T12" fmla="*/ 22 w 69"/>
                    <a:gd name="T13" fmla="*/ 27 h 47"/>
                    <a:gd name="T14" fmla="*/ 16 w 69"/>
                    <a:gd name="T15" fmla="*/ 26 h 47"/>
                    <a:gd name="T16" fmla="*/ 12 w 69"/>
                    <a:gd name="T17" fmla="*/ 22 h 47"/>
                    <a:gd name="T18" fmla="*/ 0 w 69"/>
                    <a:gd name="T19" fmla="*/ 20 h 47"/>
                    <a:gd name="T20" fmla="*/ 0 w 69"/>
                    <a:gd name="T21" fmla="*/ 18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4" name="Freeform 13">
                  <a:extLst>
                    <a:ext uri="{FF2B5EF4-FFF2-40B4-BE49-F238E27FC236}">
                      <a16:creationId xmlns:a16="http://schemas.microsoft.com/office/drawing/2014/main" id="{70A7318D-F34F-4545-8167-F739D325CE37}"/>
                    </a:ext>
                  </a:extLst>
                </p:cNvPr>
                <p:cNvSpPr>
                  <a:spLocks/>
                </p:cNvSpPr>
                <p:nvPr userDrawn="1"/>
              </p:nvSpPr>
              <p:spPr bwMode="ltGray">
                <a:xfrm>
                  <a:off x="2007" y="739"/>
                  <a:ext cx="354" cy="228"/>
                </a:xfrm>
                <a:custGeom>
                  <a:avLst/>
                  <a:gdLst>
                    <a:gd name="T0" fmla="*/ 10 w 355"/>
                    <a:gd name="T1" fmla="*/ 2 h 277"/>
                    <a:gd name="T2" fmla="*/ 36 w 355"/>
                    <a:gd name="T3" fmla="*/ 10 h 277"/>
                    <a:gd name="T4" fmla="*/ 46 w 355"/>
                    <a:gd name="T5" fmla="*/ 17 h 277"/>
                    <a:gd name="T6" fmla="*/ 76 w 355"/>
                    <a:gd name="T7" fmla="*/ 29 h 277"/>
                    <a:gd name="T8" fmla="*/ 92 w 355"/>
                    <a:gd name="T9" fmla="*/ 36 h 277"/>
                    <a:gd name="T10" fmla="*/ 122 w 355"/>
                    <a:gd name="T11" fmla="*/ 55 h 277"/>
                    <a:gd name="T12" fmla="*/ 136 w 355"/>
                    <a:gd name="T13" fmla="*/ 71 h 277"/>
                    <a:gd name="T14" fmla="*/ 148 w 355"/>
                    <a:gd name="T15" fmla="*/ 74 h 277"/>
                    <a:gd name="T16" fmla="*/ 154 w 355"/>
                    <a:gd name="T17" fmla="*/ 83 h 277"/>
                    <a:gd name="T18" fmla="*/ 176 w 355"/>
                    <a:gd name="T19" fmla="*/ 85 h 277"/>
                    <a:gd name="T20" fmla="*/ 170 w 355"/>
                    <a:gd name="T21" fmla="*/ 109 h 277"/>
                    <a:gd name="T22" fmla="*/ 177 w 355"/>
                    <a:gd name="T23" fmla="*/ 124 h 277"/>
                    <a:gd name="T24" fmla="*/ 195 w 355"/>
                    <a:gd name="T25" fmla="*/ 129 h 277"/>
                    <a:gd name="T26" fmla="*/ 213 w 355"/>
                    <a:gd name="T27" fmla="*/ 131 h 277"/>
                    <a:gd name="T28" fmla="*/ 233 w 355"/>
                    <a:gd name="T29" fmla="*/ 135 h 277"/>
                    <a:gd name="T30" fmla="*/ 251 w 355"/>
                    <a:gd name="T31" fmla="*/ 132 h 277"/>
                    <a:gd name="T32" fmla="*/ 269 w 355"/>
                    <a:gd name="T33" fmla="*/ 138 h 277"/>
                    <a:gd name="T34" fmla="*/ 293 w 355"/>
                    <a:gd name="T35" fmla="*/ 143 h 277"/>
                    <a:gd name="T36" fmla="*/ 311 w 355"/>
                    <a:gd name="T37" fmla="*/ 147 h 277"/>
                    <a:gd name="T38" fmla="*/ 349 w 355"/>
                    <a:gd name="T39" fmla="*/ 148 h 277"/>
                    <a:gd name="T40" fmla="*/ 339 w 355"/>
                    <a:gd name="T41" fmla="*/ 153 h 277"/>
                    <a:gd name="T42" fmla="*/ 319 w 355"/>
                    <a:gd name="T43" fmla="*/ 151 h 277"/>
                    <a:gd name="T44" fmla="*/ 297 w 355"/>
                    <a:gd name="T45" fmla="*/ 151 h 277"/>
                    <a:gd name="T46" fmla="*/ 285 w 355"/>
                    <a:gd name="T47" fmla="*/ 148 h 277"/>
                    <a:gd name="T48" fmla="*/ 249 w 355"/>
                    <a:gd name="T49" fmla="*/ 147 h 277"/>
                    <a:gd name="T50" fmla="*/ 231 w 355"/>
                    <a:gd name="T51" fmla="*/ 145 h 277"/>
                    <a:gd name="T52" fmla="*/ 172 w 355"/>
                    <a:gd name="T53" fmla="*/ 135 h 277"/>
                    <a:gd name="T54" fmla="*/ 160 w 355"/>
                    <a:gd name="T55" fmla="*/ 121 h 277"/>
                    <a:gd name="T56" fmla="*/ 126 w 355"/>
                    <a:gd name="T57" fmla="*/ 112 h 277"/>
                    <a:gd name="T58" fmla="*/ 108 w 355"/>
                    <a:gd name="T59" fmla="*/ 104 h 277"/>
                    <a:gd name="T60" fmla="*/ 94 w 355"/>
                    <a:gd name="T61" fmla="*/ 88 h 277"/>
                    <a:gd name="T62" fmla="*/ 68 w 355"/>
                    <a:gd name="T63" fmla="*/ 60 h 277"/>
                    <a:gd name="T64" fmla="*/ 64 w 355"/>
                    <a:gd name="T65" fmla="*/ 57 h 277"/>
                    <a:gd name="T66" fmla="*/ 58 w 355"/>
                    <a:gd name="T67" fmla="*/ 55 h 277"/>
                    <a:gd name="T68" fmla="*/ 54 w 355"/>
                    <a:gd name="T69" fmla="*/ 49 h 277"/>
                    <a:gd name="T70" fmla="*/ 38 w 355"/>
                    <a:gd name="T71" fmla="*/ 33 h 277"/>
                    <a:gd name="T72" fmla="*/ 20 w 355"/>
                    <a:gd name="T73" fmla="*/ 22 h 277"/>
                    <a:gd name="T74" fmla="*/ 4 w 355"/>
                    <a:gd name="T75" fmla="*/ 12 h 277"/>
                    <a:gd name="T76" fmla="*/ 10 w 355"/>
                    <a:gd name="T77" fmla="*/ 2 h 277"/>
                    <a:gd name="T78" fmla="*/ 10 w 355"/>
                    <a:gd name="T79" fmla="*/ 2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5" name="Freeform 14">
                  <a:extLst>
                    <a:ext uri="{FF2B5EF4-FFF2-40B4-BE49-F238E27FC236}">
                      <a16:creationId xmlns:a16="http://schemas.microsoft.com/office/drawing/2014/main" id="{FC5C5AD4-C2E0-B246-BA0F-85F21CF240C8}"/>
                    </a:ext>
                  </a:extLst>
                </p:cNvPr>
                <p:cNvSpPr>
                  <a:spLocks/>
                </p:cNvSpPr>
                <p:nvPr userDrawn="1"/>
              </p:nvSpPr>
              <p:spPr bwMode="ltGray">
                <a:xfrm>
                  <a:off x="2222" y="724"/>
                  <a:ext cx="157" cy="167"/>
                </a:xfrm>
                <a:custGeom>
                  <a:avLst/>
                  <a:gdLst>
                    <a:gd name="T0" fmla="*/ 54 w 156"/>
                    <a:gd name="T1" fmla="*/ 36 h 206"/>
                    <a:gd name="T2" fmla="*/ 66 w 156"/>
                    <a:gd name="T3" fmla="*/ 31 h 206"/>
                    <a:gd name="T4" fmla="*/ 68 w 156"/>
                    <a:gd name="T5" fmla="*/ 28 h 206"/>
                    <a:gd name="T6" fmla="*/ 83 w 156"/>
                    <a:gd name="T7" fmla="*/ 24 h 206"/>
                    <a:gd name="T8" fmla="*/ 109 w 156"/>
                    <a:gd name="T9" fmla="*/ 12 h 206"/>
                    <a:gd name="T10" fmla="*/ 115 w 156"/>
                    <a:gd name="T11" fmla="*/ 2 h 206"/>
                    <a:gd name="T12" fmla="*/ 127 w 156"/>
                    <a:gd name="T13" fmla="*/ 0 h 206"/>
                    <a:gd name="T14" fmla="*/ 153 w 156"/>
                    <a:gd name="T15" fmla="*/ 15 h 206"/>
                    <a:gd name="T16" fmla="*/ 149 w 156"/>
                    <a:gd name="T17" fmla="*/ 24 h 206"/>
                    <a:gd name="T18" fmla="*/ 129 w 156"/>
                    <a:gd name="T19" fmla="*/ 34 h 206"/>
                    <a:gd name="T20" fmla="*/ 135 w 156"/>
                    <a:gd name="T21" fmla="*/ 50 h 206"/>
                    <a:gd name="T22" fmla="*/ 145 w 156"/>
                    <a:gd name="T23" fmla="*/ 58 h 206"/>
                    <a:gd name="T24" fmla="*/ 149 w 156"/>
                    <a:gd name="T25" fmla="*/ 68 h 206"/>
                    <a:gd name="T26" fmla="*/ 131 w 156"/>
                    <a:gd name="T27" fmla="*/ 68 h 206"/>
                    <a:gd name="T28" fmla="*/ 119 w 156"/>
                    <a:gd name="T29" fmla="*/ 78 h 206"/>
                    <a:gd name="T30" fmla="*/ 107 w 156"/>
                    <a:gd name="T31" fmla="*/ 83 h 206"/>
                    <a:gd name="T32" fmla="*/ 103 w 156"/>
                    <a:gd name="T33" fmla="*/ 106 h 206"/>
                    <a:gd name="T34" fmla="*/ 91 w 156"/>
                    <a:gd name="T35" fmla="*/ 108 h 206"/>
                    <a:gd name="T36" fmla="*/ 85 w 156"/>
                    <a:gd name="T37" fmla="*/ 109 h 206"/>
                    <a:gd name="T38" fmla="*/ 76 w 156"/>
                    <a:gd name="T39" fmla="*/ 108 h 206"/>
                    <a:gd name="T40" fmla="*/ 72 w 156"/>
                    <a:gd name="T41" fmla="*/ 101 h 206"/>
                    <a:gd name="T42" fmla="*/ 60 w 156"/>
                    <a:gd name="T43" fmla="*/ 99 h 206"/>
                    <a:gd name="T44" fmla="*/ 42 w 156"/>
                    <a:gd name="T45" fmla="*/ 103 h 206"/>
                    <a:gd name="T46" fmla="*/ 28 w 156"/>
                    <a:gd name="T47" fmla="*/ 99 h 206"/>
                    <a:gd name="T48" fmla="*/ 10 w 156"/>
                    <a:gd name="T49" fmla="*/ 79 h 206"/>
                    <a:gd name="T50" fmla="*/ 4 w 156"/>
                    <a:gd name="T51" fmla="*/ 69 h 206"/>
                    <a:gd name="T52" fmla="*/ 0 w 156"/>
                    <a:gd name="T53" fmla="*/ 63 h 206"/>
                    <a:gd name="T54" fmla="*/ 20 w 156"/>
                    <a:gd name="T55" fmla="*/ 51 h 206"/>
                    <a:gd name="T56" fmla="*/ 32 w 156"/>
                    <a:gd name="T57" fmla="*/ 55 h 206"/>
                    <a:gd name="T58" fmla="*/ 34 w 156"/>
                    <a:gd name="T59" fmla="*/ 43 h 206"/>
                    <a:gd name="T60" fmla="*/ 52 w 156"/>
                    <a:gd name="T61" fmla="*/ 37 h 206"/>
                    <a:gd name="T62" fmla="*/ 54 w 156"/>
                    <a:gd name="T63" fmla="*/ 36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6" name="Freeform 15">
                  <a:extLst>
                    <a:ext uri="{FF2B5EF4-FFF2-40B4-BE49-F238E27FC236}">
                      <a16:creationId xmlns:a16="http://schemas.microsoft.com/office/drawing/2014/main" id="{B21D41E6-E48A-3D4A-AD94-B968D1143CCB}"/>
                    </a:ext>
                  </a:extLst>
                </p:cNvPr>
                <p:cNvSpPr>
                  <a:spLocks/>
                </p:cNvSpPr>
                <p:nvPr userDrawn="1"/>
              </p:nvSpPr>
              <p:spPr bwMode="ltGray">
                <a:xfrm>
                  <a:off x="2375" y="800"/>
                  <a:ext cx="110" cy="32"/>
                </a:xfrm>
                <a:custGeom>
                  <a:avLst/>
                  <a:gdLst>
                    <a:gd name="T0" fmla="*/ 4 w 109"/>
                    <a:gd name="T1" fmla="*/ 19 h 38"/>
                    <a:gd name="T2" fmla="*/ 18 w 109"/>
                    <a:gd name="T3" fmla="*/ 6 h 38"/>
                    <a:gd name="T4" fmla="*/ 46 w 109"/>
                    <a:gd name="T5" fmla="*/ 12 h 38"/>
                    <a:gd name="T6" fmla="*/ 75 w 109"/>
                    <a:gd name="T7" fmla="*/ 8 h 38"/>
                    <a:gd name="T8" fmla="*/ 93 w 109"/>
                    <a:gd name="T9" fmla="*/ 0 h 38"/>
                    <a:gd name="T10" fmla="*/ 79 w 109"/>
                    <a:gd name="T11" fmla="*/ 16 h 38"/>
                    <a:gd name="T12" fmla="*/ 63 w 109"/>
                    <a:gd name="T13" fmla="*/ 23 h 38"/>
                    <a:gd name="T14" fmla="*/ 42 w 109"/>
                    <a:gd name="T15" fmla="*/ 19 h 38"/>
                    <a:gd name="T16" fmla="*/ 14 w 109"/>
                    <a:gd name="T17" fmla="*/ 18 h 38"/>
                    <a:gd name="T18" fmla="*/ 4 w 109"/>
                    <a:gd name="T19" fmla="*/ 19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7" name="Freeform 16">
                  <a:extLst>
                    <a:ext uri="{FF2B5EF4-FFF2-40B4-BE49-F238E27FC236}">
                      <a16:creationId xmlns:a16="http://schemas.microsoft.com/office/drawing/2014/main" id="{5CA05662-F892-CF41-A8B0-939E6BC15E34}"/>
                    </a:ext>
                  </a:extLst>
                </p:cNvPr>
                <p:cNvSpPr>
                  <a:spLocks/>
                </p:cNvSpPr>
                <p:nvPr userDrawn="1"/>
              </p:nvSpPr>
              <p:spPr bwMode="ltGray">
                <a:xfrm>
                  <a:off x="2370" y="839"/>
                  <a:ext cx="75" cy="84"/>
                </a:xfrm>
                <a:custGeom>
                  <a:avLst/>
                  <a:gdLst>
                    <a:gd name="T0" fmla="*/ 8 w 76"/>
                    <a:gd name="T1" fmla="*/ 10 h 104"/>
                    <a:gd name="T2" fmla="*/ 18 w 76"/>
                    <a:gd name="T3" fmla="*/ 0 h 104"/>
                    <a:gd name="T4" fmla="*/ 34 w 76"/>
                    <a:gd name="T5" fmla="*/ 10 h 104"/>
                    <a:gd name="T6" fmla="*/ 59 w 76"/>
                    <a:gd name="T7" fmla="*/ 2 h 104"/>
                    <a:gd name="T8" fmla="*/ 43 w 76"/>
                    <a:gd name="T9" fmla="*/ 18 h 104"/>
                    <a:gd name="T10" fmla="*/ 51 w 76"/>
                    <a:gd name="T11" fmla="*/ 26 h 104"/>
                    <a:gd name="T12" fmla="*/ 55 w 76"/>
                    <a:gd name="T13" fmla="*/ 32 h 104"/>
                    <a:gd name="T14" fmla="*/ 43 w 76"/>
                    <a:gd name="T15" fmla="*/ 39 h 104"/>
                    <a:gd name="T16" fmla="*/ 34 w 76"/>
                    <a:gd name="T17" fmla="*/ 32 h 104"/>
                    <a:gd name="T18" fmla="*/ 22 w 76"/>
                    <a:gd name="T19" fmla="*/ 26 h 104"/>
                    <a:gd name="T20" fmla="*/ 28 w 76"/>
                    <a:gd name="T21" fmla="*/ 36 h 104"/>
                    <a:gd name="T22" fmla="*/ 30 w 76"/>
                    <a:gd name="T23" fmla="*/ 39 h 104"/>
                    <a:gd name="T24" fmla="*/ 20 w 76"/>
                    <a:gd name="T25" fmla="*/ 55 h 104"/>
                    <a:gd name="T26" fmla="*/ 12 w 76"/>
                    <a:gd name="T27" fmla="*/ 53 h 104"/>
                    <a:gd name="T28" fmla="*/ 8 w 76"/>
                    <a:gd name="T29" fmla="*/ 48 h 104"/>
                    <a:gd name="T30" fmla="*/ 0 w 76"/>
                    <a:gd name="T31" fmla="*/ 29 h 104"/>
                    <a:gd name="T32" fmla="*/ 2 w 76"/>
                    <a:gd name="T33" fmla="*/ 15 h 104"/>
                    <a:gd name="T34" fmla="*/ 8 w 76"/>
                    <a:gd name="T35" fmla="*/ 1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8" name="Freeform 17">
                  <a:extLst>
                    <a:ext uri="{FF2B5EF4-FFF2-40B4-BE49-F238E27FC236}">
                      <a16:creationId xmlns:a16="http://schemas.microsoft.com/office/drawing/2014/main" id="{1719E3EF-9609-044C-B67C-71FB4BF7AE38}"/>
                    </a:ext>
                  </a:extLst>
                </p:cNvPr>
                <p:cNvSpPr>
                  <a:spLocks/>
                </p:cNvSpPr>
                <p:nvPr userDrawn="1"/>
              </p:nvSpPr>
              <p:spPr bwMode="ltGray">
                <a:xfrm>
                  <a:off x="2497" y="793"/>
                  <a:ext cx="37" cy="49"/>
                </a:xfrm>
                <a:custGeom>
                  <a:avLst/>
                  <a:gdLst>
                    <a:gd name="T0" fmla="*/ 3 w 37"/>
                    <a:gd name="T1" fmla="*/ 14 h 61"/>
                    <a:gd name="T2" fmla="*/ 13 w 37"/>
                    <a:gd name="T3" fmla="*/ 0 h 61"/>
                    <a:gd name="T4" fmla="*/ 15 w 37"/>
                    <a:gd name="T5" fmla="*/ 14 h 61"/>
                    <a:gd name="T6" fmla="*/ 37 w 37"/>
                    <a:gd name="T7" fmla="*/ 20 h 61"/>
                    <a:gd name="T8" fmla="*/ 19 w 37"/>
                    <a:gd name="T9" fmla="*/ 22 h 61"/>
                    <a:gd name="T10" fmla="*/ 5 w 37"/>
                    <a:gd name="T11" fmla="*/ 31 h 61"/>
                    <a:gd name="T12" fmla="*/ 1 w 37"/>
                    <a:gd name="T13" fmla="*/ 18 h 61"/>
                    <a:gd name="T14" fmla="*/ 3 w 37"/>
                    <a:gd name="T15" fmla="*/ 14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 name="Freeform 18">
                  <a:extLst>
                    <a:ext uri="{FF2B5EF4-FFF2-40B4-BE49-F238E27FC236}">
                      <a16:creationId xmlns:a16="http://schemas.microsoft.com/office/drawing/2014/main" id="{10856537-5F74-8D41-B3AD-BABE5E43CEFA}"/>
                    </a:ext>
                  </a:extLst>
                </p:cNvPr>
                <p:cNvSpPr>
                  <a:spLocks/>
                </p:cNvSpPr>
                <p:nvPr userDrawn="1"/>
              </p:nvSpPr>
              <p:spPr bwMode="ltGray">
                <a:xfrm>
                  <a:off x="2506" y="869"/>
                  <a:ext cx="47" cy="24"/>
                </a:xfrm>
                <a:custGeom>
                  <a:avLst/>
                  <a:gdLst>
                    <a:gd name="T0" fmla="*/ 7 w 49"/>
                    <a:gd name="T1" fmla="*/ 0 h 29"/>
                    <a:gd name="T2" fmla="*/ 26 w 49"/>
                    <a:gd name="T3" fmla="*/ 0 h 29"/>
                    <a:gd name="T4" fmla="*/ 43 w 49"/>
                    <a:gd name="T5" fmla="*/ 9 h 29"/>
                    <a:gd name="T6" fmla="*/ 32 w 49"/>
                    <a:gd name="T7" fmla="*/ 8 h 29"/>
                    <a:gd name="T8" fmla="*/ 3 w 49"/>
                    <a:gd name="T9" fmla="*/ 9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 name="Freeform 19">
                  <a:extLst>
                    <a:ext uri="{FF2B5EF4-FFF2-40B4-BE49-F238E27FC236}">
                      <a16:creationId xmlns:a16="http://schemas.microsoft.com/office/drawing/2014/main" id="{2AB99F24-F222-8A4E-B660-5F147F3F5D9F}"/>
                    </a:ext>
                  </a:extLst>
                </p:cNvPr>
                <p:cNvSpPr>
                  <a:spLocks/>
                </p:cNvSpPr>
                <p:nvPr userDrawn="1"/>
              </p:nvSpPr>
              <p:spPr bwMode="ltGray">
                <a:xfrm>
                  <a:off x="2555" y="832"/>
                  <a:ext cx="61" cy="42"/>
                </a:xfrm>
                <a:custGeom>
                  <a:avLst/>
                  <a:gdLst>
                    <a:gd name="T0" fmla="*/ 21 w 61"/>
                    <a:gd name="T1" fmla="*/ 25 h 48"/>
                    <a:gd name="T2" fmla="*/ 15 w 61"/>
                    <a:gd name="T3" fmla="*/ 18 h 48"/>
                    <a:gd name="T4" fmla="*/ 3 w 61"/>
                    <a:gd name="T5" fmla="*/ 15 h 48"/>
                    <a:gd name="T6" fmla="*/ 13 w 61"/>
                    <a:gd name="T7" fmla="*/ 5 h 48"/>
                    <a:gd name="T8" fmla="*/ 25 w 61"/>
                    <a:gd name="T9" fmla="*/ 0 h 48"/>
                    <a:gd name="T10" fmla="*/ 49 w 61"/>
                    <a:gd name="T11" fmla="*/ 7 h 48"/>
                    <a:gd name="T12" fmla="*/ 53 w 61"/>
                    <a:gd name="T13" fmla="*/ 14 h 48"/>
                    <a:gd name="T14" fmla="*/ 61 w 61"/>
                    <a:gd name="T15" fmla="*/ 22 h 48"/>
                    <a:gd name="T16" fmla="*/ 41 w 61"/>
                    <a:gd name="T17" fmla="*/ 25 h 48"/>
                    <a:gd name="T18" fmla="*/ 23 w 61"/>
                    <a:gd name="T19" fmla="*/ 30 h 48"/>
                    <a:gd name="T20" fmla="*/ 21 w 61"/>
                    <a:gd name="T21" fmla="*/ 2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1" name="Freeform 20">
                  <a:extLst>
                    <a:ext uri="{FF2B5EF4-FFF2-40B4-BE49-F238E27FC236}">
                      <a16:creationId xmlns:a16="http://schemas.microsoft.com/office/drawing/2014/main" id="{F0EDDECD-D97B-334E-B084-43310319BF2F}"/>
                    </a:ext>
                  </a:extLst>
                </p:cNvPr>
                <p:cNvSpPr>
                  <a:spLocks/>
                </p:cNvSpPr>
                <p:nvPr userDrawn="1"/>
              </p:nvSpPr>
              <p:spPr bwMode="ltGray">
                <a:xfrm>
                  <a:off x="2572" y="852"/>
                  <a:ext cx="286" cy="149"/>
                </a:xfrm>
                <a:custGeom>
                  <a:avLst/>
                  <a:gdLst>
                    <a:gd name="T0" fmla="*/ 46 w 286"/>
                    <a:gd name="T1" fmla="*/ 16 h 182"/>
                    <a:gd name="T2" fmla="*/ 36 w 286"/>
                    <a:gd name="T3" fmla="*/ 7 h 182"/>
                    <a:gd name="T4" fmla="*/ 26 w 286"/>
                    <a:gd name="T5" fmla="*/ 16 h 182"/>
                    <a:gd name="T6" fmla="*/ 0 w 286"/>
                    <a:gd name="T7" fmla="*/ 13 h 182"/>
                    <a:gd name="T8" fmla="*/ 10 w 286"/>
                    <a:gd name="T9" fmla="*/ 23 h 182"/>
                    <a:gd name="T10" fmla="*/ 16 w 286"/>
                    <a:gd name="T11" fmla="*/ 34 h 182"/>
                    <a:gd name="T12" fmla="*/ 24 w 286"/>
                    <a:gd name="T13" fmla="*/ 26 h 182"/>
                    <a:gd name="T14" fmla="*/ 30 w 286"/>
                    <a:gd name="T15" fmla="*/ 24 h 182"/>
                    <a:gd name="T16" fmla="*/ 48 w 286"/>
                    <a:gd name="T17" fmla="*/ 31 h 182"/>
                    <a:gd name="T18" fmla="*/ 70 w 286"/>
                    <a:gd name="T19" fmla="*/ 34 h 182"/>
                    <a:gd name="T20" fmla="*/ 88 w 286"/>
                    <a:gd name="T21" fmla="*/ 39 h 182"/>
                    <a:gd name="T22" fmla="*/ 106 w 286"/>
                    <a:gd name="T23" fmla="*/ 56 h 182"/>
                    <a:gd name="T24" fmla="*/ 104 w 286"/>
                    <a:gd name="T25" fmla="*/ 67 h 182"/>
                    <a:gd name="T26" fmla="*/ 98 w 286"/>
                    <a:gd name="T27" fmla="*/ 74 h 182"/>
                    <a:gd name="T28" fmla="*/ 122 w 286"/>
                    <a:gd name="T29" fmla="*/ 70 h 182"/>
                    <a:gd name="T30" fmla="*/ 140 w 286"/>
                    <a:gd name="T31" fmla="*/ 77 h 182"/>
                    <a:gd name="T32" fmla="*/ 168 w 286"/>
                    <a:gd name="T33" fmla="*/ 81 h 182"/>
                    <a:gd name="T34" fmla="*/ 174 w 286"/>
                    <a:gd name="T35" fmla="*/ 80 h 182"/>
                    <a:gd name="T36" fmla="*/ 168 w 286"/>
                    <a:gd name="T37" fmla="*/ 74 h 182"/>
                    <a:gd name="T38" fmla="*/ 178 w 286"/>
                    <a:gd name="T39" fmla="*/ 75 h 182"/>
                    <a:gd name="T40" fmla="*/ 186 w 286"/>
                    <a:gd name="T41" fmla="*/ 65 h 182"/>
                    <a:gd name="T42" fmla="*/ 202 w 286"/>
                    <a:gd name="T43" fmla="*/ 67 h 182"/>
                    <a:gd name="T44" fmla="*/ 214 w 286"/>
                    <a:gd name="T45" fmla="*/ 71 h 182"/>
                    <a:gd name="T46" fmla="*/ 244 w 286"/>
                    <a:gd name="T47" fmla="*/ 93 h 182"/>
                    <a:gd name="T48" fmla="*/ 262 w 286"/>
                    <a:gd name="T49" fmla="*/ 98 h 182"/>
                    <a:gd name="T50" fmla="*/ 284 w 286"/>
                    <a:gd name="T51" fmla="*/ 93 h 182"/>
                    <a:gd name="T52" fmla="*/ 268 w 286"/>
                    <a:gd name="T53" fmla="*/ 88 h 182"/>
                    <a:gd name="T54" fmla="*/ 256 w 286"/>
                    <a:gd name="T55" fmla="*/ 76 h 182"/>
                    <a:gd name="T56" fmla="*/ 250 w 286"/>
                    <a:gd name="T57" fmla="*/ 72 h 182"/>
                    <a:gd name="T58" fmla="*/ 248 w 286"/>
                    <a:gd name="T59" fmla="*/ 67 h 182"/>
                    <a:gd name="T60" fmla="*/ 236 w 286"/>
                    <a:gd name="T61" fmla="*/ 64 h 182"/>
                    <a:gd name="T62" fmla="*/ 240 w 286"/>
                    <a:gd name="T63" fmla="*/ 53 h 182"/>
                    <a:gd name="T64" fmla="*/ 220 w 286"/>
                    <a:gd name="T65" fmla="*/ 47 h 182"/>
                    <a:gd name="T66" fmla="*/ 210 w 286"/>
                    <a:gd name="T67" fmla="*/ 38 h 182"/>
                    <a:gd name="T68" fmla="*/ 190 w 286"/>
                    <a:gd name="T69" fmla="*/ 29 h 182"/>
                    <a:gd name="T70" fmla="*/ 168 w 286"/>
                    <a:gd name="T71" fmla="*/ 20 h 182"/>
                    <a:gd name="T72" fmla="*/ 156 w 286"/>
                    <a:gd name="T73" fmla="*/ 19 h 182"/>
                    <a:gd name="T74" fmla="*/ 120 w 286"/>
                    <a:gd name="T75" fmla="*/ 9 h 182"/>
                    <a:gd name="T76" fmla="*/ 102 w 286"/>
                    <a:gd name="T77" fmla="*/ 2 h 182"/>
                    <a:gd name="T78" fmla="*/ 96 w 286"/>
                    <a:gd name="T79" fmla="*/ 0 h 182"/>
                    <a:gd name="T80" fmla="*/ 70 w 286"/>
                    <a:gd name="T81" fmla="*/ 6 h 182"/>
                    <a:gd name="T82" fmla="*/ 56 w 286"/>
                    <a:gd name="T83" fmla="*/ 17 h 182"/>
                    <a:gd name="T84" fmla="*/ 46 w 286"/>
                    <a:gd name="T85" fmla="*/ 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 name="Freeform 21">
                  <a:extLst>
                    <a:ext uri="{FF2B5EF4-FFF2-40B4-BE49-F238E27FC236}">
                      <a16:creationId xmlns:a16="http://schemas.microsoft.com/office/drawing/2014/main" id="{7B9DC7E5-1BEB-7745-96EA-58E8D9332127}"/>
                    </a:ext>
                  </a:extLst>
                </p:cNvPr>
                <p:cNvSpPr>
                  <a:spLocks/>
                </p:cNvSpPr>
                <p:nvPr userDrawn="1"/>
              </p:nvSpPr>
              <p:spPr bwMode="ltGray">
                <a:xfrm>
                  <a:off x="2820" y="866"/>
                  <a:ext cx="78" cy="64"/>
                </a:xfrm>
                <a:custGeom>
                  <a:avLst/>
                  <a:gdLst>
                    <a:gd name="T0" fmla="*/ 1 w 78"/>
                    <a:gd name="T1" fmla="*/ 32 h 78"/>
                    <a:gd name="T2" fmla="*/ 27 w 78"/>
                    <a:gd name="T3" fmla="*/ 33 h 78"/>
                    <a:gd name="T4" fmla="*/ 45 w 78"/>
                    <a:gd name="T5" fmla="*/ 26 h 78"/>
                    <a:gd name="T6" fmla="*/ 57 w 78"/>
                    <a:gd name="T7" fmla="*/ 17 h 78"/>
                    <a:gd name="T8" fmla="*/ 43 w 78"/>
                    <a:gd name="T9" fmla="*/ 7 h 78"/>
                    <a:gd name="T10" fmla="*/ 43 w 78"/>
                    <a:gd name="T11" fmla="*/ 2 h 78"/>
                    <a:gd name="T12" fmla="*/ 71 w 78"/>
                    <a:gd name="T13" fmla="*/ 14 h 78"/>
                    <a:gd name="T14" fmla="*/ 67 w 78"/>
                    <a:gd name="T15" fmla="*/ 30 h 78"/>
                    <a:gd name="T16" fmla="*/ 33 w 78"/>
                    <a:gd name="T17" fmla="*/ 43 h 78"/>
                    <a:gd name="T18" fmla="*/ 9 w 78"/>
                    <a:gd name="T19" fmla="*/ 36 h 78"/>
                    <a:gd name="T20" fmla="*/ 3 w 78"/>
                    <a:gd name="T21" fmla="*/ 34 h 78"/>
                    <a:gd name="T22" fmla="*/ 1 w 78"/>
                    <a:gd name="T23" fmla="*/ 3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 name="Freeform 22">
                  <a:extLst>
                    <a:ext uri="{FF2B5EF4-FFF2-40B4-BE49-F238E27FC236}">
                      <a16:creationId xmlns:a16="http://schemas.microsoft.com/office/drawing/2014/main" id="{ACA6B3D1-4D4D-EF43-873A-BFE6823695BE}"/>
                    </a:ext>
                  </a:extLst>
                </p:cNvPr>
                <p:cNvSpPr>
                  <a:spLocks/>
                </p:cNvSpPr>
                <p:nvPr userDrawn="1"/>
              </p:nvSpPr>
              <p:spPr bwMode="ltGray">
                <a:xfrm>
                  <a:off x="2984" y="732"/>
                  <a:ext cx="19" cy="14"/>
                </a:xfrm>
                <a:custGeom>
                  <a:avLst/>
                  <a:gdLst>
                    <a:gd name="T0" fmla="*/ 3 w 17"/>
                    <a:gd name="T1" fmla="*/ 2 h 18"/>
                    <a:gd name="T2" fmla="*/ 3 w 17"/>
                    <a:gd name="T3" fmla="*/ 7 h 18"/>
                    <a:gd name="T4" fmla="*/ 3 w 17"/>
                    <a:gd name="T5" fmla="*/ 2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 name="Freeform 23">
                  <a:extLst>
                    <a:ext uri="{FF2B5EF4-FFF2-40B4-BE49-F238E27FC236}">
                      <a16:creationId xmlns:a16="http://schemas.microsoft.com/office/drawing/2014/main" id="{4492860C-395F-E44B-931D-D936BBFA1A12}"/>
                    </a:ext>
                  </a:extLst>
                </p:cNvPr>
                <p:cNvSpPr>
                  <a:spLocks/>
                </p:cNvSpPr>
                <p:nvPr userDrawn="1"/>
              </p:nvSpPr>
              <p:spPr bwMode="ltGray">
                <a:xfrm>
                  <a:off x="3083" y="830"/>
                  <a:ext cx="26" cy="19"/>
                </a:xfrm>
                <a:custGeom>
                  <a:avLst/>
                  <a:gdLst>
                    <a:gd name="T0" fmla="*/ 8 w 26"/>
                    <a:gd name="T1" fmla="*/ 9 h 22"/>
                    <a:gd name="T2" fmla="*/ 14 w 26"/>
                    <a:gd name="T3" fmla="*/ 0 h 22"/>
                    <a:gd name="T4" fmla="*/ 14 w 26"/>
                    <a:gd name="T5" fmla="*/ 14 h 22"/>
                    <a:gd name="T6" fmla="*/ 8 w 26"/>
                    <a:gd name="T7" fmla="*/ 9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5" name="Freeform 24">
                  <a:extLst>
                    <a:ext uri="{FF2B5EF4-FFF2-40B4-BE49-F238E27FC236}">
                      <a16:creationId xmlns:a16="http://schemas.microsoft.com/office/drawing/2014/main" id="{FCEFADEF-9780-A242-89A6-8E9DA54A63CD}"/>
                    </a:ext>
                  </a:extLst>
                </p:cNvPr>
                <p:cNvSpPr>
                  <a:spLocks/>
                </p:cNvSpPr>
                <p:nvPr userDrawn="1"/>
              </p:nvSpPr>
              <p:spPr bwMode="ltGray">
                <a:xfrm>
                  <a:off x="2766" y="610"/>
                  <a:ext cx="19" cy="12"/>
                </a:xfrm>
                <a:custGeom>
                  <a:avLst/>
                  <a:gdLst>
                    <a:gd name="T0" fmla="*/ 7 w 20"/>
                    <a:gd name="T1" fmla="*/ 6 h 15"/>
                    <a:gd name="T2" fmla="*/ 14 w 20"/>
                    <a:gd name="T3" fmla="*/ 2 h 15"/>
                    <a:gd name="T4" fmla="*/ 9 w 20"/>
                    <a:gd name="T5" fmla="*/ 6 h 15"/>
                    <a:gd name="T6" fmla="*/ 7 w 20"/>
                    <a:gd name="T7" fmla="*/ 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6" name="Freeform 25">
                  <a:extLst>
                    <a:ext uri="{FF2B5EF4-FFF2-40B4-BE49-F238E27FC236}">
                      <a16:creationId xmlns:a16="http://schemas.microsoft.com/office/drawing/2014/main" id="{FBD408E2-E0CB-2C49-9C29-A48843479852}"/>
                    </a:ext>
                  </a:extLst>
                </p:cNvPr>
                <p:cNvSpPr>
                  <a:spLocks/>
                </p:cNvSpPr>
                <p:nvPr userDrawn="1"/>
              </p:nvSpPr>
              <p:spPr bwMode="ltGray">
                <a:xfrm>
                  <a:off x="2600" y="712"/>
                  <a:ext cx="19" cy="12"/>
                </a:xfrm>
                <a:custGeom>
                  <a:avLst/>
                  <a:gdLst>
                    <a:gd name="T0" fmla="*/ 7 w 20"/>
                    <a:gd name="T1" fmla="*/ 6 h 15"/>
                    <a:gd name="T2" fmla="*/ 12 w 20"/>
                    <a:gd name="T3" fmla="*/ 2 h 15"/>
                    <a:gd name="T4" fmla="*/ 12 w 20"/>
                    <a:gd name="T5" fmla="*/ 7 h 15"/>
                    <a:gd name="T6" fmla="*/ 7 w 20"/>
                    <a:gd name="T7" fmla="*/ 6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7" name="Freeform 26">
                  <a:extLst>
                    <a:ext uri="{FF2B5EF4-FFF2-40B4-BE49-F238E27FC236}">
                      <a16:creationId xmlns:a16="http://schemas.microsoft.com/office/drawing/2014/main" id="{E1BA10A0-3F62-D94F-A643-106A92B852D1}"/>
                    </a:ext>
                  </a:extLst>
                </p:cNvPr>
                <p:cNvSpPr>
                  <a:spLocks/>
                </p:cNvSpPr>
                <p:nvPr userDrawn="1"/>
              </p:nvSpPr>
              <p:spPr bwMode="ltGray">
                <a:xfrm>
                  <a:off x="2417" y="680"/>
                  <a:ext cx="80" cy="66"/>
                </a:xfrm>
                <a:custGeom>
                  <a:avLst/>
                  <a:gdLst>
                    <a:gd name="T0" fmla="*/ 0 w 80"/>
                    <a:gd name="T1" fmla="*/ 28 h 80"/>
                    <a:gd name="T2" fmla="*/ 14 w 80"/>
                    <a:gd name="T3" fmla="*/ 14 h 80"/>
                    <a:gd name="T4" fmla="*/ 26 w 80"/>
                    <a:gd name="T5" fmla="*/ 12 h 80"/>
                    <a:gd name="T6" fmla="*/ 48 w 80"/>
                    <a:gd name="T7" fmla="*/ 10 h 80"/>
                    <a:gd name="T8" fmla="*/ 58 w 80"/>
                    <a:gd name="T9" fmla="*/ 0 h 80"/>
                    <a:gd name="T10" fmla="*/ 80 w 80"/>
                    <a:gd name="T11" fmla="*/ 22 h 80"/>
                    <a:gd name="T12" fmla="*/ 70 w 80"/>
                    <a:gd name="T13" fmla="*/ 31 h 80"/>
                    <a:gd name="T14" fmla="*/ 54 w 80"/>
                    <a:gd name="T15" fmla="*/ 35 h 80"/>
                    <a:gd name="T16" fmla="*/ 48 w 80"/>
                    <a:gd name="T17" fmla="*/ 45 h 80"/>
                    <a:gd name="T18" fmla="*/ 32 w 80"/>
                    <a:gd name="T19" fmla="*/ 38 h 80"/>
                    <a:gd name="T20" fmla="*/ 38 w 80"/>
                    <a:gd name="T21" fmla="*/ 29 h 80"/>
                    <a:gd name="T22" fmla="*/ 30 w 80"/>
                    <a:gd name="T23" fmla="*/ 16 h 80"/>
                    <a:gd name="T24" fmla="*/ 20 w 80"/>
                    <a:gd name="T25" fmla="*/ 27 h 80"/>
                    <a:gd name="T26" fmla="*/ 8 w 80"/>
                    <a:gd name="T27" fmla="*/ 31 h 80"/>
                    <a:gd name="T28" fmla="*/ 0 w 80"/>
                    <a:gd name="T29" fmla="*/ 28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8" name="Freeform 27">
                  <a:extLst>
                    <a:ext uri="{FF2B5EF4-FFF2-40B4-BE49-F238E27FC236}">
                      <a16:creationId xmlns:a16="http://schemas.microsoft.com/office/drawing/2014/main" id="{8777F66D-26D0-274D-8463-86E69A04F6C9}"/>
                    </a:ext>
                  </a:extLst>
                </p:cNvPr>
                <p:cNvSpPr>
                  <a:spLocks/>
                </p:cNvSpPr>
                <p:nvPr userDrawn="1"/>
              </p:nvSpPr>
              <p:spPr bwMode="ltGray">
                <a:xfrm>
                  <a:off x="2391" y="541"/>
                  <a:ext cx="94" cy="142"/>
                </a:xfrm>
                <a:custGeom>
                  <a:avLst/>
                  <a:gdLst>
                    <a:gd name="T0" fmla="*/ 14 w 94"/>
                    <a:gd name="T1" fmla="*/ 52 h 174"/>
                    <a:gd name="T2" fmla="*/ 26 w 94"/>
                    <a:gd name="T3" fmla="*/ 69 h 174"/>
                    <a:gd name="T4" fmla="*/ 32 w 94"/>
                    <a:gd name="T5" fmla="*/ 59 h 174"/>
                    <a:gd name="T6" fmla="*/ 52 w 94"/>
                    <a:gd name="T7" fmla="*/ 55 h 174"/>
                    <a:gd name="T8" fmla="*/ 46 w 94"/>
                    <a:gd name="T9" fmla="*/ 67 h 174"/>
                    <a:gd name="T10" fmla="*/ 66 w 94"/>
                    <a:gd name="T11" fmla="*/ 69 h 174"/>
                    <a:gd name="T12" fmla="*/ 76 w 94"/>
                    <a:gd name="T13" fmla="*/ 78 h 174"/>
                    <a:gd name="T14" fmla="*/ 58 w 94"/>
                    <a:gd name="T15" fmla="*/ 81 h 174"/>
                    <a:gd name="T16" fmla="*/ 74 w 94"/>
                    <a:gd name="T17" fmla="*/ 95 h 174"/>
                    <a:gd name="T18" fmla="*/ 84 w 94"/>
                    <a:gd name="T19" fmla="*/ 84 h 174"/>
                    <a:gd name="T20" fmla="*/ 82 w 94"/>
                    <a:gd name="T21" fmla="*/ 60 h 174"/>
                    <a:gd name="T22" fmla="*/ 60 w 94"/>
                    <a:gd name="T23" fmla="*/ 58 h 174"/>
                    <a:gd name="T24" fmla="*/ 50 w 94"/>
                    <a:gd name="T25" fmla="*/ 45 h 174"/>
                    <a:gd name="T26" fmla="*/ 34 w 94"/>
                    <a:gd name="T27" fmla="*/ 45 h 174"/>
                    <a:gd name="T28" fmla="*/ 30 w 94"/>
                    <a:gd name="T29" fmla="*/ 38 h 174"/>
                    <a:gd name="T30" fmla="*/ 42 w 94"/>
                    <a:gd name="T31" fmla="*/ 23 h 174"/>
                    <a:gd name="T32" fmla="*/ 30 w 94"/>
                    <a:gd name="T33" fmla="*/ 0 h 174"/>
                    <a:gd name="T34" fmla="*/ 18 w 94"/>
                    <a:gd name="T35" fmla="*/ 12 h 174"/>
                    <a:gd name="T36" fmla="*/ 4 w 94"/>
                    <a:gd name="T37" fmla="*/ 25 h 174"/>
                    <a:gd name="T38" fmla="*/ 14 w 94"/>
                    <a:gd name="T39" fmla="*/ 42 h 174"/>
                    <a:gd name="T40" fmla="*/ 14 w 94"/>
                    <a:gd name="T41" fmla="*/ 5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9" name="Freeform 28">
                  <a:extLst>
                    <a:ext uri="{FF2B5EF4-FFF2-40B4-BE49-F238E27FC236}">
                      <a16:creationId xmlns:a16="http://schemas.microsoft.com/office/drawing/2014/main" id="{29619D16-1FBD-3A45-B694-263A53678DD2}"/>
                    </a:ext>
                  </a:extLst>
                </p:cNvPr>
                <p:cNvSpPr>
                  <a:spLocks/>
                </p:cNvSpPr>
                <p:nvPr userDrawn="1"/>
              </p:nvSpPr>
              <p:spPr bwMode="ltGray">
                <a:xfrm>
                  <a:off x="2415" y="644"/>
                  <a:ext cx="32" cy="41"/>
                </a:xfrm>
                <a:custGeom>
                  <a:avLst/>
                  <a:gdLst>
                    <a:gd name="T0" fmla="*/ 6 w 32"/>
                    <a:gd name="T1" fmla="*/ 13 h 50"/>
                    <a:gd name="T2" fmla="*/ 12 w 32"/>
                    <a:gd name="T3" fmla="*/ 0 h 50"/>
                    <a:gd name="T4" fmla="*/ 20 w 32"/>
                    <a:gd name="T5" fmla="*/ 9 h 50"/>
                    <a:gd name="T6" fmla="*/ 22 w 32"/>
                    <a:gd name="T7" fmla="*/ 13 h 50"/>
                    <a:gd name="T8" fmla="*/ 28 w 32"/>
                    <a:gd name="T9" fmla="*/ 14 h 50"/>
                    <a:gd name="T10" fmla="*/ 32 w 32"/>
                    <a:gd name="T11" fmla="*/ 21 h 50"/>
                    <a:gd name="T12" fmla="*/ 18 w 32"/>
                    <a:gd name="T13" fmla="*/ 28 h 50"/>
                    <a:gd name="T14" fmla="*/ 6 w 32"/>
                    <a:gd name="T15" fmla="*/ 1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 name="Freeform 29">
                  <a:extLst>
                    <a:ext uri="{FF2B5EF4-FFF2-40B4-BE49-F238E27FC236}">
                      <a16:creationId xmlns:a16="http://schemas.microsoft.com/office/drawing/2014/main" id="{99928A1A-790F-9F4A-A00B-B21C2CAB0DA9}"/>
                    </a:ext>
                  </a:extLst>
                </p:cNvPr>
                <p:cNvSpPr>
                  <a:spLocks/>
                </p:cNvSpPr>
                <p:nvPr userDrawn="1"/>
              </p:nvSpPr>
              <p:spPr bwMode="ltGray">
                <a:xfrm>
                  <a:off x="2349" y="654"/>
                  <a:ext cx="45" cy="41"/>
                </a:xfrm>
                <a:custGeom>
                  <a:avLst/>
                  <a:gdLst>
                    <a:gd name="T0" fmla="*/ 0 w 43"/>
                    <a:gd name="T1" fmla="*/ 25 h 50"/>
                    <a:gd name="T2" fmla="*/ 25 w 43"/>
                    <a:gd name="T3" fmla="*/ 11 h 50"/>
                    <a:gd name="T4" fmla="*/ 42 w 43"/>
                    <a:gd name="T5" fmla="*/ 0 h 50"/>
                    <a:gd name="T6" fmla="*/ 27 w 43"/>
                    <a:gd name="T7" fmla="*/ 16 h 50"/>
                    <a:gd name="T8" fmla="*/ 2 w 43"/>
                    <a:gd name="T9" fmla="*/ 28 h 50"/>
                    <a:gd name="T10" fmla="*/ 0 w 43"/>
                    <a:gd name="T11" fmla="*/ 2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 name="Freeform 30">
                  <a:extLst>
                    <a:ext uri="{FF2B5EF4-FFF2-40B4-BE49-F238E27FC236}">
                      <a16:creationId xmlns:a16="http://schemas.microsoft.com/office/drawing/2014/main" id="{620A3294-D11A-9742-8CD7-AC374D232EDB}"/>
                    </a:ext>
                  </a:extLst>
                </p:cNvPr>
                <p:cNvSpPr>
                  <a:spLocks/>
                </p:cNvSpPr>
                <p:nvPr userDrawn="1"/>
              </p:nvSpPr>
              <p:spPr bwMode="ltGray">
                <a:xfrm>
                  <a:off x="4808" y="597"/>
                  <a:ext cx="701" cy="438"/>
                </a:xfrm>
                <a:custGeom>
                  <a:avLst/>
                  <a:gdLst>
                    <a:gd name="T0" fmla="*/ 68 w 471"/>
                    <a:gd name="T1" fmla="*/ 1060 h 281"/>
                    <a:gd name="T2" fmla="*/ 80 w 471"/>
                    <a:gd name="T3" fmla="*/ 948 h 281"/>
                    <a:gd name="T4" fmla="*/ 73 w 471"/>
                    <a:gd name="T5" fmla="*/ 927 h 281"/>
                    <a:gd name="T6" fmla="*/ 54 w 471"/>
                    <a:gd name="T7" fmla="*/ 826 h 281"/>
                    <a:gd name="T8" fmla="*/ 13 w 471"/>
                    <a:gd name="T9" fmla="*/ 814 h 281"/>
                    <a:gd name="T10" fmla="*/ 0 w 471"/>
                    <a:gd name="T11" fmla="*/ 723 h 281"/>
                    <a:gd name="T12" fmla="*/ 40 w 471"/>
                    <a:gd name="T13" fmla="*/ 683 h 281"/>
                    <a:gd name="T14" fmla="*/ 19 w 471"/>
                    <a:gd name="T15" fmla="*/ 625 h 281"/>
                    <a:gd name="T16" fmla="*/ 6 w 471"/>
                    <a:gd name="T17" fmla="*/ 605 h 281"/>
                    <a:gd name="T18" fmla="*/ 94 w 471"/>
                    <a:gd name="T19" fmla="*/ 454 h 281"/>
                    <a:gd name="T20" fmla="*/ 144 w 471"/>
                    <a:gd name="T21" fmla="*/ 365 h 281"/>
                    <a:gd name="T22" fmla="*/ 140 w 471"/>
                    <a:gd name="T23" fmla="*/ 265 h 281"/>
                    <a:gd name="T24" fmla="*/ 80 w 471"/>
                    <a:gd name="T25" fmla="*/ 162 h 281"/>
                    <a:gd name="T26" fmla="*/ 67 w 471"/>
                    <a:gd name="T27" fmla="*/ 122 h 281"/>
                    <a:gd name="T28" fmla="*/ 86 w 471"/>
                    <a:gd name="T29" fmla="*/ 136 h 281"/>
                    <a:gd name="T30" fmla="*/ 158 w 471"/>
                    <a:gd name="T31" fmla="*/ 134 h 281"/>
                    <a:gd name="T32" fmla="*/ 210 w 471"/>
                    <a:gd name="T33" fmla="*/ 41 h 281"/>
                    <a:gd name="T34" fmla="*/ 271 w 471"/>
                    <a:gd name="T35" fmla="*/ 0 h 281"/>
                    <a:gd name="T36" fmla="*/ 290 w 471"/>
                    <a:gd name="T37" fmla="*/ 8 h 281"/>
                    <a:gd name="T38" fmla="*/ 304 w 471"/>
                    <a:gd name="T39" fmla="*/ 34 h 281"/>
                    <a:gd name="T40" fmla="*/ 323 w 471"/>
                    <a:gd name="T41" fmla="*/ 19 h 281"/>
                    <a:gd name="T42" fmla="*/ 363 w 471"/>
                    <a:gd name="T43" fmla="*/ 30 h 281"/>
                    <a:gd name="T44" fmla="*/ 382 w 471"/>
                    <a:gd name="T45" fmla="*/ 34 h 281"/>
                    <a:gd name="T46" fmla="*/ 466 w 471"/>
                    <a:gd name="T47" fmla="*/ 53 h 281"/>
                    <a:gd name="T48" fmla="*/ 512 w 471"/>
                    <a:gd name="T49" fmla="*/ 90 h 281"/>
                    <a:gd name="T50" fmla="*/ 552 w 471"/>
                    <a:gd name="T51" fmla="*/ 64 h 281"/>
                    <a:gd name="T52" fmla="*/ 569 w 471"/>
                    <a:gd name="T53" fmla="*/ 53 h 281"/>
                    <a:gd name="T54" fmla="*/ 643 w 471"/>
                    <a:gd name="T55" fmla="*/ 53 h 281"/>
                    <a:gd name="T56" fmla="*/ 695 w 471"/>
                    <a:gd name="T57" fmla="*/ 122 h 281"/>
                    <a:gd name="T58" fmla="*/ 762 w 471"/>
                    <a:gd name="T59" fmla="*/ 223 h 281"/>
                    <a:gd name="T60" fmla="*/ 808 w 471"/>
                    <a:gd name="T61" fmla="*/ 265 h 281"/>
                    <a:gd name="T62" fmla="*/ 847 w 471"/>
                    <a:gd name="T63" fmla="*/ 257 h 281"/>
                    <a:gd name="T64" fmla="*/ 890 w 471"/>
                    <a:gd name="T65" fmla="*/ 245 h 281"/>
                    <a:gd name="T66" fmla="*/ 957 w 471"/>
                    <a:gd name="T67" fmla="*/ 270 h 281"/>
                    <a:gd name="T68" fmla="*/ 988 w 471"/>
                    <a:gd name="T69" fmla="*/ 306 h 281"/>
                    <a:gd name="T70" fmla="*/ 1015 w 471"/>
                    <a:gd name="T71" fmla="*/ 340 h 281"/>
                    <a:gd name="T72" fmla="*/ 1048 w 471"/>
                    <a:gd name="T73" fmla="*/ 421 h 281"/>
                    <a:gd name="T74" fmla="*/ 1061 w 471"/>
                    <a:gd name="T75" fmla="*/ 454 h 281"/>
                    <a:gd name="T76" fmla="*/ 1067 w 471"/>
                    <a:gd name="T77" fmla="*/ 474 h 281"/>
                    <a:gd name="T78" fmla="*/ 1021 w 471"/>
                    <a:gd name="T79" fmla="*/ 536 h 281"/>
                    <a:gd name="T80" fmla="*/ 1061 w 471"/>
                    <a:gd name="T81" fmla="*/ 535 h 281"/>
                    <a:gd name="T82" fmla="*/ 1128 w 471"/>
                    <a:gd name="T83" fmla="*/ 588 h 281"/>
                    <a:gd name="T84" fmla="*/ 1201 w 471"/>
                    <a:gd name="T85" fmla="*/ 595 h 281"/>
                    <a:gd name="T86" fmla="*/ 1253 w 471"/>
                    <a:gd name="T87" fmla="*/ 636 h 281"/>
                    <a:gd name="T88" fmla="*/ 1261 w 471"/>
                    <a:gd name="T89" fmla="*/ 652 h 281"/>
                    <a:gd name="T90" fmla="*/ 1261 w 471"/>
                    <a:gd name="T91" fmla="*/ 666 h 281"/>
                    <a:gd name="T92" fmla="*/ 1298 w 471"/>
                    <a:gd name="T93" fmla="*/ 652 h 281"/>
                    <a:gd name="T94" fmla="*/ 1319 w 471"/>
                    <a:gd name="T95" fmla="*/ 648 h 281"/>
                    <a:gd name="T96" fmla="*/ 1447 w 471"/>
                    <a:gd name="T97" fmla="*/ 700 h 281"/>
                    <a:gd name="T98" fmla="*/ 1473 w 471"/>
                    <a:gd name="T99" fmla="*/ 753 h 281"/>
                    <a:gd name="T100" fmla="*/ 1533 w 471"/>
                    <a:gd name="T101" fmla="*/ 761 h 281"/>
                    <a:gd name="T102" fmla="*/ 1552 w 471"/>
                    <a:gd name="T103" fmla="*/ 814 h 281"/>
                    <a:gd name="T104" fmla="*/ 1487 w 471"/>
                    <a:gd name="T105" fmla="*/ 977 h 281"/>
                    <a:gd name="T106" fmla="*/ 1433 w 471"/>
                    <a:gd name="T107" fmla="*/ 1065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2" name="Freeform 31">
                  <a:extLst>
                    <a:ext uri="{FF2B5EF4-FFF2-40B4-BE49-F238E27FC236}">
                      <a16:creationId xmlns:a16="http://schemas.microsoft.com/office/drawing/2014/main" id="{97FAA907-709F-134B-B9B2-BCF6053751E0}"/>
                    </a:ext>
                  </a:extLst>
                </p:cNvPr>
                <p:cNvSpPr>
                  <a:spLocks/>
                </p:cNvSpPr>
                <p:nvPr userDrawn="1"/>
              </p:nvSpPr>
              <p:spPr bwMode="ltGray">
                <a:xfrm>
                  <a:off x="3880" y="-7"/>
                  <a:ext cx="984" cy="692"/>
                </a:xfrm>
                <a:custGeom>
                  <a:avLst/>
                  <a:gdLst>
                    <a:gd name="T0" fmla="*/ 406 w 984"/>
                    <a:gd name="T1" fmla="*/ 3 h 844"/>
                    <a:gd name="T2" fmla="*/ 502 w 984"/>
                    <a:gd name="T3" fmla="*/ 19 h 844"/>
                    <a:gd name="T4" fmla="*/ 550 w 984"/>
                    <a:gd name="T5" fmla="*/ 20 h 844"/>
                    <a:gd name="T6" fmla="*/ 578 w 984"/>
                    <a:gd name="T7" fmla="*/ 72 h 844"/>
                    <a:gd name="T8" fmla="*/ 586 w 984"/>
                    <a:gd name="T9" fmla="*/ 50 h 844"/>
                    <a:gd name="T10" fmla="*/ 606 w 984"/>
                    <a:gd name="T11" fmla="*/ 39 h 844"/>
                    <a:gd name="T12" fmla="*/ 642 w 984"/>
                    <a:gd name="T13" fmla="*/ 69 h 844"/>
                    <a:gd name="T14" fmla="*/ 682 w 984"/>
                    <a:gd name="T15" fmla="*/ 54 h 844"/>
                    <a:gd name="T16" fmla="*/ 706 w 984"/>
                    <a:gd name="T17" fmla="*/ 48 h 844"/>
                    <a:gd name="T18" fmla="*/ 762 w 984"/>
                    <a:gd name="T19" fmla="*/ 2 h 844"/>
                    <a:gd name="T20" fmla="*/ 798 w 984"/>
                    <a:gd name="T21" fmla="*/ 39 h 844"/>
                    <a:gd name="T22" fmla="*/ 798 w 984"/>
                    <a:gd name="T23" fmla="*/ 72 h 844"/>
                    <a:gd name="T24" fmla="*/ 790 w 984"/>
                    <a:gd name="T25" fmla="*/ 88 h 844"/>
                    <a:gd name="T26" fmla="*/ 766 w 984"/>
                    <a:gd name="T27" fmla="*/ 89 h 844"/>
                    <a:gd name="T28" fmla="*/ 762 w 984"/>
                    <a:gd name="T29" fmla="*/ 102 h 844"/>
                    <a:gd name="T30" fmla="*/ 802 w 984"/>
                    <a:gd name="T31" fmla="*/ 125 h 844"/>
                    <a:gd name="T32" fmla="*/ 786 w 984"/>
                    <a:gd name="T33" fmla="*/ 177 h 844"/>
                    <a:gd name="T34" fmla="*/ 830 w 984"/>
                    <a:gd name="T35" fmla="*/ 228 h 844"/>
                    <a:gd name="T36" fmla="*/ 854 w 984"/>
                    <a:gd name="T37" fmla="*/ 248 h 844"/>
                    <a:gd name="T38" fmla="*/ 830 w 984"/>
                    <a:gd name="T39" fmla="*/ 248 h 844"/>
                    <a:gd name="T40" fmla="*/ 746 w 984"/>
                    <a:gd name="T41" fmla="*/ 208 h 844"/>
                    <a:gd name="T42" fmla="*/ 678 w 984"/>
                    <a:gd name="T43" fmla="*/ 222 h 844"/>
                    <a:gd name="T44" fmla="*/ 590 w 984"/>
                    <a:gd name="T45" fmla="*/ 244 h 844"/>
                    <a:gd name="T46" fmla="*/ 642 w 984"/>
                    <a:gd name="T47" fmla="*/ 319 h 844"/>
                    <a:gd name="T48" fmla="*/ 710 w 984"/>
                    <a:gd name="T49" fmla="*/ 336 h 844"/>
                    <a:gd name="T50" fmla="*/ 738 w 984"/>
                    <a:gd name="T51" fmla="*/ 303 h 844"/>
                    <a:gd name="T52" fmla="*/ 774 w 984"/>
                    <a:gd name="T53" fmla="*/ 314 h 844"/>
                    <a:gd name="T54" fmla="*/ 766 w 984"/>
                    <a:gd name="T55" fmla="*/ 348 h 844"/>
                    <a:gd name="T56" fmla="*/ 802 w 984"/>
                    <a:gd name="T57" fmla="*/ 369 h 844"/>
                    <a:gd name="T58" fmla="*/ 838 w 984"/>
                    <a:gd name="T59" fmla="*/ 362 h 844"/>
                    <a:gd name="T60" fmla="*/ 922 w 984"/>
                    <a:gd name="T61" fmla="*/ 444 h 844"/>
                    <a:gd name="T62" fmla="*/ 942 w 984"/>
                    <a:gd name="T63" fmla="*/ 455 h 844"/>
                    <a:gd name="T64" fmla="*/ 874 w 984"/>
                    <a:gd name="T65" fmla="*/ 446 h 844"/>
                    <a:gd name="T66" fmla="*/ 830 w 984"/>
                    <a:gd name="T67" fmla="*/ 417 h 844"/>
                    <a:gd name="T68" fmla="*/ 778 w 984"/>
                    <a:gd name="T69" fmla="*/ 391 h 844"/>
                    <a:gd name="T70" fmla="*/ 702 w 984"/>
                    <a:gd name="T71" fmla="*/ 365 h 844"/>
                    <a:gd name="T72" fmla="*/ 614 w 984"/>
                    <a:gd name="T73" fmla="*/ 357 h 844"/>
                    <a:gd name="T74" fmla="*/ 506 w 984"/>
                    <a:gd name="T75" fmla="*/ 327 h 844"/>
                    <a:gd name="T76" fmla="*/ 462 w 984"/>
                    <a:gd name="T77" fmla="*/ 279 h 844"/>
                    <a:gd name="T78" fmla="*/ 430 w 984"/>
                    <a:gd name="T79" fmla="*/ 255 h 844"/>
                    <a:gd name="T80" fmla="*/ 382 w 984"/>
                    <a:gd name="T81" fmla="*/ 237 h 844"/>
                    <a:gd name="T82" fmla="*/ 342 w 984"/>
                    <a:gd name="T83" fmla="*/ 203 h 844"/>
                    <a:gd name="T84" fmla="*/ 354 w 984"/>
                    <a:gd name="T85" fmla="*/ 228 h 844"/>
                    <a:gd name="T86" fmla="*/ 418 w 984"/>
                    <a:gd name="T87" fmla="*/ 272 h 844"/>
                    <a:gd name="T88" fmla="*/ 422 w 984"/>
                    <a:gd name="T89" fmla="*/ 289 h 844"/>
                    <a:gd name="T90" fmla="*/ 394 w 984"/>
                    <a:gd name="T91" fmla="*/ 275 h 844"/>
                    <a:gd name="T92" fmla="*/ 354 w 984"/>
                    <a:gd name="T93" fmla="*/ 257 h 844"/>
                    <a:gd name="T94" fmla="*/ 314 w 984"/>
                    <a:gd name="T95" fmla="*/ 222 h 844"/>
                    <a:gd name="T96" fmla="*/ 266 w 984"/>
                    <a:gd name="T97" fmla="*/ 191 h 844"/>
                    <a:gd name="T98" fmla="*/ 210 w 984"/>
                    <a:gd name="T99" fmla="*/ 173 h 844"/>
                    <a:gd name="T100" fmla="*/ 154 w 984"/>
                    <a:gd name="T101" fmla="*/ 131 h 844"/>
                    <a:gd name="T102" fmla="*/ 66 w 984"/>
                    <a:gd name="T103" fmla="*/ 36 h 844"/>
                    <a:gd name="T104" fmla="*/ 34 w 984"/>
                    <a:gd name="T105" fmla="*/ 20 h 844"/>
                    <a:gd name="T106" fmla="*/ 46 w 984"/>
                    <a:gd name="T107" fmla="*/ 12 h 844"/>
                    <a:gd name="T108" fmla="*/ 102 w 984"/>
                    <a:gd name="T109" fmla="*/ 39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3" name="Freeform 32">
                  <a:extLst>
                    <a:ext uri="{FF2B5EF4-FFF2-40B4-BE49-F238E27FC236}">
                      <a16:creationId xmlns:a16="http://schemas.microsoft.com/office/drawing/2014/main" id="{6C2E0746-756A-C04D-A65B-EA45A7D3E16A}"/>
                    </a:ext>
                  </a:extLst>
                </p:cNvPr>
                <p:cNvSpPr>
                  <a:spLocks/>
                </p:cNvSpPr>
                <p:nvPr userDrawn="1"/>
              </p:nvSpPr>
              <p:spPr bwMode="ltGray">
                <a:xfrm>
                  <a:off x="3577" y="490"/>
                  <a:ext cx="36" cy="39"/>
                </a:xfrm>
                <a:custGeom>
                  <a:avLst/>
                  <a:gdLst>
                    <a:gd name="T0" fmla="*/ 6 w 36"/>
                    <a:gd name="T1" fmla="*/ 15 h 48"/>
                    <a:gd name="T2" fmla="*/ 10 w 36"/>
                    <a:gd name="T3" fmla="*/ 26 h 48"/>
                    <a:gd name="T4" fmla="*/ 6 w 36"/>
                    <a:gd name="T5" fmla="*/ 15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 name="Freeform 33">
                  <a:extLst>
                    <a:ext uri="{FF2B5EF4-FFF2-40B4-BE49-F238E27FC236}">
                      <a16:creationId xmlns:a16="http://schemas.microsoft.com/office/drawing/2014/main" id="{A02F5087-989D-A647-8206-CADC0E4FA6B1}"/>
                    </a:ext>
                  </a:extLst>
                </p:cNvPr>
                <p:cNvSpPr>
                  <a:spLocks/>
                </p:cNvSpPr>
                <p:nvPr userDrawn="1"/>
              </p:nvSpPr>
              <p:spPr bwMode="ltGray">
                <a:xfrm>
                  <a:off x="3549" y="475"/>
                  <a:ext cx="38" cy="29"/>
                </a:xfrm>
                <a:custGeom>
                  <a:avLst/>
                  <a:gdLst>
                    <a:gd name="T0" fmla="*/ 0 w 36"/>
                    <a:gd name="T1" fmla="*/ 2 h 37"/>
                    <a:gd name="T2" fmla="*/ 15 w 36"/>
                    <a:gd name="T3" fmla="*/ 1 h 37"/>
                    <a:gd name="T4" fmla="*/ 42 w 36"/>
                    <a:gd name="T5" fmla="*/ 8 h 37"/>
                    <a:gd name="T6" fmla="*/ 8 w 36"/>
                    <a:gd name="T7" fmla="*/ 8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 name="Freeform 34">
                  <a:extLst>
                    <a:ext uri="{FF2B5EF4-FFF2-40B4-BE49-F238E27FC236}">
                      <a16:creationId xmlns:a16="http://schemas.microsoft.com/office/drawing/2014/main" id="{72E4A2CF-1C2F-5345-9C41-7242BC64B01E}"/>
                    </a:ext>
                  </a:extLst>
                </p:cNvPr>
                <p:cNvSpPr>
                  <a:spLocks/>
                </p:cNvSpPr>
                <p:nvPr userDrawn="1"/>
              </p:nvSpPr>
              <p:spPr bwMode="ltGray">
                <a:xfrm>
                  <a:off x="4686" y="394"/>
                  <a:ext cx="171" cy="81"/>
                </a:xfrm>
                <a:custGeom>
                  <a:avLst/>
                  <a:gdLst>
                    <a:gd name="T0" fmla="*/ 0 w 170"/>
                    <a:gd name="T1" fmla="*/ 30 h 96"/>
                    <a:gd name="T2" fmla="*/ 28 w 170"/>
                    <a:gd name="T3" fmla="*/ 15 h 96"/>
                    <a:gd name="T4" fmla="*/ 56 w 170"/>
                    <a:gd name="T5" fmla="*/ 13 h 96"/>
                    <a:gd name="T6" fmla="*/ 80 w 170"/>
                    <a:gd name="T7" fmla="*/ 6 h 96"/>
                    <a:gd name="T8" fmla="*/ 64 w 170"/>
                    <a:gd name="T9" fmla="*/ 15 h 96"/>
                    <a:gd name="T10" fmla="*/ 127 w 170"/>
                    <a:gd name="T11" fmla="*/ 30 h 96"/>
                    <a:gd name="T12" fmla="*/ 163 w 170"/>
                    <a:gd name="T13" fmla="*/ 39 h 96"/>
                    <a:gd name="T14" fmla="*/ 119 w 170"/>
                    <a:gd name="T15" fmla="*/ 46 h 96"/>
                    <a:gd name="T16" fmla="*/ 91 w 170"/>
                    <a:gd name="T17" fmla="*/ 35 h 96"/>
                    <a:gd name="T18" fmla="*/ 76 w 170"/>
                    <a:gd name="T19" fmla="*/ 32 h 96"/>
                    <a:gd name="T20" fmla="*/ 24 w 170"/>
                    <a:gd name="T21" fmla="*/ 25 h 96"/>
                    <a:gd name="T22" fmla="*/ 0 w 170"/>
                    <a:gd name="T23" fmla="*/ 3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6" name="Freeform 35">
                  <a:extLst>
                    <a:ext uri="{FF2B5EF4-FFF2-40B4-BE49-F238E27FC236}">
                      <a16:creationId xmlns:a16="http://schemas.microsoft.com/office/drawing/2014/main" id="{126324CC-8F53-224A-BC09-8FA8A2767609}"/>
                    </a:ext>
                  </a:extLst>
                </p:cNvPr>
                <p:cNvSpPr>
                  <a:spLocks/>
                </p:cNvSpPr>
                <p:nvPr userDrawn="1"/>
              </p:nvSpPr>
              <p:spPr bwMode="ltGray">
                <a:xfrm>
                  <a:off x="4867" y="460"/>
                  <a:ext cx="138" cy="37"/>
                </a:xfrm>
                <a:custGeom>
                  <a:avLst/>
                  <a:gdLst>
                    <a:gd name="T0" fmla="*/ 0 w 138"/>
                    <a:gd name="T1" fmla="*/ 0 h 44"/>
                    <a:gd name="T2" fmla="*/ 52 w 138"/>
                    <a:gd name="T3" fmla="*/ 3 h 44"/>
                    <a:gd name="T4" fmla="*/ 88 w 138"/>
                    <a:gd name="T5" fmla="*/ 14 h 44"/>
                    <a:gd name="T6" fmla="*/ 112 w 138"/>
                    <a:gd name="T7" fmla="*/ 12 h 44"/>
                    <a:gd name="T8" fmla="*/ 108 w 138"/>
                    <a:gd name="T9" fmla="*/ 26 h 44"/>
                    <a:gd name="T10" fmla="*/ 64 w 138"/>
                    <a:gd name="T11" fmla="*/ 24 h 44"/>
                    <a:gd name="T12" fmla="*/ 0 w 138"/>
                    <a:gd name="T13" fmla="*/ 21 h 44"/>
                    <a:gd name="T14" fmla="*/ 28 w 138"/>
                    <a:gd name="T15" fmla="*/ 12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7" name="Freeform 36">
                  <a:extLst>
                    <a:ext uri="{FF2B5EF4-FFF2-40B4-BE49-F238E27FC236}">
                      <a16:creationId xmlns:a16="http://schemas.microsoft.com/office/drawing/2014/main" id="{D50A4A9F-800D-A245-B3F0-B54025C22B88}"/>
                    </a:ext>
                  </a:extLst>
                </p:cNvPr>
                <p:cNvSpPr>
                  <a:spLocks/>
                </p:cNvSpPr>
                <p:nvPr userDrawn="1"/>
              </p:nvSpPr>
              <p:spPr bwMode="ltGray">
                <a:xfrm>
                  <a:off x="4794" y="480"/>
                  <a:ext cx="56" cy="34"/>
                </a:xfrm>
                <a:custGeom>
                  <a:avLst/>
                  <a:gdLst>
                    <a:gd name="T0" fmla="*/ 17 w 57"/>
                    <a:gd name="T1" fmla="*/ 13 h 42"/>
                    <a:gd name="T2" fmla="*/ 34 w 57"/>
                    <a:gd name="T3" fmla="*/ 7 h 42"/>
                    <a:gd name="T4" fmla="*/ 17 w 57"/>
                    <a:gd name="T5" fmla="*/ 13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 name="Freeform 37">
                  <a:extLst>
                    <a:ext uri="{FF2B5EF4-FFF2-40B4-BE49-F238E27FC236}">
                      <a16:creationId xmlns:a16="http://schemas.microsoft.com/office/drawing/2014/main" id="{25E8EF81-30C3-8643-9138-95689B4F451C}"/>
                    </a:ext>
                  </a:extLst>
                </p:cNvPr>
                <p:cNvSpPr>
                  <a:spLocks/>
                </p:cNvSpPr>
                <p:nvPr userDrawn="1"/>
              </p:nvSpPr>
              <p:spPr bwMode="ltGray">
                <a:xfrm>
                  <a:off x="4757" y="375"/>
                  <a:ext cx="37" cy="44"/>
                </a:xfrm>
                <a:custGeom>
                  <a:avLst/>
                  <a:gdLst>
                    <a:gd name="T0" fmla="*/ 16 w 39"/>
                    <a:gd name="T1" fmla="*/ 19 h 52"/>
                    <a:gd name="T2" fmla="*/ 16 w 39"/>
                    <a:gd name="T3" fmla="*/ 0 h 52"/>
                    <a:gd name="T4" fmla="*/ 16 w 39"/>
                    <a:gd name="T5" fmla="*/ 19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9" name="Freeform 38">
                  <a:extLst>
                    <a:ext uri="{FF2B5EF4-FFF2-40B4-BE49-F238E27FC236}">
                      <a16:creationId xmlns:a16="http://schemas.microsoft.com/office/drawing/2014/main" id="{53A1A67F-2A86-7943-BD39-D6645EBC9826}"/>
                    </a:ext>
                  </a:extLst>
                </p:cNvPr>
                <p:cNvSpPr>
                  <a:spLocks/>
                </p:cNvSpPr>
                <p:nvPr userDrawn="1"/>
              </p:nvSpPr>
              <p:spPr bwMode="ltGray">
                <a:xfrm>
                  <a:off x="5054" y="507"/>
                  <a:ext cx="45" cy="66"/>
                </a:xfrm>
                <a:custGeom>
                  <a:avLst/>
                  <a:gdLst>
                    <a:gd name="T0" fmla="*/ 4 w 44"/>
                    <a:gd name="T1" fmla="*/ 5 h 80"/>
                    <a:gd name="T2" fmla="*/ 20 w 44"/>
                    <a:gd name="T3" fmla="*/ 18 h 80"/>
                    <a:gd name="T4" fmla="*/ 27 w 44"/>
                    <a:gd name="T5" fmla="*/ 27 h 80"/>
                    <a:gd name="T6" fmla="*/ 39 w 44"/>
                    <a:gd name="T7" fmla="*/ 30 h 80"/>
                    <a:gd name="T8" fmla="*/ 27 w 44"/>
                    <a:gd name="T9" fmla="*/ 41 h 80"/>
                    <a:gd name="T10" fmla="*/ 0 w 44"/>
                    <a:gd name="T11" fmla="*/ 12 h 80"/>
                    <a:gd name="T12" fmla="*/ 4 w 44"/>
                    <a:gd name="T13" fmla="*/ 5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0" name="Freeform 39">
                  <a:extLst>
                    <a:ext uri="{FF2B5EF4-FFF2-40B4-BE49-F238E27FC236}">
                      <a16:creationId xmlns:a16="http://schemas.microsoft.com/office/drawing/2014/main" id="{8F6670B0-A22B-1644-8E71-77AB99A6C01F}"/>
                    </a:ext>
                  </a:extLst>
                </p:cNvPr>
                <p:cNvSpPr>
                  <a:spLocks/>
                </p:cNvSpPr>
                <p:nvPr userDrawn="1"/>
              </p:nvSpPr>
              <p:spPr bwMode="ltGray">
                <a:xfrm>
                  <a:off x="4260" y="6"/>
                  <a:ext cx="480" cy="100"/>
                </a:xfrm>
                <a:custGeom>
                  <a:avLst/>
                  <a:gdLst>
                    <a:gd name="T0" fmla="*/ 722 w 323"/>
                    <a:gd name="T1" fmla="*/ 5 h 64"/>
                    <a:gd name="T2" fmla="*/ 758 w 323"/>
                    <a:gd name="T3" fmla="*/ 31 h 64"/>
                    <a:gd name="T4" fmla="*/ 771 w 323"/>
                    <a:gd name="T5" fmla="*/ 0 h 64"/>
                    <a:gd name="T6" fmla="*/ 871 w 323"/>
                    <a:gd name="T7" fmla="*/ 0 h 64"/>
                    <a:gd name="T8" fmla="*/ 944 w 323"/>
                    <a:gd name="T9" fmla="*/ 66 h 64"/>
                    <a:gd name="T10" fmla="*/ 1046 w 323"/>
                    <a:gd name="T11" fmla="*/ 39 h 64"/>
                    <a:gd name="T12" fmla="*/ 1031 w 323"/>
                    <a:gd name="T13" fmla="*/ 109 h 64"/>
                    <a:gd name="T14" fmla="*/ 978 w 323"/>
                    <a:gd name="T15" fmla="*/ 177 h 64"/>
                    <a:gd name="T16" fmla="*/ 967 w 323"/>
                    <a:gd name="T17" fmla="*/ 109 h 64"/>
                    <a:gd name="T18" fmla="*/ 944 w 323"/>
                    <a:gd name="T19" fmla="*/ 117 h 64"/>
                    <a:gd name="T20" fmla="*/ 917 w 323"/>
                    <a:gd name="T21" fmla="*/ 109 h 64"/>
                    <a:gd name="T22" fmla="*/ 863 w 323"/>
                    <a:gd name="T23" fmla="*/ 81 h 64"/>
                    <a:gd name="T24" fmla="*/ 749 w 323"/>
                    <a:gd name="T25" fmla="*/ 144 h 64"/>
                    <a:gd name="T26" fmla="*/ 660 w 323"/>
                    <a:gd name="T27" fmla="*/ 169 h 64"/>
                    <a:gd name="T28" fmla="*/ 695 w 323"/>
                    <a:gd name="T29" fmla="*/ 217 h 64"/>
                    <a:gd name="T30" fmla="*/ 617 w 323"/>
                    <a:gd name="T31" fmla="*/ 239 h 64"/>
                    <a:gd name="T32" fmla="*/ 554 w 323"/>
                    <a:gd name="T33" fmla="*/ 231 h 64"/>
                    <a:gd name="T34" fmla="*/ 581 w 323"/>
                    <a:gd name="T35" fmla="*/ 217 h 64"/>
                    <a:gd name="T36" fmla="*/ 560 w 323"/>
                    <a:gd name="T37" fmla="*/ 153 h 64"/>
                    <a:gd name="T38" fmla="*/ 554 w 323"/>
                    <a:gd name="T39" fmla="*/ 117 h 64"/>
                    <a:gd name="T40" fmla="*/ 519 w 323"/>
                    <a:gd name="T41" fmla="*/ 88 h 64"/>
                    <a:gd name="T42" fmla="*/ 467 w 323"/>
                    <a:gd name="T43" fmla="*/ 103 h 64"/>
                    <a:gd name="T44" fmla="*/ 440 w 323"/>
                    <a:gd name="T45" fmla="*/ 103 h 64"/>
                    <a:gd name="T46" fmla="*/ 404 w 323"/>
                    <a:gd name="T47" fmla="*/ 95 h 64"/>
                    <a:gd name="T48" fmla="*/ 272 w 323"/>
                    <a:gd name="T49" fmla="*/ 8 h 64"/>
                    <a:gd name="T50" fmla="*/ 195 w 323"/>
                    <a:gd name="T51" fmla="*/ 53 h 64"/>
                    <a:gd name="T52" fmla="*/ 1 w 323"/>
                    <a:gd name="T53" fmla="*/ 0 h 64"/>
                    <a:gd name="T54" fmla="*/ 722 w 323"/>
                    <a:gd name="T55" fmla="*/ 5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1" name="Freeform 40">
                  <a:extLst>
                    <a:ext uri="{FF2B5EF4-FFF2-40B4-BE49-F238E27FC236}">
                      <a16:creationId xmlns:a16="http://schemas.microsoft.com/office/drawing/2014/main" id="{E270DA1A-694E-0647-90C2-32DED527BC70}"/>
                    </a:ext>
                  </a:extLst>
                </p:cNvPr>
                <p:cNvSpPr>
                  <a:spLocks/>
                </p:cNvSpPr>
                <p:nvPr userDrawn="1"/>
              </p:nvSpPr>
              <p:spPr bwMode="ltGray">
                <a:xfrm>
                  <a:off x="3835" y="3"/>
                  <a:ext cx="446" cy="49"/>
                </a:xfrm>
                <a:custGeom>
                  <a:avLst/>
                  <a:gdLst>
                    <a:gd name="T0" fmla="*/ 345 w 300"/>
                    <a:gd name="T1" fmla="*/ 122 h 31"/>
                    <a:gd name="T2" fmla="*/ 100 w 300"/>
                    <a:gd name="T3" fmla="*/ 5 h 31"/>
                    <a:gd name="T4" fmla="*/ 937 w 300"/>
                    <a:gd name="T5" fmla="*/ 0 h 31"/>
                    <a:gd name="T6" fmla="*/ 972 w 300"/>
                    <a:gd name="T7" fmla="*/ 55 h 31"/>
                    <a:gd name="T8" fmla="*/ 867 w 300"/>
                    <a:gd name="T9" fmla="*/ 63 h 31"/>
                    <a:gd name="T10" fmla="*/ 345 w 300"/>
                    <a:gd name="T11" fmla="*/ 122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2" name="Freeform 41">
                  <a:extLst>
                    <a:ext uri="{FF2B5EF4-FFF2-40B4-BE49-F238E27FC236}">
                      <a16:creationId xmlns:a16="http://schemas.microsoft.com/office/drawing/2014/main" id="{B0037B46-1A2F-CA4A-BDAA-D46A8199ED8B}"/>
                    </a:ext>
                  </a:extLst>
                </p:cNvPr>
                <p:cNvSpPr>
                  <a:spLocks/>
                </p:cNvSpPr>
                <p:nvPr userDrawn="1"/>
              </p:nvSpPr>
              <p:spPr bwMode="ltGray">
                <a:xfrm>
                  <a:off x="2853" y="74"/>
                  <a:ext cx="42" cy="25"/>
                </a:xfrm>
                <a:custGeom>
                  <a:avLst/>
                  <a:gdLst>
                    <a:gd name="T0" fmla="*/ 0 w 41"/>
                    <a:gd name="T1" fmla="*/ 16 h 29"/>
                    <a:gd name="T2" fmla="*/ 12 w 41"/>
                    <a:gd name="T3" fmla="*/ 19 h 29"/>
                    <a:gd name="T4" fmla="*/ 0 w 41"/>
                    <a:gd name="T5" fmla="*/ 16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3" name="Freeform 42">
                  <a:extLst>
                    <a:ext uri="{FF2B5EF4-FFF2-40B4-BE49-F238E27FC236}">
                      <a16:creationId xmlns:a16="http://schemas.microsoft.com/office/drawing/2014/main" id="{C10294B7-8131-9A4A-AFC0-B0513A3B551A}"/>
                    </a:ext>
                  </a:extLst>
                </p:cNvPr>
                <p:cNvSpPr>
                  <a:spLocks/>
                </p:cNvSpPr>
                <p:nvPr userDrawn="1"/>
              </p:nvSpPr>
              <p:spPr bwMode="ltGray">
                <a:xfrm>
                  <a:off x="1704" y="3"/>
                  <a:ext cx="1022" cy="372"/>
                </a:xfrm>
                <a:custGeom>
                  <a:avLst/>
                  <a:gdLst>
                    <a:gd name="T0" fmla="*/ 940 w 436"/>
                    <a:gd name="T1" fmla="*/ 12 h 152"/>
                    <a:gd name="T2" fmla="*/ 5616 w 436"/>
                    <a:gd name="T3" fmla="*/ 0 h 152"/>
                    <a:gd name="T4" fmla="*/ 5356 w 436"/>
                    <a:gd name="T5" fmla="*/ 791 h 152"/>
                    <a:gd name="T6" fmla="*/ 5115 w 436"/>
                    <a:gd name="T7" fmla="*/ 994 h 152"/>
                    <a:gd name="T8" fmla="*/ 5049 w 436"/>
                    <a:gd name="T9" fmla="*/ 1025 h 152"/>
                    <a:gd name="T10" fmla="*/ 4829 w 436"/>
                    <a:gd name="T11" fmla="*/ 1072 h 152"/>
                    <a:gd name="T12" fmla="*/ 4648 w 436"/>
                    <a:gd name="T13" fmla="*/ 1287 h 152"/>
                    <a:gd name="T14" fmla="*/ 4665 w 436"/>
                    <a:gd name="T15" fmla="*/ 1449 h 152"/>
                    <a:gd name="T16" fmla="*/ 4686 w 436"/>
                    <a:gd name="T17" fmla="*/ 1569 h 152"/>
                    <a:gd name="T18" fmla="*/ 4714 w 436"/>
                    <a:gd name="T19" fmla="*/ 1659 h 152"/>
                    <a:gd name="T20" fmla="*/ 4665 w 436"/>
                    <a:gd name="T21" fmla="*/ 1791 h 152"/>
                    <a:gd name="T22" fmla="*/ 4522 w 436"/>
                    <a:gd name="T23" fmla="*/ 1762 h 152"/>
                    <a:gd name="T24" fmla="*/ 4407 w 436"/>
                    <a:gd name="T25" fmla="*/ 1892 h 152"/>
                    <a:gd name="T26" fmla="*/ 4468 w 436"/>
                    <a:gd name="T27" fmla="*/ 1539 h 152"/>
                    <a:gd name="T28" fmla="*/ 4351 w 436"/>
                    <a:gd name="T29" fmla="*/ 1468 h 152"/>
                    <a:gd name="T30" fmla="*/ 4428 w 436"/>
                    <a:gd name="T31" fmla="*/ 1366 h 152"/>
                    <a:gd name="T32" fmla="*/ 4407 w 436"/>
                    <a:gd name="T33" fmla="*/ 1307 h 152"/>
                    <a:gd name="T34" fmla="*/ 4121 w 436"/>
                    <a:gd name="T35" fmla="*/ 1378 h 152"/>
                    <a:gd name="T36" fmla="*/ 4083 w 436"/>
                    <a:gd name="T37" fmla="*/ 1246 h 152"/>
                    <a:gd name="T38" fmla="*/ 3823 w 436"/>
                    <a:gd name="T39" fmla="*/ 1378 h 152"/>
                    <a:gd name="T40" fmla="*/ 4121 w 436"/>
                    <a:gd name="T41" fmla="*/ 1510 h 152"/>
                    <a:gd name="T42" fmla="*/ 3929 w 436"/>
                    <a:gd name="T43" fmla="*/ 1713 h 152"/>
                    <a:gd name="T44" fmla="*/ 4006 w 436"/>
                    <a:gd name="T45" fmla="*/ 1845 h 152"/>
                    <a:gd name="T46" fmla="*/ 4055 w 436"/>
                    <a:gd name="T47" fmla="*/ 2024 h 152"/>
                    <a:gd name="T48" fmla="*/ 3978 w 436"/>
                    <a:gd name="T49" fmla="*/ 2036 h 152"/>
                    <a:gd name="T50" fmla="*/ 4043 w 436"/>
                    <a:gd name="T51" fmla="*/ 2107 h 152"/>
                    <a:gd name="T52" fmla="*/ 3957 w 436"/>
                    <a:gd name="T53" fmla="*/ 2227 h 152"/>
                    <a:gd name="T54" fmla="*/ 0 w 436"/>
                    <a:gd name="T55" fmla="*/ 2186 h 152"/>
                    <a:gd name="T56" fmla="*/ 940 w 436"/>
                    <a:gd name="T57" fmla="*/ 12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 name="Freeform 43">
                  <a:extLst>
                    <a:ext uri="{FF2B5EF4-FFF2-40B4-BE49-F238E27FC236}">
                      <a16:creationId xmlns:a16="http://schemas.microsoft.com/office/drawing/2014/main" id="{F38125BB-C4B1-9048-913D-92A5C0B4D650}"/>
                    </a:ext>
                  </a:extLst>
                </p:cNvPr>
                <p:cNvSpPr>
                  <a:spLocks/>
                </p:cNvSpPr>
                <p:nvPr userDrawn="1"/>
              </p:nvSpPr>
              <p:spPr bwMode="ltGray">
                <a:xfrm>
                  <a:off x="2729" y="-9"/>
                  <a:ext cx="47" cy="134"/>
                </a:xfrm>
                <a:custGeom>
                  <a:avLst/>
                  <a:gdLst>
                    <a:gd name="T0" fmla="*/ 5 w 47"/>
                    <a:gd name="T1" fmla="*/ 84 h 165"/>
                    <a:gd name="T2" fmla="*/ 15 w 47"/>
                    <a:gd name="T3" fmla="*/ 58 h 165"/>
                    <a:gd name="T4" fmla="*/ 17 w 47"/>
                    <a:gd name="T5" fmla="*/ 37 h 165"/>
                    <a:gd name="T6" fmla="*/ 11 w 47"/>
                    <a:gd name="T7" fmla="*/ 21 h 165"/>
                    <a:gd name="T8" fmla="*/ 17 w 47"/>
                    <a:gd name="T9" fmla="*/ 6 h 165"/>
                    <a:gd name="T10" fmla="*/ 21 w 47"/>
                    <a:gd name="T11" fmla="*/ 0 h 165"/>
                    <a:gd name="T12" fmla="*/ 31 w 47"/>
                    <a:gd name="T13" fmla="*/ 15 h 165"/>
                    <a:gd name="T14" fmla="*/ 47 w 47"/>
                    <a:gd name="T15" fmla="*/ 53 h 165"/>
                    <a:gd name="T16" fmla="*/ 31 w 47"/>
                    <a:gd name="T17" fmla="*/ 58 h 165"/>
                    <a:gd name="T18" fmla="*/ 23 w 47"/>
                    <a:gd name="T19" fmla="*/ 67 h 165"/>
                    <a:gd name="T20" fmla="*/ 21 w 47"/>
                    <a:gd name="T21" fmla="*/ 71 h 165"/>
                    <a:gd name="T22" fmla="*/ 27 w 47"/>
                    <a:gd name="T23" fmla="*/ 72 h 165"/>
                    <a:gd name="T24" fmla="*/ 31 w 47"/>
                    <a:gd name="T25" fmla="*/ 79 h 165"/>
                    <a:gd name="T26" fmla="*/ 13 w 47"/>
                    <a:gd name="T27" fmla="*/ 79 h 165"/>
                    <a:gd name="T28" fmla="*/ 7 w 47"/>
                    <a:gd name="T29" fmla="*/ 86 h 165"/>
                    <a:gd name="T30" fmla="*/ 3 w 47"/>
                    <a:gd name="T31" fmla="*/ 83 h 165"/>
                    <a:gd name="T32" fmla="*/ 5 w 47"/>
                    <a:gd name="T33" fmla="*/ 84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5" name="Freeform 44">
                  <a:extLst>
                    <a:ext uri="{FF2B5EF4-FFF2-40B4-BE49-F238E27FC236}">
                      <a16:creationId xmlns:a16="http://schemas.microsoft.com/office/drawing/2014/main" id="{8F8E2B9B-3D19-B743-96F7-39C5C1E9DB95}"/>
                    </a:ext>
                  </a:extLst>
                </p:cNvPr>
                <p:cNvSpPr>
                  <a:spLocks/>
                </p:cNvSpPr>
                <p:nvPr userDrawn="1"/>
              </p:nvSpPr>
              <p:spPr bwMode="ltGray">
                <a:xfrm>
                  <a:off x="2701" y="103"/>
                  <a:ext cx="138" cy="84"/>
                </a:xfrm>
                <a:custGeom>
                  <a:avLst/>
                  <a:gdLst>
                    <a:gd name="T0" fmla="*/ 26 w 138"/>
                    <a:gd name="T1" fmla="*/ 33 h 103"/>
                    <a:gd name="T2" fmla="*/ 30 w 138"/>
                    <a:gd name="T3" fmla="*/ 24 h 103"/>
                    <a:gd name="T4" fmla="*/ 50 w 138"/>
                    <a:gd name="T5" fmla="*/ 18 h 103"/>
                    <a:gd name="T6" fmla="*/ 54 w 138"/>
                    <a:gd name="T7" fmla="*/ 24 h 103"/>
                    <a:gd name="T8" fmla="*/ 66 w 138"/>
                    <a:gd name="T9" fmla="*/ 27 h 103"/>
                    <a:gd name="T10" fmla="*/ 80 w 138"/>
                    <a:gd name="T11" fmla="*/ 30 h 103"/>
                    <a:gd name="T12" fmla="*/ 116 w 138"/>
                    <a:gd name="T13" fmla="*/ 18 h 103"/>
                    <a:gd name="T14" fmla="*/ 130 w 138"/>
                    <a:gd name="T15" fmla="*/ 9 h 103"/>
                    <a:gd name="T16" fmla="*/ 138 w 138"/>
                    <a:gd name="T17" fmla="*/ 6 h 103"/>
                    <a:gd name="T18" fmla="*/ 106 w 138"/>
                    <a:gd name="T19" fmla="*/ 27 h 103"/>
                    <a:gd name="T20" fmla="*/ 84 w 138"/>
                    <a:gd name="T21" fmla="*/ 37 h 103"/>
                    <a:gd name="T22" fmla="*/ 66 w 138"/>
                    <a:gd name="T23" fmla="*/ 44 h 103"/>
                    <a:gd name="T24" fmla="*/ 48 w 138"/>
                    <a:gd name="T25" fmla="*/ 56 h 103"/>
                    <a:gd name="T26" fmla="*/ 26 w 138"/>
                    <a:gd name="T27" fmla="*/ 49 h 103"/>
                    <a:gd name="T28" fmla="*/ 20 w 138"/>
                    <a:gd name="T29" fmla="*/ 47 h 103"/>
                    <a:gd name="T30" fmla="*/ 22 w 138"/>
                    <a:gd name="T31" fmla="*/ 52 h 103"/>
                    <a:gd name="T32" fmla="*/ 0 w 138"/>
                    <a:gd name="T33" fmla="*/ 52 h 103"/>
                    <a:gd name="T34" fmla="*/ 10 w 138"/>
                    <a:gd name="T35" fmla="*/ 42 h 103"/>
                    <a:gd name="T36" fmla="*/ 26 w 138"/>
                    <a:gd name="T37" fmla="*/ 33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 name="Freeform 45">
                  <a:extLst>
                    <a:ext uri="{FF2B5EF4-FFF2-40B4-BE49-F238E27FC236}">
                      <a16:creationId xmlns:a16="http://schemas.microsoft.com/office/drawing/2014/main" id="{2ACAA71B-5B84-464A-AF56-C15065327B9B}"/>
                    </a:ext>
                  </a:extLst>
                </p:cNvPr>
                <p:cNvSpPr>
                  <a:spLocks/>
                </p:cNvSpPr>
                <p:nvPr userDrawn="1"/>
              </p:nvSpPr>
              <p:spPr bwMode="ltGray">
                <a:xfrm>
                  <a:off x="2553" y="182"/>
                  <a:ext cx="187" cy="176"/>
                </a:xfrm>
                <a:custGeom>
                  <a:avLst/>
                  <a:gdLst>
                    <a:gd name="T0" fmla="*/ 155 w 188"/>
                    <a:gd name="T1" fmla="*/ 13 h 214"/>
                    <a:gd name="T2" fmla="*/ 157 w 188"/>
                    <a:gd name="T3" fmla="*/ 3 h 214"/>
                    <a:gd name="T4" fmla="*/ 167 w 188"/>
                    <a:gd name="T5" fmla="*/ 0 h 214"/>
                    <a:gd name="T6" fmla="*/ 179 w 188"/>
                    <a:gd name="T7" fmla="*/ 13 h 214"/>
                    <a:gd name="T8" fmla="*/ 185 w 188"/>
                    <a:gd name="T9" fmla="*/ 24 h 214"/>
                    <a:gd name="T10" fmla="*/ 175 w 188"/>
                    <a:gd name="T11" fmla="*/ 32 h 214"/>
                    <a:gd name="T12" fmla="*/ 167 w 188"/>
                    <a:gd name="T13" fmla="*/ 43 h 214"/>
                    <a:gd name="T14" fmla="*/ 159 w 188"/>
                    <a:gd name="T15" fmla="*/ 71 h 214"/>
                    <a:gd name="T16" fmla="*/ 141 w 188"/>
                    <a:gd name="T17" fmla="*/ 76 h 214"/>
                    <a:gd name="T18" fmla="*/ 117 w 188"/>
                    <a:gd name="T19" fmla="*/ 76 h 214"/>
                    <a:gd name="T20" fmla="*/ 109 w 188"/>
                    <a:gd name="T21" fmla="*/ 69 h 214"/>
                    <a:gd name="T22" fmla="*/ 99 w 188"/>
                    <a:gd name="T23" fmla="*/ 81 h 214"/>
                    <a:gd name="T24" fmla="*/ 90 w 188"/>
                    <a:gd name="T25" fmla="*/ 83 h 214"/>
                    <a:gd name="T26" fmla="*/ 80 w 188"/>
                    <a:gd name="T27" fmla="*/ 74 h 214"/>
                    <a:gd name="T28" fmla="*/ 58 w 188"/>
                    <a:gd name="T29" fmla="*/ 80 h 214"/>
                    <a:gd name="T30" fmla="*/ 76 w 188"/>
                    <a:gd name="T31" fmla="*/ 79 h 214"/>
                    <a:gd name="T32" fmla="*/ 78 w 188"/>
                    <a:gd name="T33" fmla="*/ 90 h 214"/>
                    <a:gd name="T34" fmla="*/ 58 w 188"/>
                    <a:gd name="T35" fmla="*/ 93 h 214"/>
                    <a:gd name="T36" fmla="*/ 34 w 188"/>
                    <a:gd name="T37" fmla="*/ 93 h 214"/>
                    <a:gd name="T38" fmla="*/ 36 w 188"/>
                    <a:gd name="T39" fmla="*/ 86 h 214"/>
                    <a:gd name="T40" fmla="*/ 46 w 188"/>
                    <a:gd name="T41" fmla="*/ 80 h 214"/>
                    <a:gd name="T42" fmla="*/ 34 w 188"/>
                    <a:gd name="T43" fmla="*/ 82 h 214"/>
                    <a:gd name="T44" fmla="*/ 26 w 188"/>
                    <a:gd name="T45" fmla="*/ 93 h 214"/>
                    <a:gd name="T46" fmla="*/ 30 w 188"/>
                    <a:gd name="T47" fmla="*/ 105 h 214"/>
                    <a:gd name="T48" fmla="*/ 14 w 188"/>
                    <a:gd name="T49" fmla="*/ 111 h 214"/>
                    <a:gd name="T50" fmla="*/ 0 w 188"/>
                    <a:gd name="T51" fmla="*/ 119 h 214"/>
                    <a:gd name="T52" fmla="*/ 8 w 188"/>
                    <a:gd name="T53" fmla="*/ 104 h 214"/>
                    <a:gd name="T54" fmla="*/ 0 w 188"/>
                    <a:gd name="T55" fmla="*/ 91 h 214"/>
                    <a:gd name="T56" fmla="*/ 14 w 188"/>
                    <a:gd name="T57" fmla="*/ 85 h 214"/>
                    <a:gd name="T58" fmla="*/ 32 w 188"/>
                    <a:gd name="T59" fmla="*/ 74 h 214"/>
                    <a:gd name="T60" fmla="*/ 44 w 188"/>
                    <a:gd name="T61" fmla="*/ 66 h 214"/>
                    <a:gd name="T62" fmla="*/ 72 w 188"/>
                    <a:gd name="T63" fmla="*/ 64 h 214"/>
                    <a:gd name="T64" fmla="*/ 84 w 188"/>
                    <a:gd name="T65" fmla="*/ 63 h 214"/>
                    <a:gd name="T66" fmla="*/ 111 w 188"/>
                    <a:gd name="T67" fmla="*/ 44 h 214"/>
                    <a:gd name="T68" fmla="*/ 117 w 188"/>
                    <a:gd name="T69" fmla="*/ 52 h 214"/>
                    <a:gd name="T70" fmla="*/ 129 w 188"/>
                    <a:gd name="T71" fmla="*/ 43 h 214"/>
                    <a:gd name="T72" fmla="*/ 147 w 188"/>
                    <a:gd name="T73" fmla="*/ 30 h 214"/>
                    <a:gd name="T74" fmla="*/ 151 w 188"/>
                    <a:gd name="T75" fmla="*/ 24 h 214"/>
                    <a:gd name="T76" fmla="*/ 145 w 188"/>
                    <a:gd name="T77" fmla="*/ 21 h 214"/>
                    <a:gd name="T78" fmla="*/ 149 w 188"/>
                    <a:gd name="T79" fmla="*/ 17 h 214"/>
                    <a:gd name="T80" fmla="*/ 155 w 188"/>
                    <a:gd name="T81" fmla="*/ 13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7" name="Freeform 46">
                  <a:extLst>
                    <a:ext uri="{FF2B5EF4-FFF2-40B4-BE49-F238E27FC236}">
                      <a16:creationId xmlns:a16="http://schemas.microsoft.com/office/drawing/2014/main" id="{FE5F66F9-A6A2-1A48-BF64-1EBD018B45D5}"/>
                    </a:ext>
                  </a:extLst>
                </p:cNvPr>
                <p:cNvSpPr>
                  <a:spLocks/>
                </p:cNvSpPr>
                <p:nvPr userDrawn="1"/>
              </p:nvSpPr>
              <p:spPr bwMode="ltGray">
                <a:xfrm>
                  <a:off x="2677" y="233"/>
                  <a:ext cx="14" cy="10"/>
                </a:xfrm>
                <a:custGeom>
                  <a:avLst/>
                  <a:gdLst>
                    <a:gd name="T0" fmla="*/ 0 w 13"/>
                    <a:gd name="T1" fmla="*/ 4 h 13"/>
                    <a:gd name="T2" fmla="*/ 4 w 13"/>
                    <a:gd name="T3" fmla="*/ 6 h 13"/>
                    <a:gd name="T4" fmla="*/ 0 w 13"/>
                    <a:gd name="T5" fmla="*/ 4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8" name="Freeform 47">
                  <a:extLst>
                    <a:ext uri="{FF2B5EF4-FFF2-40B4-BE49-F238E27FC236}">
                      <a16:creationId xmlns:a16="http://schemas.microsoft.com/office/drawing/2014/main" id="{DE27DBC3-0302-924A-A5DD-D0F105CA20E0}"/>
                    </a:ext>
                  </a:extLst>
                </p:cNvPr>
                <p:cNvSpPr>
                  <a:spLocks/>
                </p:cNvSpPr>
                <p:nvPr userDrawn="1"/>
              </p:nvSpPr>
              <p:spPr bwMode="ltGray">
                <a:xfrm>
                  <a:off x="1627" y="353"/>
                  <a:ext cx="813" cy="462"/>
                </a:xfrm>
                <a:custGeom>
                  <a:avLst/>
                  <a:gdLst>
                    <a:gd name="T0" fmla="*/ 815 w 812"/>
                    <a:gd name="T1" fmla="*/ 14 h 564"/>
                    <a:gd name="T2" fmla="*/ 781 w 812"/>
                    <a:gd name="T3" fmla="*/ 43 h 564"/>
                    <a:gd name="T4" fmla="*/ 751 w 812"/>
                    <a:gd name="T5" fmla="*/ 67 h 564"/>
                    <a:gd name="T6" fmla="*/ 725 w 812"/>
                    <a:gd name="T7" fmla="*/ 78 h 564"/>
                    <a:gd name="T8" fmla="*/ 637 w 812"/>
                    <a:gd name="T9" fmla="*/ 98 h 564"/>
                    <a:gd name="T10" fmla="*/ 635 w 812"/>
                    <a:gd name="T11" fmla="*/ 116 h 564"/>
                    <a:gd name="T12" fmla="*/ 607 w 812"/>
                    <a:gd name="T13" fmla="*/ 126 h 564"/>
                    <a:gd name="T14" fmla="*/ 623 w 812"/>
                    <a:gd name="T15" fmla="*/ 98 h 564"/>
                    <a:gd name="T16" fmla="*/ 579 w 812"/>
                    <a:gd name="T17" fmla="*/ 103 h 564"/>
                    <a:gd name="T18" fmla="*/ 559 w 812"/>
                    <a:gd name="T19" fmla="*/ 120 h 564"/>
                    <a:gd name="T20" fmla="*/ 599 w 812"/>
                    <a:gd name="T21" fmla="*/ 154 h 564"/>
                    <a:gd name="T22" fmla="*/ 597 w 812"/>
                    <a:gd name="T23" fmla="*/ 202 h 564"/>
                    <a:gd name="T24" fmla="*/ 545 w 812"/>
                    <a:gd name="T25" fmla="*/ 224 h 564"/>
                    <a:gd name="T26" fmla="*/ 525 w 812"/>
                    <a:gd name="T27" fmla="*/ 212 h 564"/>
                    <a:gd name="T28" fmla="*/ 485 w 812"/>
                    <a:gd name="T29" fmla="*/ 191 h 564"/>
                    <a:gd name="T30" fmla="*/ 465 w 812"/>
                    <a:gd name="T31" fmla="*/ 191 h 564"/>
                    <a:gd name="T32" fmla="*/ 453 w 812"/>
                    <a:gd name="T33" fmla="*/ 217 h 564"/>
                    <a:gd name="T34" fmla="*/ 503 w 812"/>
                    <a:gd name="T35" fmla="*/ 255 h 564"/>
                    <a:gd name="T36" fmla="*/ 513 w 812"/>
                    <a:gd name="T37" fmla="*/ 288 h 564"/>
                    <a:gd name="T38" fmla="*/ 529 w 812"/>
                    <a:gd name="T39" fmla="*/ 308 h 564"/>
                    <a:gd name="T40" fmla="*/ 495 w 812"/>
                    <a:gd name="T41" fmla="*/ 299 h 564"/>
                    <a:gd name="T42" fmla="*/ 473 w 812"/>
                    <a:gd name="T43" fmla="*/ 284 h 564"/>
                    <a:gd name="T44" fmla="*/ 425 w 812"/>
                    <a:gd name="T45" fmla="*/ 233 h 564"/>
                    <a:gd name="T46" fmla="*/ 429 w 812"/>
                    <a:gd name="T47" fmla="*/ 170 h 564"/>
                    <a:gd name="T48" fmla="*/ 425 w 812"/>
                    <a:gd name="T49" fmla="*/ 147 h 564"/>
                    <a:gd name="T50" fmla="*/ 415 w 812"/>
                    <a:gd name="T51" fmla="*/ 152 h 564"/>
                    <a:gd name="T52" fmla="*/ 386 w 812"/>
                    <a:gd name="T53" fmla="*/ 147 h 564"/>
                    <a:gd name="T54" fmla="*/ 360 w 812"/>
                    <a:gd name="T55" fmla="*/ 93 h 564"/>
                    <a:gd name="T56" fmla="*/ 330 w 812"/>
                    <a:gd name="T57" fmla="*/ 91 h 564"/>
                    <a:gd name="T58" fmla="*/ 288 w 812"/>
                    <a:gd name="T59" fmla="*/ 95 h 564"/>
                    <a:gd name="T60" fmla="*/ 242 w 812"/>
                    <a:gd name="T61" fmla="*/ 128 h 564"/>
                    <a:gd name="T62" fmla="*/ 196 w 812"/>
                    <a:gd name="T63" fmla="*/ 147 h 564"/>
                    <a:gd name="T64" fmla="*/ 184 w 812"/>
                    <a:gd name="T65" fmla="*/ 150 h 564"/>
                    <a:gd name="T66" fmla="*/ 160 w 812"/>
                    <a:gd name="T67" fmla="*/ 180 h 564"/>
                    <a:gd name="T68" fmla="*/ 152 w 812"/>
                    <a:gd name="T69" fmla="*/ 195 h 564"/>
                    <a:gd name="T70" fmla="*/ 128 w 812"/>
                    <a:gd name="T71" fmla="*/ 222 h 564"/>
                    <a:gd name="T72" fmla="*/ 94 w 812"/>
                    <a:gd name="T73" fmla="*/ 215 h 564"/>
                    <a:gd name="T74" fmla="*/ 66 w 812"/>
                    <a:gd name="T75" fmla="*/ 142 h 564"/>
                    <a:gd name="T76" fmla="*/ 72 w 812"/>
                    <a:gd name="T77" fmla="*/ 86 h 564"/>
                    <a:gd name="T78" fmla="*/ 44 w 812"/>
                    <a:gd name="T79" fmla="*/ 98 h 564"/>
                    <a:gd name="T80" fmla="*/ 20 w 812"/>
                    <a:gd name="T81" fmla="*/ 83 h 564"/>
                    <a:gd name="T82" fmla="*/ 24 w 812"/>
                    <a:gd name="T83" fmla="*/ 76 h 564"/>
                    <a:gd name="T84" fmla="*/ 0 w 812"/>
                    <a:gd name="T85" fmla="*/ 50 h 564"/>
                    <a:gd name="T86" fmla="*/ 801 w 812"/>
                    <a:gd name="T87" fmla="*/ 3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9" name="Freeform 48">
                  <a:extLst>
                    <a:ext uri="{FF2B5EF4-FFF2-40B4-BE49-F238E27FC236}">
                      <a16:creationId xmlns:a16="http://schemas.microsoft.com/office/drawing/2014/main" id="{385208F7-CD0C-8B44-AEF5-B65F15C253AB}"/>
                    </a:ext>
                  </a:extLst>
                </p:cNvPr>
                <p:cNvSpPr>
                  <a:spLocks/>
                </p:cNvSpPr>
                <p:nvPr userDrawn="1"/>
              </p:nvSpPr>
              <p:spPr bwMode="ltGray">
                <a:xfrm>
                  <a:off x="1770" y="671"/>
                  <a:ext cx="45" cy="71"/>
                </a:xfrm>
                <a:custGeom>
                  <a:avLst/>
                  <a:gdLst>
                    <a:gd name="T0" fmla="*/ 7 w 43"/>
                    <a:gd name="T1" fmla="*/ 7 h 85"/>
                    <a:gd name="T2" fmla="*/ 20 w 43"/>
                    <a:gd name="T3" fmla="*/ 3 h 85"/>
                    <a:gd name="T4" fmla="*/ 43 w 43"/>
                    <a:gd name="T5" fmla="*/ 19 h 85"/>
                    <a:gd name="T6" fmla="*/ 22 w 43"/>
                    <a:gd name="T7" fmla="*/ 49 h 85"/>
                    <a:gd name="T8" fmla="*/ 1 w 43"/>
                    <a:gd name="T9" fmla="*/ 40 h 85"/>
                    <a:gd name="T10" fmla="*/ 7 w 43"/>
                    <a:gd name="T11" fmla="*/ 7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0" name="Freeform 49">
                  <a:extLst>
                    <a:ext uri="{FF2B5EF4-FFF2-40B4-BE49-F238E27FC236}">
                      <a16:creationId xmlns:a16="http://schemas.microsoft.com/office/drawing/2014/main" id="{721F0912-AC6D-F14C-A633-89B2E3CB1015}"/>
                    </a:ext>
                  </a:extLst>
                </p:cNvPr>
                <p:cNvSpPr>
                  <a:spLocks/>
                </p:cNvSpPr>
                <p:nvPr userDrawn="1"/>
              </p:nvSpPr>
              <p:spPr bwMode="ltGray">
                <a:xfrm>
                  <a:off x="2394" y="431"/>
                  <a:ext cx="42" cy="59"/>
                </a:xfrm>
                <a:custGeom>
                  <a:avLst/>
                  <a:gdLst>
                    <a:gd name="T0" fmla="*/ 11 w 44"/>
                    <a:gd name="T1" fmla="*/ 14 h 74"/>
                    <a:gd name="T2" fmla="*/ 26 w 44"/>
                    <a:gd name="T3" fmla="*/ 2 h 74"/>
                    <a:gd name="T4" fmla="*/ 37 w 44"/>
                    <a:gd name="T5" fmla="*/ 2 h 74"/>
                    <a:gd name="T6" fmla="*/ 33 w 44"/>
                    <a:gd name="T7" fmla="*/ 14 h 74"/>
                    <a:gd name="T8" fmla="*/ 11 w 44"/>
                    <a:gd name="T9" fmla="*/ 37 h 74"/>
                    <a:gd name="T10" fmla="*/ 7 w 44"/>
                    <a:gd name="T11" fmla="*/ 30 h 74"/>
                    <a:gd name="T12" fmla="*/ 3 w 44"/>
                    <a:gd name="T13" fmla="*/ 18 h 74"/>
                    <a:gd name="T14" fmla="*/ 11 w 44"/>
                    <a:gd name="T15" fmla="*/ 14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1" name="Freeform 50">
                  <a:extLst>
                    <a:ext uri="{FF2B5EF4-FFF2-40B4-BE49-F238E27FC236}">
                      <a16:creationId xmlns:a16="http://schemas.microsoft.com/office/drawing/2014/main" id="{ABDC61DF-19E9-6743-8A86-AF78C64093FF}"/>
                    </a:ext>
                  </a:extLst>
                </p:cNvPr>
                <p:cNvSpPr>
                  <a:spLocks/>
                </p:cNvSpPr>
                <p:nvPr userDrawn="1"/>
              </p:nvSpPr>
              <p:spPr bwMode="ltGray">
                <a:xfrm>
                  <a:off x="2513" y="402"/>
                  <a:ext cx="21" cy="24"/>
                </a:xfrm>
                <a:custGeom>
                  <a:avLst/>
                  <a:gdLst>
                    <a:gd name="T0" fmla="*/ 7 w 20"/>
                    <a:gd name="T1" fmla="*/ 8 h 30"/>
                    <a:gd name="T2" fmla="*/ 5 w 20"/>
                    <a:gd name="T3" fmla="*/ 15 h 30"/>
                    <a:gd name="T4" fmla="*/ 7 w 20"/>
                    <a:gd name="T5" fmla="*/ 8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2" name="Freeform 51">
                  <a:extLst>
                    <a:ext uri="{FF2B5EF4-FFF2-40B4-BE49-F238E27FC236}">
                      <a16:creationId xmlns:a16="http://schemas.microsoft.com/office/drawing/2014/main" id="{5C88C647-3AE3-B049-90C5-35CD5A4D30E4}"/>
                    </a:ext>
                  </a:extLst>
                </p:cNvPr>
                <p:cNvSpPr>
                  <a:spLocks/>
                </p:cNvSpPr>
                <p:nvPr userDrawn="1"/>
              </p:nvSpPr>
              <p:spPr bwMode="ltGray">
                <a:xfrm>
                  <a:off x="333" y="169"/>
                  <a:ext cx="1015" cy="866"/>
                </a:xfrm>
                <a:custGeom>
                  <a:avLst/>
                  <a:gdLst>
                    <a:gd name="T0" fmla="*/ 1586 w 682"/>
                    <a:gd name="T1" fmla="*/ 1743 h 557"/>
                    <a:gd name="T2" fmla="*/ 1601 w 682"/>
                    <a:gd name="T3" fmla="*/ 1695 h 557"/>
                    <a:gd name="T4" fmla="*/ 1648 w 682"/>
                    <a:gd name="T5" fmla="*/ 1552 h 557"/>
                    <a:gd name="T6" fmla="*/ 1019 w 682"/>
                    <a:gd name="T7" fmla="*/ 1077 h 557"/>
                    <a:gd name="T8" fmla="*/ 930 w 682"/>
                    <a:gd name="T9" fmla="*/ 1300 h 557"/>
                    <a:gd name="T10" fmla="*/ 999 w 682"/>
                    <a:gd name="T11" fmla="*/ 2088 h 557"/>
                    <a:gd name="T12" fmla="*/ 930 w 682"/>
                    <a:gd name="T13" fmla="*/ 1856 h 557"/>
                    <a:gd name="T14" fmla="*/ 798 w 682"/>
                    <a:gd name="T15" fmla="*/ 1651 h 557"/>
                    <a:gd name="T16" fmla="*/ 808 w 682"/>
                    <a:gd name="T17" fmla="*/ 1552 h 557"/>
                    <a:gd name="T18" fmla="*/ 816 w 682"/>
                    <a:gd name="T19" fmla="*/ 1482 h 557"/>
                    <a:gd name="T20" fmla="*/ 725 w 682"/>
                    <a:gd name="T21" fmla="*/ 1409 h 557"/>
                    <a:gd name="T22" fmla="*/ 640 w 682"/>
                    <a:gd name="T23" fmla="*/ 1300 h 557"/>
                    <a:gd name="T24" fmla="*/ 487 w 682"/>
                    <a:gd name="T25" fmla="*/ 1329 h 557"/>
                    <a:gd name="T26" fmla="*/ 417 w 682"/>
                    <a:gd name="T27" fmla="*/ 1371 h 557"/>
                    <a:gd name="T28" fmla="*/ 257 w 682"/>
                    <a:gd name="T29" fmla="*/ 1371 h 557"/>
                    <a:gd name="T30" fmla="*/ 73 w 682"/>
                    <a:gd name="T31" fmla="*/ 1172 h 557"/>
                    <a:gd name="T32" fmla="*/ 36 w 682"/>
                    <a:gd name="T33" fmla="*/ 1110 h 557"/>
                    <a:gd name="T34" fmla="*/ 0 w 682"/>
                    <a:gd name="T35" fmla="*/ 990 h 557"/>
                    <a:gd name="T36" fmla="*/ 80 w 682"/>
                    <a:gd name="T37" fmla="*/ 801 h 557"/>
                    <a:gd name="T38" fmla="*/ 106 w 682"/>
                    <a:gd name="T39" fmla="*/ 679 h 557"/>
                    <a:gd name="T40" fmla="*/ 168 w 682"/>
                    <a:gd name="T41" fmla="*/ 536 h 557"/>
                    <a:gd name="T42" fmla="*/ 268 w 682"/>
                    <a:gd name="T43" fmla="*/ 435 h 557"/>
                    <a:gd name="T44" fmla="*/ 552 w 682"/>
                    <a:gd name="T45" fmla="*/ 252 h 557"/>
                    <a:gd name="T46" fmla="*/ 725 w 682"/>
                    <a:gd name="T47" fmla="*/ 113 h 557"/>
                    <a:gd name="T48" fmla="*/ 850 w 682"/>
                    <a:gd name="T49" fmla="*/ 22 h 557"/>
                    <a:gd name="T50" fmla="*/ 1197 w 682"/>
                    <a:gd name="T51" fmla="*/ 8 h 557"/>
                    <a:gd name="T52" fmla="*/ 1311 w 682"/>
                    <a:gd name="T53" fmla="*/ 0 h 557"/>
                    <a:gd name="T54" fmla="*/ 1265 w 682"/>
                    <a:gd name="T55" fmla="*/ 127 h 557"/>
                    <a:gd name="T56" fmla="*/ 1460 w 682"/>
                    <a:gd name="T57" fmla="*/ 317 h 557"/>
                    <a:gd name="T58" fmla="*/ 1639 w 682"/>
                    <a:gd name="T59" fmla="*/ 278 h 557"/>
                    <a:gd name="T60" fmla="*/ 1743 w 682"/>
                    <a:gd name="T61" fmla="*/ 306 h 557"/>
                    <a:gd name="T62" fmla="*/ 1842 w 682"/>
                    <a:gd name="T63" fmla="*/ 365 h 557"/>
                    <a:gd name="T64" fmla="*/ 1886 w 682"/>
                    <a:gd name="T65" fmla="*/ 706 h 557"/>
                    <a:gd name="T66" fmla="*/ 1886 w 682"/>
                    <a:gd name="T67" fmla="*/ 902 h 557"/>
                    <a:gd name="T68" fmla="*/ 1973 w 682"/>
                    <a:gd name="T69" fmla="*/ 1063 h 557"/>
                    <a:gd name="T70" fmla="*/ 2127 w 682"/>
                    <a:gd name="T71" fmla="*/ 1127 h 557"/>
                    <a:gd name="T72" fmla="*/ 2241 w 682"/>
                    <a:gd name="T73" fmla="*/ 1110 h 557"/>
                    <a:gd name="T74" fmla="*/ 2188 w 682"/>
                    <a:gd name="T75" fmla="*/ 1278 h 557"/>
                    <a:gd name="T76" fmla="*/ 1973 w 682"/>
                    <a:gd name="T77" fmla="*/ 1530 h 557"/>
                    <a:gd name="T78" fmla="*/ 1807 w 682"/>
                    <a:gd name="T79" fmla="*/ 1822 h 557"/>
                    <a:gd name="T80" fmla="*/ 1832 w 682"/>
                    <a:gd name="T81" fmla="*/ 1909 h 557"/>
                    <a:gd name="T82" fmla="*/ 1433 w 682"/>
                    <a:gd name="T83" fmla="*/ 2088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3" name="Freeform 52">
                  <a:extLst>
                    <a:ext uri="{FF2B5EF4-FFF2-40B4-BE49-F238E27FC236}">
                      <a16:creationId xmlns:a16="http://schemas.microsoft.com/office/drawing/2014/main" id="{2125308B-803C-C64B-A7C0-D4A4291F5D6B}"/>
                    </a:ext>
                  </a:extLst>
                </p:cNvPr>
                <p:cNvSpPr>
                  <a:spLocks/>
                </p:cNvSpPr>
                <p:nvPr userDrawn="1"/>
              </p:nvSpPr>
              <p:spPr bwMode="ltGray">
                <a:xfrm>
                  <a:off x="727" y="495"/>
                  <a:ext cx="382" cy="540"/>
                </a:xfrm>
                <a:custGeom>
                  <a:avLst/>
                  <a:gdLst>
                    <a:gd name="T0" fmla="*/ 798 w 257"/>
                    <a:gd name="T1" fmla="*/ 1307 h 347"/>
                    <a:gd name="T2" fmla="*/ 764 w 257"/>
                    <a:gd name="T3" fmla="*/ 1133 h 347"/>
                    <a:gd name="T4" fmla="*/ 713 w 257"/>
                    <a:gd name="T5" fmla="*/ 1085 h 347"/>
                    <a:gd name="T6" fmla="*/ 708 w 257"/>
                    <a:gd name="T7" fmla="*/ 1015 h 347"/>
                    <a:gd name="T8" fmla="*/ 687 w 257"/>
                    <a:gd name="T9" fmla="*/ 957 h 347"/>
                    <a:gd name="T10" fmla="*/ 687 w 257"/>
                    <a:gd name="T11" fmla="*/ 862 h 347"/>
                    <a:gd name="T12" fmla="*/ 681 w 257"/>
                    <a:gd name="T13" fmla="*/ 806 h 347"/>
                    <a:gd name="T14" fmla="*/ 749 w 257"/>
                    <a:gd name="T15" fmla="*/ 761 h 347"/>
                    <a:gd name="T16" fmla="*/ 844 w 257"/>
                    <a:gd name="T17" fmla="*/ 744 h 347"/>
                    <a:gd name="T18" fmla="*/ 844 w 257"/>
                    <a:gd name="T19" fmla="*/ 514 h 347"/>
                    <a:gd name="T20" fmla="*/ 177 w 257"/>
                    <a:gd name="T21" fmla="*/ 361 h 347"/>
                    <a:gd name="T22" fmla="*/ 106 w 257"/>
                    <a:gd name="T23" fmla="*/ 370 h 347"/>
                    <a:gd name="T24" fmla="*/ 54 w 257"/>
                    <a:gd name="T25" fmla="*/ 384 h 347"/>
                    <a:gd name="T26" fmla="*/ 0 w 257"/>
                    <a:gd name="T27" fmla="*/ 562 h 347"/>
                    <a:gd name="T28" fmla="*/ 305 w 257"/>
                    <a:gd name="T29" fmla="*/ 1303 h 347"/>
                    <a:gd name="T30" fmla="*/ 798 w 257"/>
                    <a:gd name="T31" fmla="*/ 1307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4" name="Freeform 53">
                  <a:extLst>
                    <a:ext uri="{FF2B5EF4-FFF2-40B4-BE49-F238E27FC236}">
                      <a16:creationId xmlns:a16="http://schemas.microsoft.com/office/drawing/2014/main" id="{A7775515-8F60-B24D-8B6F-149D5DDC1B84}"/>
                    </a:ext>
                  </a:extLst>
                </p:cNvPr>
                <p:cNvSpPr>
                  <a:spLocks/>
                </p:cNvSpPr>
                <p:nvPr userDrawn="1"/>
              </p:nvSpPr>
              <p:spPr bwMode="ltGray">
                <a:xfrm>
                  <a:off x="1400" y="896"/>
                  <a:ext cx="16" cy="29"/>
                </a:xfrm>
                <a:custGeom>
                  <a:avLst/>
                  <a:gdLst>
                    <a:gd name="T0" fmla="*/ 4 w 19"/>
                    <a:gd name="T1" fmla="*/ 13 h 37"/>
                    <a:gd name="T2" fmla="*/ 11 w 19"/>
                    <a:gd name="T3" fmla="*/ 10 h 37"/>
                    <a:gd name="T4" fmla="*/ 4 w 19"/>
                    <a:gd name="T5" fmla="*/ 13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5" name="Freeform 54">
                  <a:extLst>
                    <a:ext uri="{FF2B5EF4-FFF2-40B4-BE49-F238E27FC236}">
                      <a16:creationId xmlns:a16="http://schemas.microsoft.com/office/drawing/2014/main" id="{9A4038A9-C08B-6149-B917-8FF940BC8B4F}"/>
                    </a:ext>
                  </a:extLst>
                </p:cNvPr>
                <p:cNvSpPr>
                  <a:spLocks/>
                </p:cNvSpPr>
                <p:nvPr userDrawn="1"/>
              </p:nvSpPr>
              <p:spPr bwMode="ltGray">
                <a:xfrm>
                  <a:off x="1379" y="617"/>
                  <a:ext cx="21" cy="17"/>
                </a:xfrm>
                <a:custGeom>
                  <a:avLst/>
                  <a:gdLst>
                    <a:gd name="T0" fmla="*/ 11 w 22"/>
                    <a:gd name="T1" fmla="*/ 8 h 20"/>
                    <a:gd name="T2" fmla="*/ 13 w 22"/>
                    <a:gd name="T3" fmla="*/ 0 h 20"/>
                    <a:gd name="T4" fmla="*/ 17 w 22"/>
                    <a:gd name="T5" fmla="*/ 8 h 20"/>
                    <a:gd name="T6" fmla="*/ 8 w 22"/>
                    <a:gd name="T7" fmla="*/ 12 h 20"/>
                    <a:gd name="T8" fmla="*/ 11 w 22"/>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6" name="Freeform 55">
                  <a:extLst>
                    <a:ext uri="{FF2B5EF4-FFF2-40B4-BE49-F238E27FC236}">
                      <a16:creationId xmlns:a16="http://schemas.microsoft.com/office/drawing/2014/main" id="{96A00E63-2634-BE40-BB06-40A423C9386D}"/>
                    </a:ext>
                  </a:extLst>
                </p:cNvPr>
                <p:cNvSpPr>
                  <a:spLocks/>
                </p:cNvSpPr>
                <p:nvPr userDrawn="1"/>
              </p:nvSpPr>
              <p:spPr bwMode="ltGray">
                <a:xfrm>
                  <a:off x="453" y="275"/>
                  <a:ext cx="58" cy="24"/>
                </a:xfrm>
                <a:custGeom>
                  <a:avLst/>
                  <a:gdLst>
                    <a:gd name="T0" fmla="*/ 24 w 57"/>
                    <a:gd name="T1" fmla="*/ 9 h 30"/>
                    <a:gd name="T2" fmla="*/ 35 w 57"/>
                    <a:gd name="T3" fmla="*/ 3 h 30"/>
                    <a:gd name="T4" fmla="*/ 39 w 57"/>
                    <a:gd name="T5" fmla="*/ 15 h 30"/>
                    <a:gd name="T6" fmla="*/ 24 w 57"/>
                    <a:gd name="T7" fmla="*/ 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7" name="Freeform 56">
                  <a:extLst>
                    <a:ext uri="{FF2B5EF4-FFF2-40B4-BE49-F238E27FC236}">
                      <a16:creationId xmlns:a16="http://schemas.microsoft.com/office/drawing/2014/main" id="{8803E39B-EE31-2F41-9CD9-F5B8BFB60F77}"/>
                    </a:ext>
                  </a:extLst>
                </p:cNvPr>
                <p:cNvSpPr>
                  <a:spLocks/>
                </p:cNvSpPr>
                <p:nvPr userDrawn="1"/>
              </p:nvSpPr>
              <p:spPr bwMode="ltGray">
                <a:xfrm>
                  <a:off x="1161" y="50"/>
                  <a:ext cx="691" cy="569"/>
                </a:xfrm>
                <a:custGeom>
                  <a:avLst/>
                  <a:gdLst>
                    <a:gd name="T0" fmla="*/ 470 w 693"/>
                    <a:gd name="T1" fmla="*/ 253 h 696"/>
                    <a:gd name="T2" fmla="*/ 390 w 693"/>
                    <a:gd name="T3" fmla="*/ 247 h 696"/>
                    <a:gd name="T4" fmla="*/ 322 w 693"/>
                    <a:gd name="T5" fmla="*/ 226 h 696"/>
                    <a:gd name="T6" fmla="*/ 262 w 693"/>
                    <a:gd name="T7" fmla="*/ 218 h 696"/>
                    <a:gd name="T8" fmla="*/ 234 w 693"/>
                    <a:gd name="T9" fmla="*/ 227 h 696"/>
                    <a:gd name="T10" fmla="*/ 258 w 693"/>
                    <a:gd name="T11" fmla="*/ 234 h 696"/>
                    <a:gd name="T12" fmla="*/ 290 w 693"/>
                    <a:gd name="T13" fmla="*/ 256 h 696"/>
                    <a:gd name="T14" fmla="*/ 318 w 693"/>
                    <a:gd name="T15" fmla="*/ 260 h 696"/>
                    <a:gd name="T16" fmla="*/ 330 w 693"/>
                    <a:gd name="T17" fmla="*/ 293 h 696"/>
                    <a:gd name="T18" fmla="*/ 310 w 693"/>
                    <a:gd name="T19" fmla="*/ 302 h 696"/>
                    <a:gd name="T20" fmla="*/ 258 w 693"/>
                    <a:gd name="T21" fmla="*/ 337 h 696"/>
                    <a:gd name="T22" fmla="*/ 222 w 693"/>
                    <a:gd name="T23" fmla="*/ 343 h 696"/>
                    <a:gd name="T24" fmla="*/ 97 w 693"/>
                    <a:gd name="T25" fmla="*/ 380 h 696"/>
                    <a:gd name="T26" fmla="*/ 77 w 693"/>
                    <a:gd name="T27" fmla="*/ 337 h 696"/>
                    <a:gd name="T28" fmla="*/ 45 w 693"/>
                    <a:gd name="T29" fmla="*/ 286 h 696"/>
                    <a:gd name="T30" fmla="*/ 33 w 693"/>
                    <a:gd name="T31" fmla="*/ 244 h 696"/>
                    <a:gd name="T32" fmla="*/ 53 w 693"/>
                    <a:gd name="T33" fmla="*/ 188 h 696"/>
                    <a:gd name="T34" fmla="*/ 17 w 693"/>
                    <a:gd name="T35" fmla="*/ 214 h 696"/>
                    <a:gd name="T36" fmla="*/ 81 w 693"/>
                    <a:gd name="T37" fmla="*/ 153 h 696"/>
                    <a:gd name="T38" fmla="*/ 113 w 693"/>
                    <a:gd name="T39" fmla="*/ 112 h 696"/>
                    <a:gd name="T40" fmla="*/ 37 w 693"/>
                    <a:gd name="T41" fmla="*/ 112 h 696"/>
                    <a:gd name="T42" fmla="*/ 1 w 693"/>
                    <a:gd name="T43" fmla="*/ 107 h 696"/>
                    <a:gd name="T44" fmla="*/ 25 w 693"/>
                    <a:gd name="T45" fmla="*/ 76 h 696"/>
                    <a:gd name="T46" fmla="*/ 97 w 693"/>
                    <a:gd name="T47" fmla="*/ 61 h 696"/>
                    <a:gd name="T48" fmla="*/ 218 w 693"/>
                    <a:gd name="T49" fmla="*/ 68 h 696"/>
                    <a:gd name="T50" fmla="*/ 226 w 693"/>
                    <a:gd name="T51" fmla="*/ 35 h 696"/>
                    <a:gd name="T52" fmla="*/ 258 w 693"/>
                    <a:gd name="T53" fmla="*/ 0 h 696"/>
                    <a:gd name="T54" fmla="*/ 354 w 693"/>
                    <a:gd name="T55" fmla="*/ 24 h 696"/>
                    <a:gd name="T56" fmla="*/ 326 w 693"/>
                    <a:gd name="T57" fmla="*/ 48 h 696"/>
                    <a:gd name="T58" fmla="*/ 298 w 693"/>
                    <a:gd name="T59" fmla="*/ 96 h 696"/>
                    <a:gd name="T60" fmla="*/ 358 w 693"/>
                    <a:gd name="T61" fmla="*/ 105 h 696"/>
                    <a:gd name="T62" fmla="*/ 370 w 693"/>
                    <a:gd name="T63" fmla="*/ 74 h 696"/>
                    <a:gd name="T64" fmla="*/ 414 w 693"/>
                    <a:gd name="T65" fmla="*/ 50 h 696"/>
                    <a:gd name="T66" fmla="*/ 494 w 693"/>
                    <a:gd name="T67" fmla="*/ 48 h 696"/>
                    <a:gd name="T68" fmla="*/ 523 w 693"/>
                    <a:gd name="T69" fmla="*/ 29 h 696"/>
                    <a:gd name="T70" fmla="*/ 535 w 693"/>
                    <a:gd name="T71" fmla="*/ 251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8" name="Freeform 57">
                  <a:extLst>
                    <a:ext uri="{FF2B5EF4-FFF2-40B4-BE49-F238E27FC236}">
                      <a16:creationId xmlns:a16="http://schemas.microsoft.com/office/drawing/2014/main" id="{455DCFC2-FC57-6042-9B3D-861327B501D5}"/>
                    </a:ext>
                  </a:extLst>
                </p:cNvPr>
                <p:cNvSpPr>
                  <a:spLocks/>
                </p:cNvSpPr>
                <p:nvPr userDrawn="1"/>
              </p:nvSpPr>
              <p:spPr bwMode="ltGray">
                <a:xfrm>
                  <a:off x="689" y="6"/>
                  <a:ext cx="1386" cy="232"/>
                </a:xfrm>
                <a:custGeom>
                  <a:avLst/>
                  <a:gdLst>
                    <a:gd name="T0" fmla="*/ 2721 w 931"/>
                    <a:gd name="T1" fmla="*/ 0 h 149"/>
                    <a:gd name="T2" fmla="*/ 472 w 931"/>
                    <a:gd name="T3" fmla="*/ 109 h 149"/>
                    <a:gd name="T4" fmla="*/ 299 w 931"/>
                    <a:gd name="T5" fmla="*/ 157 h 149"/>
                    <a:gd name="T6" fmla="*/ 204 w 931"/>
                    <a:gd name="T7" fmla="*/ 157 h 149"/>
                    <a:gd name="T8" fmla="*/ 73 w 931"/>
                    <a:gd name="T9" fmla="*/ 291 h 149"/>
                    <a:gd name="T10" fmla="*/ 0 w 931"/>
                    <a:gd name="T11" fmla="*/ 395 h 149"/>
                    <a:gd name="T12" fmla="*/ 195 w 931"/>
                    <a:gd name="T13" fmla="*/ 434 h 149"/>
                    <a:gd name="T14" fmla="*/ 319 w 931"/>
                    <a:gd name="T15" fmla="*/ 361 h 149"/>
                    <a:gd name="T16" fmla="*/ 357 w 931"/>
                    <a:gd name="T17" fmla="*/ 318 h 149"/>
                    <a:gd name="T18" fmla="*/ 552 w 931"/>
                    <a:gd name="T19" fmla="*/ 196 h 149"/>
                    <a:gd name="T20" fmla="*/ 709 w 931"/>
                    <a:gd name="T21" fmla="*/ 174 h 149"/>
                    <a:gd name="T22" fmla="*/ 783 w 931"/>
                    <a:gd name="T23" fmla="*/ 353 h 149"/>
                    <a:gd name="T24" fmla="*/ 621 w 931"/>
                    <a:gd name="T25" fmla="*/ 413 h 149"/>
                    <a:gd name="T26" fmla="*/ 762 w 931"/>
                    <a:gd name="T27" fmla="*/ 427 h 149"/>
                    <a:gd name="T28" fmla="*/ 825 w 931"/>
                    <a:gd name="T29" fmla="*/ 339 h 149"/>
                    <a:gd name="T30" fmla="*/ 878 w 931"/>
                    <a:gd name="T31" fmla="*/ 347 h 149"/>
                    <a:gd name="T32" fmla="*/ 835 w 931"/>
                    <a:gd name="T33" fmla="*/ 204 h 149"/>
                    <a:gd name="T34" fmla="*/ 878 w 931"/>
                    <a:gd name="T35" fmla="*/ 167 h 149"/>
                    <a:gd name="T36" fmla="*/ 913 w 931"/>
                    <a:gd name="T37" fmla="*/ 332 h 149"/>
                    <a:gd name="T38" fmla="*/ 878 w 931"/>
                    <a:gd name="T39" fmla="*/ 427 h 149"/>
                    <a:gd name="T40" fmla="*/ 978 w 931"/>
                    <a:gd name="T41" fmla="*/ 490 h 149"/>
                    <a:gd name="T42" fmla="*/ 986 w 931"/>
                    <a:gd name="T43" fmla="*/ 347 h 149"/>
                    <a:gd name="T44" fmla="*/ 1093 w 931"/>
                    <a:gd name="T45" fmla="*/ 388 h 149"/>
                    <a:gd name="T46" fmla="*/ 1261 w 931"/>
                    <a:gd name="T47" fmla="*/ 277 h 149"/>
                    <a:gd name="T48" fmla="*/ 1350 w 931"/>
                    <a:gd name="T49" fmla="*/ 188 h 149"/>
                    <a:gd name="T50" fmla="*/ 1450 w 931"/>
                    <a:gd name="T51" fmla="*/ 210 h 149"/>
                    <a:gd name="T52" fmla="*/ 1501 w 931"/>
                    <a:gd name="T53" fmla="*/ 188 h 149"/>
                    <a:gd name="T54" fmla="*/ 1423 w 931"/>
                    <a:gd name="T55" fmla="*/ 167 h 149"/>
                    <a:gd name="T56" fmla="*/ 1565 w 931"/>
                    <a:gd name="T57" fmla="*/ 131 h 149"/>
                    <a:gd name="T58" fmla="*/ 1795 w 931"/>
                    <a:gd name="T59" fmla="*/ 204 h 149"/>
                    <a:gd name="T60" fmla="*/ 1917 w 931"/>
                    <a:gd name="T61" fmla="*/ 157 h 149"/>
                    <a:gd name="T62" fmla="*/ 1926 w 931"/>
                    <a:gd name="T63" fmla="*/ 238 h 149"/>
                    <a:gd name="T64" fmla="*/ 1874 w 931"/>
                    <a:gd name="T65" fmla="*/ 380 h 149"/>
                    <a:gd name="T66" fmla="*/ 2017 w 931"/>
                    <a:gd name="T67" fmla="*/ 332 h 149"/>
                    <a:gd name="T68" fmla="*/ 2059 w 931"/>
                    <a:gd name="T69" fmla="*/ 304 h 149"/>
                    <a:gd name="T70" fmla="*/ 2139 w 931"/>
                    <a:gd name="T71" fmla="*/ 230 h 149"/>
                    <a:gd name="T72" fmla="*/ 2620 w 931"/>
                    <a:gd name="T73" fmla="*/ 318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89" name="Freeform 58">
                  <a:extLst>
                    <a:ext uri="{FF2B5EF4-FFF2-40B4-BE49-F238E27FC236}">
                      <a16:creationId xmlns:a16="http://schemas.microsoft.com/office/drawing/2014/main" id="{26D97A23-5F7B-BE40-91DD-CAF30985972D}"/>
                    </a:ext>
                  </a:extLst>
                </p:cNvPr>
                <p:cNvSpPr>
                  <a:spLocks/>
                </p:cNvSpPr>
                <p:nvPr userDrawn="1"/>
              </p:nvSpPr>
              <p:spPr bwMode="ltGray">
                <a:xfrm>
                  <a:off x="971" y="91"/>
                  <a:ext cx="30" cy="25"/>
                </a:xfrm>
                <a:custGeom>
                  <a:avLst/>
                  <a:gdLst>
                    <a:gd name="T0" fmla="*/ 3 w 31"/>
                    <a:gd name="T1" fmla="*/ 16 h 30"/>
                    <a:gd name="T2" fmla="*/ 28 w 31"/>
                    <a:gd name="T3" fmla="*/ 0 h 30"/>
                    <a:gd name="T4" fmla="*/ 16 w 31"/>
                    <a:gd name="T5" fmla="*/ 14 h 30"/>
                    <a:gd name="T6" fmla="*/ 3 w 31"/>
                    <a:gd name="T7" fmla="*/ 1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0" name="Freeform 59">
                  <a:extLst>
                    <a:ext uri="{FF2B5EF4-FFF2-40B4-BE49-F238E27FC236}">
                      <a16:creationId xmlns:a16="http://schemas.microsoft.com/office/drawing/2014/main" id="{30163AA2-40D3-1E43-B0A5-5D826E33004E}"/>
                    </a:ext>
                  </a:extLst>
                </p:cNvPr>
                <p:cNvSpPr>
                  <a:spLocks/>
                </p:cNvSpPr>
                <p:nvPr userDrawn="1"/>
              </p:nvSpPr>
              <p:spPr bwMode="ltGray">
                <a:xfrm>
                  <a:off x="935" y="125"/>
                  <a:ext cx="45" cy="27"/>
                </a:xfrm>
                <a:custGeom>
                  <a:avLst/>
                  <a:gdLst>
                    <a:gd name="T0" fmla="*/ 6 w 44"/>
                    <a:gd name="T1" fmla="*/ 19 h 32"/>
                    <a:gd name="T2" fmla="*/ 25 w 44"/>
                    <a:gd name="T3" fmla="*/ 0 h 32"/>
                    <a:gd name="T4" fmla="*/ 41 w 44"/>
                    <a:gd name="T5" fmla="*/ 3 h 32"/>
                    <a:gd name="T6" fmla="*/ 6 w 44"/>
                    <a:gd name="T7" fmla="*/ 1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1" name="Freeform 60">
                  <a:extLst>
                    <a:ext uri="{FF2B5EF4-FFF2-40B4-BE49-F238E27FC236}">
                      <a16:creationId xmlns:a16="http://schemas.microsoft.com/office/drawing/2014/main" id="{38A6BEFB-965F-6A4F-80AB-DF5DD654DC17}"/>
                    </a:ext>
                  </a:extLst>
                </p:cNvPr>
                <p:cNvSpPr>
                  <a:spLocks/>
                </p:cNvSpPr>
                <p:nvPr userDrawn="1"/>
              </p:nvSpPr>
              <p:spPr bwMode="ltGray">
                <a:xfrm>
                  <a:off x="1081" y="226"/>
                  <a:ext cx="75" cy="14"/>
                </a:xfrm>
                <a:custGeom>
                  <a:avLst/>
                  <a:gdLst>
                    <a:gd name="T0" fmla="*/ 37 w 76"/>
                    <a:gd name="T1" fmla="*/ 9 h 18"/>
                    <a:gd name="T2" fmla="*/ 25 w 76"/>
                    <a:gd name="T3" fmla="*/ 2 h 18"/>
                    <a:gd name="T4" fmla="*/ 37 w 76"/>
                    <a:gd name="T5" fmla="*/ 9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2" name="Freeform 61">
                  <a:extLst>
                    <a:ext uri="{FF2B5EF4-FFF2-40B4-BE49-F238E27FC236}">
                      <a16:creationId xmlns:a16="http://schemas.microsoft.com/office/drawing/2014/main" id="{F1C0783A-6D09-AA49-8909-AD8F6B81EB53}"/>
                    </a:ext>
                  </a:extLst>
                </p:cNvPr>
                <p:cNvSpPr>
                  <a:spLocks/>
                </p:cNvSpPr>
                <p:nvPr userDrawn="1"/>
              </p:nvSpPr>
              <p:spPr bwMode="ltGray">
                <a:xfrm>
                  <a:off x="1210" y="223"/>
                  <a:ext cx="42" cy="37"/>
                </a:xfrm>
                <a:custGeom>
                  <a:avLst/>
                  <a:gdLst>
                    <a:gd name="T0" fmla="*/ 0 w 42"/>
                    <a:gd name="T1" fmla="*/ 13 h 44"/>
                    <a:gd name="T2" fmla="*/ 12 w 42"/>
                    <a:gd name="T3" fmla="*/ 6 h 44"/>
                    <a:gd name="T4" fmla="*/ 0 w 42"/>
                    <a:gd name="T5" fmla="*/ 13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3" name="Freeform 62">
                  <a:extLst>
                    <a:ext uri="{FF2B5EF4-FFF2-40B4-BE49-F238E27FC236}">
                      <a16:creationId xmlns:a16="http://schemas.microsoft.com/office/drawing/2014/main" id="{19DBD04E-2212-8847-A2C4-35B87ECC3CCF}"/>
                    </a:ext>
                  </a:extLst>
                </p:cNvPr>
                <p:cNvSpPr>
                  <a:spLocks/>
                </p:cNvSpPr>
                <p:nvPr userDrawn="1"/>
              </p:nvSpPr>
              <p:spPr bwMode="ltGray">
                <a:xfrm>
                  <a:off x="865" y="123"/>
                  <a:ext cx="33" cy="24"/>
                </a:xfrm>
                <a:custGeom>
                  <a:avLst/>
                  <a:gdLst>
                    <a:gd name="T0" fmla="*/ 7 w 31"/>
                    <a:gd name="T1" fmla="*/ 11 h 30"/>
                    <a:gd name="T2" fmla="*/ 37 w 31"/>
                    <a:gd name="T3" fmla="*/ 5 h 30"/>
                    <a:gd name="T4" fmla="*/ 7 w 31"/>
                    <a:gd name="T5" fmla="*/ 11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0" name="Group 63">
                <a:extLst>
                  <a:ext uri="{FF2B5EF4-FFF2-40B4-BE49-F238E27FC236}">
                    <a16:creationId xmlns:a16="http://schemas.microsoft.com/office/drawing/2014/main" id="{1733240E-DD66-B242-B072-B9EE3488FE02}"/>
                  </a:ext>
                </a:extLst>
              </p:cNvPr>
              <p:cNvGrpSpPr>
                <a:grpSpLocks/>
              </p:cNvGrpSpPr>
              <p:nvPr userDrawn="1"/>
            </p:nvGrpSpPr>
            <p:grpSpPr bwMode="auto">
              <a:xfrm>
                <a:off x="7" y="6"/>
                <a:ext cx="5739" cy="1022"/>
                <a:chOff x="1056" y="111"/>
                <a:chExt cx="2448" cy="418"/>
              </a:xfrm>
            </p:grpSpPr>
            <p:sp>
              <p:nvSpPr>
                <p:cNvPr id="27" name="Line 64">
                  <a:extLst>
                    <a:ext uri="{FF2B5EF4-FFF2-40B4-BE49-F238E27FC236}">
                      <a16:creationId xmlns:a16="http://schemas.microsoft.com/office/drawing/2014/main" id="{B315CCA4-52A5-F44D-8E12-C8B826EB173F}"/>
                    </a:ext>
                  </a:extLst>
                </p:cNvPr>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8" name="Line 65">
                  <a:extLst>
                    <a:ext uri="{FF2B5EF4-FFF2-40B4-BE49-F238E27FC236}">
                      <a16:creationId xmlns:a16="http://schemas.microsoft.com/office/drawing/2014/main" id="{E2E8A439-5909-4C43-854C-543215398F7E}"/>
                    </a:ext>
                  </a:extLst>
                </p:cNvPr>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9" name="Line 66">
                  <a:extLst>
                    <a:ext uri="{FF2B5EF4-FFF2-40B4-BE49-F238E27FC236}">
                      <a16:creationId xmlns:a16="http://schemas.microsoft.com/office/drawing/2014/main" id="{99E16BA4-F26E-E04C-874A-23A9CE0F12EF}"/>
                    </a:ext>
                  </a:extLst>
                </p:cNvPr>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0" name="Line 67">
                  <a:extLst>
                    <a:ext uri="{FF2B5EF4-FFF2-40B4-BE49-F238E27FC236}">
                      <a16:creationId xmlns:a16="http://schemas.microsoft.com/office/drawing/2014/main" id="{F8B2C3C4-0366-534C-8013-87450EF0AFBD}"/>
                    </a:ext>
                  </a:extLst>
                </p:cNvPr>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1" name="Line 68">
                  <a:extLst>
                    <a:ext uri="{FF2B5EF4-FFF2-40B4-BE49-F238E27FC236}">
                      <a16:creationId xmlns:a16="http://schemas.microsoft.com/office/drawing/2014/main" id="{E81F0072-C2CA-8143-956F-FDF85E167F17}"/>
                    </a:ext>
                  </a:extLst>
                </p:cNvPr>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2" name="Line 69">
                  <a:extLst>
                    <a:ext uri="{FF2B5EF4-FFF2-40B4-BE49-F238E27FC236}">
                      <a16:creationId xmlns:a16="http://schemas.microsoft.com/office/drawing/2014/main" id="{6F9296FC-014A-D54E-AB13-D52B3E993F64}"/>
                    </a:ext>
                  </a:extLst>
                </p:cNvPr>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3" name="Line 70">
                  <a:extLst>
                    <a:ext uri="{FF2B5EF4-FFF2-40B4-BE49-F238E27FC236}">
                      <a16:creationId xmlns:a16="http://schemas.microsoft.com/office/drawing/2014/main" id="{E98C6BA3-6410-DB4C-92C8-00463D858F99}"/>
                    </a:ext>
                  </a:extLst>
                </p:cNvPr>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4" name="Line 71">
                  <a:extLst>
                    <a:ext uri="{FF2B5EF4-FFF2-40B4-BE49-F238E27FC236}">
                      <a16:creationId xmlns:a16="http://schemas.microsoft.com/office/drawing/2014/main" id="{27BAE2D7-B42A-6646-9310-9714B8C592E3}"/>
                    </a:ext>
                  </a:extLst>
                </p:cNvPr>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5" name="Line 72">
                  <a:extLst>
                    <a:ext uri="{FF2B5EF4-FFF2-40B4-BE49-F238E27FC236}">
                      <a16:creationId xmlns:a16="http://schemas.microsoft.com/office/drawing/2014/main" id="{95E38E0A-A1E7-0E46-B7B0-07368D9DD0A1}"/>
                    </a:ext>
                  </a:extLst>
                </p:cNvPr>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6" name="Line 73">
                  <a:extLst>
                    <a:ext uri="{FF2B5EF4-FFF2-40B4-BE49-F238E27FC236}">
                      <a16:creationId xmlns:a16="http://schemas.microsoft.com/office/drawing/2014/main" id="{711228EE-59F3-9B4D-86E6-B0F907995F3A}"/>
                    </a:ext>
                  </a:extLst>
                </p:cNvPr>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37" name="Line 74">
                  <a:extLst>
                    <a:ext uri="{FF2B5EF4-FFF2-40B4-BE49-F238E27FC236}">
                      <a16:creationId xmlns:a16="http://schemas.microsoft.com/office/drawing/2014/main" id="{878B6312-6D64-E046-B441-0A5B2DD8EA73}"/>
                    </a:ext>
                  </a:extLst>
                </p:cNvPr>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grpSp>
          <p:grpSp>
            <p:nvGrpSpPr>
              <p:cNvPr id="11" name="Group 75">
                <a:extLst>
                  <a:ext uri="{FF2B5EF4-FFF2-40B4-BE49-F238E27FC236}">
                    <a16:creationId xmlns:a16="http://schemas.microsoft.com/office/drawing/2014/main" id="{C598BF30-8A8F-464E-AC10-7D70EE812414}"/>
                  </a:ext>
                </a:extLst>
              </p:cNvPr>
              <p:cNvGrpSpPr>
                <a:grpSpLocks/>
              </p:cNvGrpSpPr>
              <p:nvPr userDrawn="1"/>
            </p:nvGrpSpPr>
            <p:grpSpPr bwMode="auto">
              <a:xfrm>
                <a:off x="363" y="1"/>
                <a:ext cx="4919" cy="1034"/>
                <a:chOff x="1208" y="109"/>
                <a:chExt cx="2098" cy="423"/>
              </a:xfrm>
            </p:grpSpPr>
            <p:sp>
              <p:nvSpPr>
                <p:cNvPr id="12" name="Line 76">
                  <a:extLst>
                    <a:ext uri="{FF2B5EF4-FFF2-40B4-BE49-F238E27FC236}">
                      <a16:creationId xmlns:a16="http://schemas.microsoft.com/office/drawing/2014/main" id="{61DA913D-2948-6D43-86E4-3CD25F862D1E}"/>
                    </a:ext>
                  </a:extLst>
                </p:cNvPr>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3" name="Line 77">
                  <a:extLst>
                    <a:ext uri="{FF2B5EF4-FFF2-40B4-BE49-F238E27FC236}">
                      <a16:creationId xmlns:a16="http://schemas.microsoft.com/office/drawing/2014/main" id="{A14C62B2-FA64-FA4D-B3A0-0901C465C7C8}"/>
                    </a:ext>
                  </a:extLst>
                </p:cNvPr>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4" name="Line 78">
                  <a:extLst>
                    <a:ext uri="{FF2B5EF4-FFF2-40B4-BE49-F238E27FC236}">
                      <a16:creationId xmlns:a16="http://schemas.microsoft.com/office/drawing/2014/main" id="{F2E350E4-455E-3A45-96C2-841EE15387DB}"/>
                    </a:ext>
                  </a:extLst>
                </p:cNvPr>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5" name="Line 79">
                  <a:extLst>
                    <a:ext uri="{FF2B5EF4-FFF2-40B4-BE49-F238E27FC236}">
                      <a16:creationId xmlns:a16="http://schemas.microsoft.com/office/drawing/2014/main" id="{05BD0036-B81F-5743-A6ED-ECB87F78045E}"/>
                    </a:ext>
                  </a:extLst>
                </p:cNvPr>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6" name="Line 80">
                  <a:extLst>
                    <a:ext uri="{FF2B5EF4-FFF2-40B4-BE49-F238E27FC236}">
                      <a16:creationId xmlns:a16="http://schemas.microsoft.com/office/drawing/2014/main" id="{240CDFE8-DE9D-D84A-8004-54FAF2340029}"/>
                    </a:ext>
                  </a:extLst>
                </p:cNvPr>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7" name="Line 81">
                  <a:extLst>
                    <a:ext uri="{FF2B5EF4-FFF2-40B4-BE49-F238E27FC236}">
                      <a16:creationId xmlns:a16="http://schemas.microsoft.com/office/drawing/2014/main" id="{06D5A1C4-78F9-C340-8D22-EAA4BABCBE32}"/>
                    </a:ext>
                  </a:extLst>
                </p:cNvPr>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 name="Line 82">
                  <a:extLst>
                    <a:ext uri="{FF2B5EF4-FFF2-40B4-BE49-F238E27FC236}">
                      <a16:creationId xmlns:a16="http://schemas.microsoft.com/office/drawing/2014/main" id="{6CD573A4-FBD3-B349-901E-100F3A769E42}"/>
                    </a:ext>
                  </a:extLst>
                </p:cNvPr>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9" name="Line 83">
                  <a:extLst>
                    <a:ext uri="{FF2B5EF4-FFF2-40B4-BE49-F238E27FC236}">
                      <a16:creationId xmlns:a16="http://schemas.microsoft.com/office/drawing/2014/main" id="{16EB38D5-7A13-CF4A-96AA-B9C48FFE3CBE}"/>
                    </a:ext>
                  </a:extLst>
                </p:cNvPr>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0" name="Line 84">
                  <a:extLst>
                    <a:ext uri="{FF2B5EF4-FFF2-40B4-BE49-F238E27FC236}">
                      <a16:creationId xmlns:a16="http://schemas.microsoft.com/office/drawing/2014/main" id="{91749AD0-FAC4-5C4B-8D68-73A0814BDBAB}"/>
                    </a:ext>
                  </a:extLst>
                </p:cNvPr>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1" name="Line 85">
                  <a:extLst>
                    <a:ext uri="{FF2B5EF4-FFF2-40B4-BE49-F238E27FC236}">
                      <a16:creationId xmlns:a16="http://schemas.microsoft.com/office/drawing/2014/main" id="{C10440ED-80C5-334D-8E97-7E8089E922DC}"/>
                    </a:ext>
                  </a:extLst>
                </p:cNvPr>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2" name="Line 86">
                  <a:extLst>
                    <a:ext uri="{FF2B5EF4-FFF2-40B4-BE49-F238E27FC236}">
                      <a16:creationId xmlns:a16="http://schemas.microsoft.com/office/drawing/2014/main" id="{15F04CF7-5EFD-9349-BAF1-E763198756E2}"/>
                    </a:ext>
                  </a:extLst>
                </p:cNvPr>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3" name="Line 87">
                  <a:extLst>
                    <a:ext uri="{FF2B5EF4-FFF2-40B4-BE49-F238E27FC236}">
                      <a16:creationId xmlns:a16="http://schemas.microsoft.com/office/drawing/2014/main" id="{58EB924F-554C-F145-9883-B9A04CA834C0}"/>
                    </a:ext>
                  </a:extLst>
                </p:cNvPr>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4" name="Line 88">
                  <a:extLst>
                    <a:ext uri="{FF2B5EF4-FFF2-40B4-BE49-F238E27FC236}">
                      <a16:creationId xmlns:a16="http://schemas.microsoft.com/office/drawing/2014/main" id="{6DFE7FDD-A870-D74D-9960-ED48D77F5CDC}"/>
                    </a:ext>
                  </a:extLst>
                </p:cNvPr>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5" name="Line 89">
                  <a:extLst>
                    <a:ext uri="{FF2B5EF4-FFF2-40B4-BE49-F238E27FC236}">
                      <a16:creationId xmlns:a16="http://schemas.microsoft.com/office/drawing/2014/main" id="{FE0CF85F-7D06-0A42-9315-65F3A18CF0C1}"/>
                    </a:ext>
                  </a:extLst>
                </p:cNvPr>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26" name="Line 90">
                  <a:extLst>
                    <a:ext uri="{FF2B5EF4-FFF2-40B4-BE49-F238E27FC236}">
                      <a16:creationId xmlns:a16="http://schemas.microsoft.com/office/drawing/2014/main" id="{B87B9790-9F04-FA4D-AB03-94B50C53FF86}"/>
                    </a:ext>
                  </a:extLst>
                </p:cNvPr>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grpSp>
        </p:grpSp>
        <p:pic>
          <p:nvPicPr>
            <p:cNvPr id="7" name="Picture 91" descr="earth">
              <a:extLst>
                <a:ext uri="{FF2B5EF4-FFF2-40B4-BE49-F238E27FC236}">
                  <a16:creationId xmlns:a16="http://schemas.microsoft.com/office/drawing/2014/main" id="{8A29E07C-10A9-CA40-8DE6-7FB835636F9C}"/>
                </a:ext>
              </a:extLst>
            </p:cNvPr>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388" name="Rectangle 92"/>
          <p:cNvSpPr>
            <a:spLocks noGrp="1" noChangeArrowheads="1"/>
          </p:cNvSpPr>
          <p:nvPr>
            <p:ph type="ctrTitle"/>
          </p:nvPr>
        </p:nvSpPr>
        <p:spPr>
          <a:xfrm>
            <a:off x="1828800" y="1828800"/>
            <a:ext cx="6934200" cy="2362200"/>
          </a:xfrm>
        </p:spPr>
        <p:txBody>
          <a:bodyPr/>
          <a:lstStyle>
            <a:lvl1pPr>
              <a:defRPr/>
            </a:lvl1pPr>
          </a:lstStyle>
          <a:p>
            <a:pPr lvl="0"/>
            <a:r>
              <a:rPr lang="en-US" noProof="0"/>
              <a:t>Click to edit Master title style</a:t>
            </a:r>
          </a:p>
        </p:txBody>
      </p:sp>
      <p:sp>
        <p:nvSpPr>
          <p:cNvPr id="183389"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a:t>Click to edit Master subtitle style</a:t>
            </a:r>
          </a:p>
        </p:txBody>
      </p:sp>
      <p:sp>
        <p:nvSpPr>
          <p:cNvPr id="94" name="Rectangle 94">
            <a:extLst>
              <a:ext uri="{FF2B5EF4-FFF2-40B4-BE49-F238E27FC236}">
                <a16:creationId xmlns:a16="http://schemas.microsoft.com/office/drawing/2014/main" id="{5A47AE8B-391D-9444-AAD8-9A3062B8CCAD}"/>
              </a:ext>
            </a:extLst>
          </p:cNvPr>
          <p:cNvSpPr>
            <a:spLocks noGrp="1" noChangeArrowheads="1"/>
          </p:cNvSpPr>
          <p:nvPr>
            <p:ph type="dt" sz="half" idx="10"/>
          </p:nvPr>
        </p:nvSpPr>
        <p:spPr>
          <a:xfrm>
            <a:off x="533400" y="63246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95" name="Rectangle 95">
            <a:extLst>
              <a:ext uri="{FF2B5EF4-FFF2-40B4-BE49-F238E27FC236}">
                <a16:creationId xmlns:a16="http://schemas.microsoft.com/office/drawing/2014/main" id="{48D80A73-9A37-1546-BBFF-E71417F6A3B7}"/>
              </a:ext>
            </a:extLst>
          </p:cNvPr>
          <p:cNvSpPr>
            <a:spLocks noGrp="1" noChangeArrowheads="1"/>
          </p:cNvSpPr>
          <p:nvPr>
            <p:ph type="ftr" sz="quarter" idx="11"/>
          </p:nvPr>
        </p:nvSpPr>
        <p:spPr>
          <a:xfrm>
            <a:off x="3200400" y="63246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96" name="Rectangle 96">
            <a:extLst>
              <a:ext uri="{FF2B5EF4-FFF2-40B4-BE49-F238E27FC236}">
                <a16:creationId xmlns:a16="http://schemas.microsoft.com/office/drawing/2014/main" id="{5FA3E9C0-55B6-DB4C-A75C-67DF527C8BAC}"/>
              </a:ext>
            </a:extLst>
          </p:cNvPr>
          <p:cNvSpPr>
            <a:spLocks noGrp="1" noChangeArrowheads="1"/>
          </p:cNvSpPr>
          <p:nvPr>
            <p:ph type="sldNum" sz="quarter" idx="12"/>
          </p:nvPr>
        </p:nvSpPr>
        <p:spPr>
          <a:xfrm>
            <a:off x="6858000" y="63246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1057A1BD-D956-1F4D-8E34-7DBCF733AB87}" type="slidenum">
              <a:rPr lang="en-US" altLang="en-US"/>
              <a:pPr/>
              <a:t>‹#›</a:t>
            </a:fld>
            <a:endParaRPr lang="en-US" altLang="en-US"/>
          </a:p>
        </p:txBody>
      </p:sp>
    </p:spTree>
    <p:extLst>
      <p:ext uri="{BB962C8B-B14F-4D97-AF65-F5344CB8AC3E}">
        <p14:creationId xmlns:p14="http://schemas.microsoft.com/office/powerpoint/2010/main" val="953839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51A7C5-0682-5C46-A71D-1AB270529609}"/>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CAB152-7AE1-5846-B81C-1969E1A5700B}"/>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148AD5EC-602A-3345-A389-EB153AC41168}"/>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039298DC-CD7E-DC4C-B4F3-DA80E2BEAFA3}" type="slidenum">
              <a:rPr lang="en-US" altLang="en-US"/>
              <a:pPr/>
              <a:t>‹#›</a:t>
            </a:fld>
            <a:endParaRPr lang="en-US" altLang="en-US"/>
          </a:p>
        </p:txBody>
      </p:sp>
    </p:spTree>
    <p:extLst>
      <p:ext uri="{BB962C8B-B14F-4D97-AF65-F5344CB8AC3E}">
        <p14:creationId xmlns:p14="http://schemas.microsoft.com/office/powerpoint/2010/main" val="2274175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0CAC34-2414-174C-BB98-58F743EF49D9}"/>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203988-0AAF-614D-AE11-BE3BF58ED0D4}"/>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92188A01-159A-664D-BC76-E3D4C49261C3}"/>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EF24DD4C-05F1-FE4D-A966-F78A9280027D}" type="slidenum">
              <a:rPr lang="en-US" altLang="en-US"/>
              <a:pPr/>
              <a:t>‹#›</a:t>
            </a:fld>
            <a:endParaRPr lang="en-US" altLang="en-US"/>
          </a:p>
        </p:txBody>
      </p:sp>
    </p:spTree>
    <p:extLst>
      <p:ext uri="{BB962C8B-B14F-4D97-AF65-F5344CB8AC3E}">
        <p14:creationId xmlns:p14="http://schemas.microsoft.com/office/powerpoint/2010/main" val="2741822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E26813-54FD-1149-81E0-90AA61CB4B41}"/>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B1121D89-749E-904E-87BE-BD4DFAC05C71}"/>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A13497FC-333E-4348-A24E-542C35E54351}"/>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69FA0230-63BB-9244-A81E-3095643D40EA}" type="slidenum">
              <a:rPr lang="en-US" altLang="en-US"/>
              <a:pPr/>
              <a:t>‹#›</a:t>
            </a:fld>
            <a:endParaRPr lang="en-US" altLang="en-US"/>
          </a:p>
        </p:txBody>
      </p:sp>
    </p:spTree>
    <p:extLst>
      <p:ext uri="{BB962C8B-B14F-4D97-AF65-F5344CB8AC3E}">
        <p14:creationId xmlns:p14="http://schemas.microsoft.com/office/powerpoint/2010/main" val="201030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C7D816-6078-DB46-A94E-463315854C9B}"/>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30A444-16F0-7D40-8213-3195050FC62B}"/>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9" name="Rectangle 6">
            <a:extLst>
              <a:ext uri="{FF2B5EF4-FFF2-40B4-BE49-F238E27FC236}">
                <a16:creationId xmlns:a16="http://schemas.microsoft.com/office/drawing/2014/main" id="{BEA205A7-21C3-A94E-910C-00D5A351D530}"/>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BAD79D80-1862-EE4F-A8F9-BB72950F263E}" type="slidenum">
              <a:rPr lang="en-US" altLang="en-US"/>
              <a:pPr/>
              <a:t>‹#›</a:t>
            </a:fld>
            <a:endParaRPr lang="en-US" altLang="en-US"/>
          </a:p>
        </p:txBody>
      </p:sp>
    </p:spTree>
    <p:extLst>
      <p:ext uri="{BB962C8B-B14F-4D97-AF65-F5344CB8AC3E}">
        <p14:creationId xmlns:p14="http://schemas.microsoft.com/office/powerpoint/2010/main" val="1445495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CA1B9B-36B2-1B48-8417-A3A5E2BB1E84}"/>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A98B05-559B-F441-A95E-BDA63FC263AB}"/>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5" name="Rectangle 6">
            <a:extLst>
              <a:ext uri="{FF2B5EF4-FFF2-40B4-BE49-F238E27FC236}">
                <a16:creationId xmlns:a16="http://schemas.microsoft.com/office/drawing/2014/main" id="{48397304-BE1A-DC46-A249-FD805A79B270}"/>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B46660C5-D152-AE4D-B541-5995F4406DFE}" type="slidenum">
              <a:rPr lang="en-US" altLang="en-US"/>
              <a:pPr/>
              <a:t>‹#›</a:t>
            </a:fld>
            <a:endParaRPr lang="en-US" altLang="en-US"/>
          </a:p>
        </p:txBody>
      </p:sp>
    </p:spTree>
    <p:extLst>
      <p:ext uri="{BB962C8B-B14F-4D97-AF65-F5344CB8AC3E}">
        <p14:creationId xmlns:p14="http://schemas.microsoft.com/office/powerpoint/2010/main" val="370207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F5A5EE-4CB7-A444-93DF-F38ED4C5ECE2}"/>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9E41697-96BB-854C-AF74-7FCAFD8E423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4" name="Rectangle 6">
            <a:extLst>
              <a:ext uri="{FF2B5EF4-FFF2-40B4-BE49-F238E27FC236}">
                <a16:creationId xmlns:a16="http://schemas.microsoft.com/office/drawing/2014/main" id="{53527AE5-6D5F-8342-8D14-506F9B413897}"/>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31EBB34B-C896-664F-8EE8-EDFDE3612818}" type="slidenum">
              <a:rPr lang="en-US" altLang="en-US"/>
              <a:pPr/>
              <a:t>‹#›</a:t>
            </a:fld>
            <a:endParaRPr lang="en-US" altLang="en-US"/>
          </a:p>
        </p:txBody>
      </p:sp>
    </p:spTree>
    <p:extLst>
      <p:ext uri="{BB962C8B-B14F-4D97-AF65-F5344CB8AC3E}">
        <p14:creationId xmlns:p14="http://schemas.microsoft.com/office/powerpoint/2010/main" val="309387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BEEB49-A63E-F248-BBF5-1DADBDAA9C64}"/>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6DD9CD-4DC7-A041-B8A3-FB403423D43B}"/>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28D0AAEC-4620-E246-995F-E60542F117C6}"/>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0347178A-778F-C14E-B82F-BF810F9200A1}" type="slidenum">
              <a:rPr lang="en-US" altLang="en-US"/>
              <a:pPr/>
              <a:t>‹#›</a:t>
            </a:fld>
            <a:endParaRPr lang="en-US" altLang="en-US"/>
          </a:p>
        </p:txBody>
      </p:sp>
    </p:spTree>
    <p:extLst>
      <p:ext uri="{BB962C8B-B14F-4D97-AF65-F5344CB8AC3E}">
        <p14:creationId xmlns:p14="http://schemas.microsoft.com/office/powerpoint/2010/main" val="1968162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05E60B-DC26-A04B-9243-3B67A9270C4D}"/>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40CF66D-568A-5D43-9FC0-C160E36810B7}"/>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3643E9B7-C9DA-5443-BFA2-4EBCA96E5ACA}"/>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A6E774F9-3528-254D-BA80-5C68E38208E6}" type="slidenum">
              <a:rPr lang="en-US" altLang="en-US"/>
              <a:pPr/>
              <a:t>‹#›</a:t>
            </a:fld>
            <a:endParaRPr lang="en-US" altLang="en-US"/>
          </a:p>
        </p:txBody>
      </p:sp>
    </p:spTree>
    <p:extLst>
      <p:ext uri="{BB962C8B-B14F-4D97-AF65-F5344CB8AC3E}">
        <p14:creationId xmlns:p14="http://schemas.microsoft.com/office/powerpoint/2010/main" val="1422469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0A22808-6A2C-7F49-BCBB-4BCF1B1AFEAE}"/>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BB61A6F-2207-D440-9B6E-FFB907BD07A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4D33D217-04E0-2249-90A1-15AAB1777219}"/>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78287B7D-E7A2-7744-87A8-90FAC03D4F10}" type="slidenum">
              <a:rPr lang="en-US" altLang="en-US"/>
              <a:pPr/>
              <a:t>‹#›</a:t>
            </a:fld>
            <a:endParaRPr lang="en-US" altLang="en-US"/>
          </a:p>
        </p:txBody>
      </p:sp>
    </p:spTree>
    <p:extLst>
      <p:ext uri="{BB962C8B-B14F-4D97-AF65-F5344CB8AC3E}">
        <p14:creationId xmlns:p14="http://schemas.microsoft.com/office/powerpoint/2010/main" val="4217391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D2DF28-CE5A-B44C-A713-ADDD57B4F0C9}"/>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952E91-554F-FF4F-B042-62686858E7CA}"/>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D83A5A78-FBBA-FE45-9F10-10ABB50B96EC}"/>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4A6ECEC8-BFD3-7444-BDA0-7FC93F1878D3}" type="slidenum">
              <a:rPr lang="en-US" altLang="en-US"/>
              <a:pPr/>
              <a:t>‹#›</a:t>
            </a:fld>
            <a:endParaRPr lang="en-US" altLang="en-US"/>
          </a:p>
        </p:txBody>
      </p:sp>
    </p:spTree>
    <p:extLst>
      <p:ext uri="{BB962C8B-B14F-4D97-AF65-F5344CB8AC3E}">
        <p14:creationId xmlns:p14="http://schemas.microsoft.com/office/powerpoint/2010/main" val="248519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67C710-CC33-F444-80B9-699F70563CAC}"/>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53E493-4FFE-0F46-A569-9F1DCCE5BF4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6" name="Rectangle 6">
            <a:extLst>
              <a:ext uri="{FF2B5EF4-FFF2-40B4-BE49-F238E27FC236}">
                <a16:creationId xmlns:a16="http://schemas.microsoft.com/office/drawing/2014/main" id="{24BBFE8A-1BD8-B141-93F6-302ED28574A4}"/>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B80E5DFB-E203-424F-B40B-DF3B8D0B3520}" type="slidenum">
              <a:rPr lang="en-US" altLang="en-US"/>
              <a:pPr/>
              <a:t>‹#›</a:t>
            </a:fld>
            <a:endParaRPr lang="en-US" altLang="en-US"/>
          </a:p>
        </p:txBody>
      </p:sp>
    </p:spTree>
    <p:extLst>
      <p:ext uri="{BB962C8B-B14F-4D97-AF65-F5344CB8AC3E}">
        <p14:creationId xmlns:p14="http://schemas.microsoft.com/office/powerpoint/2010/main" val="618165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CEF5591-F5F2-4C4C-8626-792130FC4E37}"/>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D7FCF65-2998-A545-A27D-153F49F7831B}"/>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5" name="Rectangle 6">
            <a:extLst>
              <a:ext uri="{FF2B5EF4-FFF2-40B4-BE49-F238E27FC236}">
                <a16:creationId xmlns:a16="http://schemas.microsoft.com/office/drawing/2014/main" id="{3339C85E-1890-3A42-9B01-70E9D1DA8F55}"/>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4A3C9370-37E1-5746-B1E2-A71C83FDFCD5}" type="slidenum">
              <a:rPr lang="en-US" altLang="en-US"/>
              <a:pPr/>
              <a:t>‹#›</a:t>
            </a:fld>
            <a:endParaRPr lang="en-US" altLang="en-US"/>
          </a:p>
        </p:txBody>
      </p:sp>
    </p:spTree>
    <p:extLst>
      <p:ext uri="{BB962C8B-B14F-4D97-AF65-F5344CB8AC3E}">
        <p14:creationId xmlns:p14="http://schemas.microsoft.com/office/powerpoint/2010/main" val="51571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A0F50-6292-3743-9C17-0E70C46E55B5}"/>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38CF52C-78BF-8442-915A-422664800A2F}"/>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DBE57DA5-840B-7149-86A6-B27981DA2DC0}"/>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689501D9-681F-7742-8B2A-FBE53884EBBE}" type="slidenum">
              <a:rPr lang="en-US" altLang="en-US"/>
              <a:pPr/>
              <a:t>‹#›</a:t>
            </a:fld>
            <a:endParaRPr lang="en-US" altLang="en-US"/>
          </a:p>
        </p:txBody>
      </p:sp>
    </p:spTree>
    <p:extLst>
      <p:ext uri="{BB962C8B-B14F-4D97-AF65-F5344CB8AC3E}">
        <p14:creationId xmlns:p14="http://schemas.microsoft.com/office/powerpoint/2010/main" val="401680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E111BAD-CA69-3243-847F-3CA81E55E0AA}"/>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CE07383-98A1-AB4B-A337-8CE4F84F2E8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9" name="Rectangle 6">
            <a:extLst>
              <a:ext uri="{FF2B5EF4-FFF2-40B4-BE49-F238E27FC236}">
                <a16:creationId xmlns:a16="http://schemas.microsoft.com/office/drawing/2014/main" id="{5D5A4A41-EEE6-9243-90FE-C4F683C1A0D9}"/>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156223CA-84AB-7545-A676-ABB51A6A725F}" type="slidenum">
              <a:rPr lang="en-US" altLang="en-US"/>
              <a:pPr/>
              <a:t>‹#›</a:t>
            </a:fld>
            <a:endParaRPr lang="en-US" altLang="en-US"/>
          </a:p>
        </p:txBody>
      </p:sp>
    </p:spTree>
    <p:extLst>
      <p:ext uri="{BB962C8B-B14F-4D97-AF65-F5344CB8AC3E}">
        <p14:creationId xmlns:p14="http://schemas.microsoft.com/office/powerpoint/2010/main" val="380562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810831-9893-EC41-9CF3-EDAE0F311BF1}"/>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4077A3-2448-DE4C-AAD3-F085A12863E8}"/>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5" name="Rectangle 6">
            <a:extLst>
              <a:ext uri="{FF2B5EF4-FFF2-40B4-BE49-F238E27FC236}">
                <a16:creationId xmlns:a16="http://schemas.microsoft.com/office/drawing/2014/main" id="{4AD4151A-20D4-6145-A313-6DB7E86B3A08}"/>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57A2A06C-B7EF-CA4F-BED1-40B765235B94}" type="slidenum">
              <a:rPr lang="en-US" altLang="en-US"/>
              <a:pPr/>
              <a:t>‹#›</a:t>
            </a:fld>
            <a:endParaRPr lang="en-US" altLang="en-US"/>
          </a:p>
        </p:txBody>
      </p:sp>
    </p:spTree>
    <p:extLst>
      <p:ext uri="{BB962C8B-B14F-4D97-AF65-F5344CB8AC3E}">
        <p14:creationId xmlns:p14="http://schemas.microsoft.com/office/powerpoint/2010/main" val="403695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A74431-81C8-1B44-80C9-4182B809AA54}"/>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B115FBB-2303-9A47-8263-99CD7DB87AA5}"/>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4" name="Rectangle 6">
            <a:extLst>
              <a:ext uri="{FF2B5EF4-FFF2-40B4-BE49-F238E27FC236}">
                <a16:creationId xmlns:a16="http://schemas.microsoft.com/office/drawing/2014/main" id="{62E21F81-8D01-3641-8E66-3B1DF933D358}"/>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2D0D5B83-79E5-A545-B2BD-82D10B626487}" type="slidenum">
              <a:rPr lang="en-US" altLang="en-US"/>
              <a:pPr/>
              <a:t>‹#›</a:t>
            </a:fld>
            <a:endParaRPr lang="en-US" altLang="en-US"/>
          </a:p>
        </p:txBody>
      </p:sp>
    </p:spTree>
    <p:extLst>
      <p:ext uri="{BB962C8B-B14F-4D97-AF65-F5344CB8AC3E}">
        <p14:creationId xmlns:p14="http://schemas.microsoft.com/office/powerpoint/2010/main" val="391462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DE6F33F-AF34-3143-BCAA-EDACE57D6DEB}"/>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A00A980-7019-5E45-9FBA-7D657D90E12C}"/>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5A7F47ED-A885-944B-85F2-6D3E50B7F6ED}"/>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0F993F02-ECE7-7C4A-8AD2-2D1E00906100}" type="slidenum">
              <a:rPr lang="en-US" altLang="en-US"/>
              <a:pPr/>
              <a:t>‹#›</a:t>
            </a:fld>
            <a:endParaRPr lang="en-US" altLang="en-US"/>
          </a:p>
        </p:txBody>
      </p:sp>
    </p:spTree>
    <p:extLst>
      <p:ext uri="{BB962C8B-B14F-4D97-AF65-F5344CB8AC3E}">
        <p14:creationId xmlns:p14="http://schemas.microsoft.com/office/powerpoint/2010/main" val="54058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4CBB06D-2FD9-864B-A2A3-F3E8C1C56998}"/>
              </a:ext>
            </a:extLst>
          </p:cNvPr>
          <p:cNvSpPr>
            <a:spLocks noGrp="1" noChangeArrowheads="1"/>
          </p:cNvSpPr>
          <p:nvPr>
            <p:ph type="dt" sz="half"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7FC6412-0673-9944-A848-BA34A4CF7AEE}"/>
              </a:ext>
            </a:extLst>
          </p:cNvPr>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r>
              <a:rPr lang="en-US" altLang="en-US"/>
              <a:t>Copyright © 2010  R. R. Dickerson</a:t>
            </a:r>
          </a:p>
        </p:txBody>
      </p:sp>
      <p:sp>
        <p:nvSpPr>
          <p:cNvPr id="7" name="Slide Number Placeholder 6">
            <a:extLst>
              <a:ext uri="{FF2B5EF4-FFF2-40B4-BE49-F238E27FC236}">
                <a16:creationId xmlns:a16="http://schemas.microsoft.com/office/drawing/2014/main" id="{6864A2B9-131D-2D48-8B9F-586D91A5938A}"/>
              </a:ext>
            </a:extLst>
          </p:cNvPr>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a:defRPr/>
            </a:lvl1pPr>
          </a:lstStyle>
          <a:p>
            <a:fld id="{D6ACC71B-015F-1940-91E3-C41DBEABC16B}" type="slidenum">
              <a:rPr lang="en-US" altLang="en-US"/>
              <a:pPr/>
              <a:t>‹#›</a:t>
            </a:fld>
            <a:endParaRPr lang="en-US" altLang="en-US"/>
          </a:p>
        </p:txBody>
      </p:sp>
    </p:spTree>
    <p:extLst>
      <p:ext uri="{BB962C8B-B14F-4D97-AF65-F5344CB8AC3E}">
        <p14:creationId xmlns:p14="http://schemas.microsoft.com/office/powerpoint/2010/main" val="104607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B46B38-88EB-C44F-8EB6-9C9E2EB240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E45DC9B7-44ED-8249-ACA1-D4CEF9CF9B7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F991C430-C45D-B34A-AEC3-224CCEEA63D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323A0D9A-AE5C-3F44-BADA-C23A3A5E169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r>
              <a:rPr lang="en-US" altLang="en-US"/>
              <a:t>Copyright © 2013  R. R. Dickerson</a:t>
            </a:r>
          </a:p>
        </p:txBody>
      </p:sp>
      <p:sp>
        <p:nvSpPr>
          <p:cNvPr id="1030" name="Rectangle 6">
            <a:extLst>
              <a:ext uri="{FF2B5EF4-FFF2-40B4-BE49-F238E27FC236}">
                <a16:creationId xmlns:a16="http://schemas.microsoft.com/office/drawing/2014/main" id="{5E9CD2FB-5ADE-D94A-A31D-982CD907C03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AC4A8D3A-7D00-F342-8B2B-93B233D1C7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E0582CB9-A7C1-CE4E-9224-0D9B95F8870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a:extLst>
              <a:ext uri="{FF2B5EF4-FFF2-40B4-BE49-F238E27FC236}">
                <a16:creationId xmlns:a16="http://schemas.microsoft.com/office/drawing/2014/main" id="{3D1131AE-9E48-024C-9176-59F1D01EBFF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8" name="Rectangle 4">
            <a:extLst>
              <a:ext uri="{FF2B5EF4-FFF2-40B4-BE49-F238E27FC236}">
                <a16:creationId xmlns:a16="http://schemas.microsoft.com/office/drawing/2014/main" id="{DE45A894-DF5B-EC43-AC5F-C0E34310C0A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0"/>
                <a:cs typeface="+mn-cs"/>
              </a:defRPr>
            </a:lvl1pPr>
          </a:lstStyle>
          <a:p>
            <a:pPr>
              <a:defRPr/>
            </a:pPr>
            <a:endParaRPr lang="en-US"/>
          </a:p>
        </p:txBody>
      </p:sp>
      <p:sp>
        <p:nvSpPr>
          <p:cNvPr id="123909" name="Rectangle 5">
            <a:extLst>
              <a:ext uri="{FF2B5EF4-FFF2-40B4-BE49-F238E27FC236}">
                <a16:creationId xmlns:a16="http://schemas.microsoft.com/office/drawing/2014/main" id="{7617771D-1EA8-6442-8E9A-F9FDD332A07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Copyright © 2013  R. R. Dickerson</a:t>
            </a:r>
          </a:p>
        </p:txBody>
      </p:sp>
      <p:sp>
        <p:nvSpPr>
          <p:cNvPr id="123910" name="Rectangle 6">
            <a:extLst>
              <a:ext uri="{FF2B5EF4-FFF2-40B4-BE49-F238E27FC236}">
                <a16:creationId xmlns:a16="http://schemas.microsoft.com/office/drawing/2014/main" id="{4FD27A63-1546-F646-AE05-FD83BE16817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2046BAF6-6173-8C42-A6C6-37F00C5537D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F5306A7F-EEB3-4642-90DB-DE5FDFE880CF}"/>
              </a:ext>
            </a:extLst>
          </p:cNvPr>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2275" name="Rectangle 3">
            <a:extLst>
              <a:ext uri="{FF2B5EF4-FFF2-40B4-BE49-F238E27FC236}">
                <a16:creationId xmlns:a16="http://schemas.microsoft.com/office/drawing/2014/main" id="{7950DADF-1846-2A45-A950-828319F421B6}"/>
              </a:ext>
            </a:extLst>
          </p:cNvPr>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2276" name="Rectangle 4">
            <a:extLst>
              <a:ext uri="{FF2B5EF4-FFF2-40B4-BE49-F238E27FC236}">
                <a16:creationId xmlns:a16="http://schemas.microsoft.com/office/drawing/2014/main" id="{A10658DF-F219-EC45-B92A-CB8E42A6DFA8}"/>
              </a:ext>
            </a:extLst>
          </p:cNvPr>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a:latin typeface="Times New Roman" charset="0"/>
                <a:ea typeface="ＭＳ Ｐゴシック" charset="0"/>
                <a:cs typeface="+mn-cs"/>
              </a:defRPr>
            </a:lvl1pPr>
          </a:lstStyle>
          <a:p>
            <a:pPr>
              <a:defRPr/>
            </a:pPr>
            <a:endParaRPr lang="en-US"/>
          </a:p>
        </p:txBody>
      </p:sp>
      <p:sp>
        <p:nvSpPr>
          <p:cNvPr id="182277" name="Rectangle 5">
            <a:extLst>
              <a:ext uri="{FF2B5EF4-FFF2-40B4-BE49-F238E27FC236}">
                <a16:creationId xmlns:a16="http://schemas.microsoft.com/office/drawing/2014/main" id="{297B490E-579E-C641-A86C-25D7470203C0}"/>
              </a:ext>
            </a:extLst>
          </p:cNvPr>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a:lvl1pPr>
          </a:lstStyle>
          <a:p>
            <a:r>
              <a:rPr lang="en-US" altLang="en-US"/>
              <a:t>Copyright © 2013  R. R. Dickerson</a:t>
            </a:r>
          </a:p>
        </p:txBody>
      </p:sp>
      <p:sp>
        <p:nvSpPr>
          <p:cNvPr id="182278" name="Rectangle 6">
            <a:extLst>
              <a:ext uri="{FF2B5EF4-FFF2-40B4-BE49-F238E27FC236}">
                <a16:creationId xmlns:a16="http://schemas.microsoft.com/office/drawing/2014/main" id="{B74FAF85-411B-2D4D-AA0F-5612554609D4}"/>
              </a:ext>
            </a:extLst>
          </p:cNvPr>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a:lvl1pPr>
          </a:lstStyle>
          <a:p>
            <a:fld id="{A9A14BDC-ECEA-E24A-B79B-58A4BC497DE6}" type="slidenum">
              <a:rPr lang="en-US" altLang="en-US"/>
              <a:pPr/>
              <a:t>‹#›</a:t>
            </a:fld>
            <a:endParaRPr lang="en-US" altLang="en-US"/>
          </a:p>
        </p:txBody>
      </p:sp>
      <p:grpSp>
        <p:nvGrpSpPr>
          <p:cNvPr id="25607" name="Group 7">
            <a:extLst>
              <a:ext uri="{FF2B5EF4-FFF2-40B4-BE49-F238E27FC236}">
                <a16:creationId xmlns:a16="http://schemas.microsoft.com/office/drawing/2014/main" id="{B82E679C-AB7F-1E45-830D-010C70825DEB}"/>
              </a:ext>
            </a:extLst>
          </p:cNvPr>
          <p:cNvGrpSpPr>
            <a:grpSpLocks/>
          </p:cNvGrpSpPr>
          <p:nvPr/>
        </p:nvGrpSpPr>
        <p:grpSpPr bwMode="auto">
          <a:xfrm>
            <a:off x="261938" y="87313"/>
            <a:ext cx="8488362" cy="831850"/>
            <a:chOff x="165" y="55"/>
            <a:chExt cx="5347" cy="524"/>
          </a:xfrm>
        </p:grpSpPr>
        <p:grpSp>
          <p:nvGrpSpPr>
            <p:cNvPr id="25608" name="Group 8">
              <a:extLst>
                <a:ext uri="{FF2B5EF4-FFF2-40B4-BE49-F238E27FC236}">
                  <a16:creationId xmlns:a16="http://schemas.microsoft.com/office/drawing/2014/main" id="{B09E06AE-1FBB-F84D-8499-FD91D22E4C75}"/>
                </a:ext>
              </a:extLst>
            </p:cNvPr>
            <p:cNvGrpSpPr>
              <a:grpSpLocks/>
            </p:cNvGrpSpPr>
            <p:nvPr userDrawn="1"/>
          </p:nvGrpSpPr>
          <p:grpSpPr bwMode="auto">
            <a:xfrm>
              <a:off x="664" y="104"/>
              <a:ext cx="4848" cy="432"/>
              <a:chOff x="664" y="104"/>
              <a:chExt cx="4848" cy="432"/>
            </a:xfrm>
          </p:grpSpPr>
          <p:sp>
            <p:nvSpPr>
              <p:cNvPr id="182281" name="Freeform 9">
                <a:extLst>
                  <a:ext uri="{FF2B5EF4-FFF2-40B4-BE49-F238E27FC236}">
                    <a16:creationId xmlns:a16="http://schemas.microsoft.com/office/drawing/2014/main" id="{221A3CA7-E67D-D641-B746-4C8EBE6736D8}"/>
                  </a:ext>
                </a:extLst>
              </p:cNvPr>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25611" name="Group 10">
                <a:extLst>
                  <a:ext uri="{FF2B5EF4-FFF2-40B4-BE49-F238E27FC236}">
                    <a16:creationId xmlns:a16="http://schemas.microsoft.com/office/drawing/2014/main" id="{58A90305-5C29-814E-87DF-64E03348A027}"/>
                  </a:ext>
                </a:extLst>
              </p:cNvPr>
              <p:cNvGrpSpPr>
                <a:grpSpLocks/>
              </p:cNvGrpSpPr>
              <p:nvPr/>
            </p:nvGrpSpPr>
            <p:grpSpPr bwMode="auto">
              <a:xfrm>
                <a:off x="1195" y="104"/>
                <a:ext cx="3827" cy="429"/>
                <a:chOff x="1021" y="240"/>
                <a:chExt cx="3827" cy="429"/>
              </a:xfrm>
            </p:grpSpPr>
            <p:grpSp>
              <p:nvGrpSpPr>
                <p:cNvPr id="25660" name="Group 11">
                  <a:extLst>
                    <a:ext uri="{FF2B5EF4-FFF2-40B4-BE49-F238E27FC236}">
                      <a16:creationId xmlns:a16="http://schemas.microsoft.com/office/drawing/2014/main" id="{FB43901D-ED1A-384A-ABF0-E2E1BBDBFBEE}"/>
                    </a:ext>
                  </a:extLst>
                </p:cNvPr>
                <p:cNvGrpSpPr>
                  <a:grpSpLocks/>
                </p:cNvGrpSpPr>
                <p:nvPr/>
              </p:nvGrpSpPr>
              <p:grpSpPr bwMode="auto">
                <a:xfrm>
                  <a:off x="1021" y="241"/>
                  <a:ext cx="2208" cy="427"/>
                  <a:chOff x="1021" y="241"/>
                  <a:chExt cx="2208" cy="427"/>
                </a:xfrm>
              </p:grpSpPr>
              <p:sp>
                <p:nvSpPr>
                  <p:cNvPr id="182284" name="Freeform 12">
                    <a:extLst>
                      <a:ext uri="{FF2B5EF4-FFF2-40B4-BE49-F238E27FC236}">
                        <a16:creationId xmlns:a16="http://schemas.microsoft.com/office/drawing/2014/main" id="{7A3E03A6-9F3E-F24E-BA5B-8DBB8576AF87}"/>
                      </a:ext>
                    </a:extLst>
                  </p:cNvPr>
                  <p:cNvSpPr>
                    <a:spLocks/>
                  </p:cNvSpPr>
                  <p:nvPr/>
                </p:nvSpPr>
                <p:spPr bwMode="ltGray">
                  <a:xfrm>
                    <a:off x="2257" y="633"/>
                    <a:ext cx="7" cy="8"/>
                  </a:xfrm>
                  <a:custGeom>
                    <a:avLst/>
                    <a:gdLst>
                      <a:gd name="T0" fmla="*/ 0 w 15"/>
                      <a:gd name="T1" fmla="*/ 0 h 23"/>
                      <a:gd name="T2" fmla="*/ 1 w 15"/>
                      <a:gd name="T3" fmla="*/ 0 h 23"/>
                      <a:gd name="T4" fmla="*/ 1 w 15"/>
                      <a:gd name="T5" fmla="*/ 1 h 23"/>
                      <a:gd name="T6" fmla="*/ 0 w 15"/>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85" name="Freeform 13">
                    <a:extLst>
                      <a:ext uri="{FF2B5EF4-FFF2-40B4-BE49-F238E27FC236}">
                        <a16:creationId xmlns:a16="http://schemas.microsoft.com/office/drawing/2014/main" id="{1CCA850F-93CD-6B4D-A70D-6044F54AB3F5}"/>
                      </a:ext>
                    </a:extLst>
                  </p:cNvPr>
                  <p:cNvSpPr>
                    <a:spLocks/>
                  </p:cNvSpPr>
                  <p:nvPr/>
                </p:nvSpPr>
                <p:spPr bwMode="ltGray">
                  <a:xfrm>
                    <a:off x="2332" y="660"/>
                    <a:ext cx="9" cy="8"/>
                  </a:xfrm>
                  <a:custGeom>
                    <a:avLst/>
                    <a:gdLst>
                      <a:gd name="T0" fmla="*/ 0 w 20"/>
                      <a:gd name="T1" fmla="*/ 1 h 23"/>
                      <a:gd name="T2" fmla="*/ 1 w 20"/>
                      <a:gd name="T3" fmla="*/ 0 h 23"/>
                      <a:gd name="T4" fmla="*/ 0 w 20"/>
                      <a:gd name="T5" fmla="*/ 1 h 23"/>
                      <a:gd name="T6" fmla="*/ 0 w 20"/>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86" name="Freeform 14">
                    <a:extLst>
                      <a:ext uri="{FF2B5EF4-FFF2-40B4-BE49-F238E27FC236}">
                        <a16:creationId xmlns:a16="http://schemas.microsoft.com/office/drawing/2014/main" id="{5B2ABE82-9D13-934B-9DB4-3A7C1B571407}"/>
                      </a:ext>
                    </a:extLst>
                  </p:cNvPr>
                  <p:cNvSpPr>
                    <a:spLocks/>
                  </p:cNvSpPr>
                  <p:nvPr/>
                </p:nvSpPr>
                <p:spPr bwMode="ltGray">
                  <a:xfrm>
                    <a:off x="2120" y="616"/>
                    <a:ext cx="13" cy="14"/>
                  </a:xfrm>
                  <a:custGeom>
                    <a:avLst/>
                    <a:gdLst>
                      <a:gd name="T0" fmla="*/ 1 w 30"/>
                      <a:gd name="T1" fmla="*/ 1 h 42"/>
                      <a:gd name="T2" fmla="*/ 0 w 30"/>
                      <a:gd name="T3" fmla="*/ 1 h 42"/>
                      <a:gd name="T4" fmla="*/ 0 w 30"/>
                      <a:gd name="T5" fmla="*/ 0 h 42"/>
                      <a:gd name="T6" fmla="*/ 1 w 30"/>
                      <a:gd name="T7" fmla="*/ 0 h 42"/>
                      <a:gd name="T8" fmla="*/ 3 w 30"/>
                      <a:gd name="T9" fmla="*/ 1 h 42"/>
                      <a:gd name="T10" fmla="*/ 2 w 30"/>
                      <a:gd name="T11" fmla="*/ 1 h 42"/>
                      <a:gd name="T12" fmla="*/ 1 w 30"/>
                      <a:gd name="T13" fmla="*/ 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87" name="Freeform 15">
                    <a:extLst>
                      <a:ext uri="{FF2B5EF4-FFF2-40B4-BE49-F238E27FC236}">
                        <a16:creationId xmlns:a16="http://schemas.microsoft.com/office/drawing/2014/main" id="{DA2D5744-8E2C-F747-A6A9-57D1C74FA9D2}"/>
                      </a:ext>
                    </a:extLst>
                  </p:cNvPr>
                  <p:cNvSpPr>
                    <a:spLocks/>
                  </p:cNvSpPr>
                  <p:nvPr/>
                </p:nvSpPr>
                <p:spPr bwMode="ltGray">
                  <a:xfrm>
                    <a:off x="1967" y="629"/>
                    <a:ext cx="11" cy="5"/>
                  </a:xfrm>
                  <a:custGeom>
                    <a:avLst/>
                    <a:gdLst>
                      <a:gd name="T0" fmla="*/ 1 w 25"/>
                      <a:gd name="T1" fmla="*/ 1 h 16"/>
                      <a:gd name="T2" fmla="*/ 0 w 25"/>
                      <a:gd name="T3" fmla="*/ 0 h 16"/>
                      <a:gd name="T4" fmla="*/ 1 w 25"/>
                      <a:gd name="T5" fmla="*/ 0 h 16"/>
                      <a:gd name="T6" fmla="*/ 1 w 25"/>
                      <a:gd name="T7" fmla="*/ 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88" name="Freeform 16">
                    <a:extLst>
                      <a:ext uri="{FF2B5EF4-FFF2-40B4-BE49-F238E27FC236}">
                        <a16:creationId xmlns:a16="http://schemas.microsoft.com/office/drawing/2014/main" id="{38B7B280-7B80-E24C-8D88-58A8CC2347FB}"/>
                      </a:ext>
                    </a:extLst>
                  </p:cNvPr>
                  <p:cNvSpPr>
                    <a:spLocks/>
                  </p:cNvSpPr>
                  <p:nvPr/>
                </p:nvSpPr>
                <p:spPr bwMode="ltGray">
                  <a:xfrm>
                    <a:off x="1921" y="635"/>
                    <a:ext cx="28" cy="16"/>
                  </a:xfrm>
                  <a:custGeom>
                    <a:avLst/>
                    <a:gdLst>
                      <a:gd name="T0" fmla="*/ 1 w 65"/>
                      <a:gd name="T1" fmla="*/ 1 h 46"/>
                      <a:gd name="T2" fmla="*/ 3 w 65"/>
                      <a:gd name="T3" fmla="*/ 0 h 46"/>
                      <a:gd name="T4" fmla="*/ 3 w 65"/>
                      <a:gd name="T5" fmla="*/ 0 h 46"/>
                      <a:gd name="T6" fmla="*/ 5 w 65"/>
                      <a:gd name="T7" fmla="*/ 0 h 46"/>
                      <a:gd name="T8" fmla="*/ 3 w 65"/>
                      <a:gd name="T9" fmla="*/ 1 h 46"/>
                      <a:gd name="T10" fmla="*/ 1 w 65"/>
                      <a:gd name="T11" fmla="*/ 2 h 46"/>
                      <a:gd name="T12" fmla="*/ 0 w 65"/>
                      <a:gd name="T13" fmla="*/ 1 h 46"/>
                      <a:gd name="T14" fmla="*/ 1 w 65"/>
                      <a:gd name="T15" fmla="*/ 1 h 46"/>
                      <a:gd name="T16" fmla="*/ 1 w 6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89" name="Freeform 17">
                    <a:extLst>
                      <a:ext uri="{FF2B5EF4-FFF2-40B4-BE49-F238E27FC236}">
                        <a16:creationId xmlns:a16="http://schemas.microsoft.com/office/drawing/2014/main" id="{F2079912-CA60-F243-86E7-1A7CCEC0DEC1}"/>
                      </a:ext>
                    </a:extLst>
                  </p:cNvPr>
                  <p:cNvSpPr>
                    <a:spLocks/>
                  </p:cNvSpPr>
                  <p:nvPr/>
                </p:nvSpPr>
                <p:spPr bwMode="ltGray">
                  <a:xfrm>
                    <a:off x="1892" y="634"/>
                    <a:ext cx="29" cy="16"/>
                  </a:xfrm>
                  <a:custGeom>
                    <a:avLst/>
                    <a:gdLst>
                      <a:gd name="T0" fmla="*/ 0 w 69"/>
                      <a:gd name="T1" fmla="*/ 1 h 47"/>
                      <a:gd name="T2" fmla="*/ 1 w 69"/>
                      <a:gd name="T3" fmla="*/ 1 h 47"/>
                      <a:gd name="T4" fmla="*/ 4 w 69"/>
                      <a:gd name="T5" fmla="*/ 0 h 47"/>
                      <a:gd name="T6" fmla="*/ 5 w 69"/>
                      <a:gd name="T7" fmla="*/ 0 h 47"/>
                      <a:gd name="T8" fmla="*/ 4 w 69"/>
                      <a:gd name="T9" fmla="*/ 1 h 47"/>
                      <a:gd name="T10" fmla="*/ 2 w 69"/>
                      <a:gd name="T11" fmla="*/ 1 h 47"/>
                      <a:gd name="T12" fmla="*/ 2 w 69"/>
                      <a:gd name="T13" fmla="*/ 2 h 47"/>
                      <a:gd name="T14" fmla="*/ 1 w 69"/>
                      <a:gd name="T15" fmla="*/ 2 h 47"/>
                      <a:gd name="T16" fmla="*/ 1 w 69"/>
                      <a:gd name="T17" fmla="*/ 1 h 47"/>
                      <a:gd name="T18" fmla="*/ 0 w 69"/>
                      <a:gd name="T19" fmla="*/ 1 h 47"/>
                      <a:gd name="T20" fmla="*/ 0 w 69"/>
                      <a:gd name="T21" fmla="*/ 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0" name="Freeform 18">
                    <a:extLst>
                      <a:ext uri="{FF2B5EF4-FFF2-40B4-BE49-F238E27FC236}">
                        <a16:creationId xmlns:a16="http://schemas.microsoft.com/office/drawing/2014/main" id="{B79E1D40-EEE9-7D46-9A14-481FA1BB01BA}"/>
                      </a:ext>
                    </a:extLst>
                  </p:cNvPr>
                  <p:cNvSpPr>
                    <a:spLocks/>
                  </p:cNvSpPr>
                  <p:nvPr/>
                </p:nvSpPr>
                <p:spPr bwMode="ltGray">
                  <a:xfrm>
                    <a:off x="1735" y="547"/>
                    <a:ext cx="151" cy="93"/>
                  </a:xfrm>
                  <a:custGeom>
                    <a:avLst/>
                    <a:gdLst>
                      <a:gd name="T0" fmla="*/ 1 w 355"/>
                      <a:gd name="T1" fmla="*/ 0 h 277"/>
                      <a:gd name="T2" fmla="*/ 3 w 355"/>
                      <a:gd name="T3" fmla="*/ 1 h 277"/>
                      <a:gd name="T4" fmla="*/ 4 w 355"/>
                      <a:gd name="T5" fmla="*/ 1 h 277"/>
                      <a:gd name="T6" fmla="*/ 6 w 355"/>
                      <a:gd name="T7" fmla="*/ 2 h 277"/>
                      <a:gd name="T8" fmla="*/ 7 w 355"/>
                      <a:gd name="T9" fmla="*/ 2 h 277"/>
                      <a:gd name="T10" fmla="*/ 9 w 355"/>
                      <a:gd name="T11" fmla="*/ 4 h 277"/>
                      <a:gd name="T12" fmla="*/ 11 w 355"/>
                      <a:gd name="T13" fmla="*/ 5 h 277"/>
                      <a:gd name="T14" fmla="*/ 11 w 355"/>
                      <a:gd name="T15" fmla="*/ 5 h 277"/>
                      <a:gd name="T16" fmla="*/ 12 w 355"/>
                      <a:gd name="T17" fmla="*/ 6 h 277"/>
                      <a:gd name="T18" fmla="*/ 14 w 355"/>
                      <a:gd name="T19" fmla="*/ 6 h 277"/>
                      <a:gd name="T20" fmla="*/ 13 w 355"/>
                      <a:gd name="T21" fmla="*/ 7 h 277"/>
                      <a:gd name="T22" fmla="*/ 14 w 355"/>
                      <a:gd name="T23" fmla="*/ 8 h 277"/>
                      <a:gd name="T24" fmla="*/ 15 w 355"/>
                      <a:gd name="T25" fmla="*/ 9 h 277"/>
                      <a:gd name="T26" fmla="*/ 17 w 355"/>
                      <a:gd name="T27" fmla="*/ 9 h 277"/>
                      <a:gd name="T28" fmla="*/ 18 w 355"/>
                      <a:gd name="T29" fmla="*/ 9 h 277"/>
                      <a:gd name="T30" fmla="*/ 20 w 355"/>
                      <a:gd name="T31" fmla="*/ 9 h 277"/>
                      <a:gd name="T32" fmla="*/ 21 w 355"/>
                      <a:gd name="T33" fmla="*/ 9 h 277"/>
                      <a:gd name="T34" fmla="*/ 23 w 355"/>
                      <a:gd name="T35" fmla="*/ 10 h 277"/>
                      <a:gd name="T36" fmla="*/ 24 w 355"/>
                      <a:gd name="T37" fmla="*/ 10 h 277"/>
                      <a:gd name="T38" fmla="*/ 27 w 355"/>
                      <a:gd name="T39" fmla="*/ 10 h 277"/>
                      <a:gd name="T40" fmla="*/ 26 w 355"/>
                      <a:gd name="T41" fmla="*/ 10 h 277"/>
                      <a:gd name="T42" fmla="*/ 25 w 355"/>
                      <a:gd name="T43" fmla="*/ 10 h 277"/>
                      <a:gd name="T44" fmla="*/ 23 w 355"/>
                      <a:gd name="T45" fmla="*/ 10 h 277"/>
                      <a:gd name="T46" fmla="*/ 22 w 355"/>
                      <a:gd name="T47" fmla="*/ 10 h 277"/>
                      <a:gd name="T48" fmla="*/ 20 w 355"/>
                      <a:gd name="T49" fmla="*/ 10 h 277"/>
                      <a:gd name="T50" fmla="*/ 18 w 355"/>
                      <a:gd name="T51" fmla="*/ 10 h 277"/>
                      <a:gd name="T52" fmla="*/ 13 w 355"/>
                      <a:gd name="T53" fmla="*/ 9 h 277"/>
                      <a:gd name="T54" fmla="*/ 12 w 355"/>
                      <a:gd name="T55" fmla="*/ 8 h 277"/>
                      <a:gd name="T56" fmla="*/ 10 w 355"/>
                      <a:gd name="T57" fmla="*/ 7 h 277"/>
                      <a:gd name="T58" fmla="*/ 9 w 355"/>
                      <a:gd name="T59" fmla="*/ 7 h 277"/>
                      <a:gd name="T60" fmla="*/ 7 w 355"/>
                      <a:gd name="T61" fmla="*/ 6 h 277"/>
                      <a:gd name="T62" fmla="*/ 5 w 355"/>
                      <a:gd name="T63" fmla="*/ 4 h 277"/>
                      <a:gd name="T64" fmla="*/ 5 w 355"/>
                      <a:gd name="T65" fmla="*/ 4 h 277"/>
                      <a:gd name="T66" fmla="*/ 5 w 355"/>
                      <a:gd name="T67" fmla="*/ 4 h 277"/>
                      <a:gd name="T68" fmla="*/ 4 w 355"/>
                      <a:gd name="T69" fmla="*/ 3 h 277"/>
                      <a:gd name="T70" fmla="*/ 3 w 355"/>
                      <a:gd name="T71" fmla="*/ 2 h 277"/>
                      <a:gd name="T72" fmla="*/ 2 w 355"/>
                      <a:gd name="T73" fmla="*/ 1 h 277"/>
                      <a:gd name="T74" fmla="*/ 0 w 355"/>
                      <a:gd name="T75" fmla="*/ 1 h 277"/>
                      <a:gd name="T76" fmla="*/ 1 w 355"/>
                      <a:gd name="T77" fmla="*/ 0 h 277"/>
                      <a:gd name="T78" fmla="*/ 1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1" name="Freeform 19">
                    <a:extLst>
                      <a:ext uri="{FF2B5EF4-FFF2-40B4-BE49-F238E27FC236}">
                        <a16:creationId xmlns:a16="http://schemas.microsoft.com/office/drawing/2014/main" id="{C63AC583-877F-524E-ADA9-6CBBD38E973C}"/>
                      </a:ext>
                    </a:extLst>
                  </p:cNvPr>
                  <p:cNvSpPr>
                    <a:spLocks/>
                  </p:cNvSpPr>
                  <p:nvPr/>
                </p:nvSpPr>
                <p:spPr bwMode="ltGray">
                  <a:xfrm>
                    <a:off x="1827" y="541"/>
                    <a:ext cx="67" cy="68"/>
                  </a:xfrm>
                  <a:custGeom>
                    <a:avLst/>
                    <a:gdLst>
                      <a:gd name="T0" fmla="*/ 4 w 156"/>
                      <a:gd name="T1" fmla="*/ 2 h 206"/>
                      <a:gd name="T2" fmla="*/ 5 w 156"/>
                      <a:gd name="T3" fmla="*/ 2 h 206"/>
                      <a:gd name="T4" fmla="*/ 5 w 156"/>
                      <a:gd name="T5" fmla="*/ 2 h 206"/>
                      <a:gd name="T6" fmla="*/ 6 w 156"/>
                      <a:gd name="T7" fmla="*/ 2 h 206"/>
                      <a:gd name="T8" fmla="*/ 9 w 156"/>
                      <a:gd name="T9" fmla="*/ 1 h 206"/>
                      <a:gd name="T10" fmla="*/ 9 w 156"/>
                      <a:gd name="T11" fmla="*/ 0 h 206"/>
                      <a:gd name="T12" fmla="*/ 10 w 156"/>
                      <a:gd name="T13" fmla="*/ 0 h 206"/>
                      <a:gd name="T14" fmla="*/ 12 w 156"/>
                      <a:gd name="T15" fmla="*/ 1 h 206"/>
                      <a:gd name="T16" fmla="*/ 12 w 156"/>
                      <a:gd name="T17" fmla="*/ 2 h 206"/>
                      <a:gd name="T18" fmla="*/ 10 w 156"/>
                      <a:gd name="T19" fmla="*/ 2 h 206"/>
                      <a:gd name="T20" fmla="*/ 10 w 156"/>
                      <a:gd name="T21" fmla="*/ 3 h 206"/>
                      <a:gd name="T22" fmla="*/ 11 w 156"/>
                      <a:gd name="T23" fmla="*/ 4 h 206"/>
                      <a:gd name="T24" fmla="*/ 12 w 156"/>
                      <a:gd name="T25" fmla="*/ 5 h 206"/>
                      <a:gd name="T26" fmla="*/ 10 w 156"/>
                      <a:gd name="T27" fmla="*/ 5 h 206"/>
                      <a:gd name="T28" fmla="*/ 9 w 156"/>
                      <a:gd name="T29" fmla="*/ 5 h 206"/>
                      <a:gd name="T30" fmla="*/ 8 w 156"/>
                      <a:gd name="T31" fmla="*/ 6 h 206"/>
                      <a:gd name="T32" fmla="*/ 8 w 156"/>
                      <a:gd name="T33" fmla="*/ 7 h 206"/>
                      <a:gd name="T34" fmla="*/ 7 w 156"/>
                      <a:gd name="T35" fmla="*/ 7 h 206"/>
                      <a:gd name="T36" fmla="*/ 6 w 156"/>
                      <a:gd name="T37" fmla="*/ 7 h 206"/>
                      <a:gd name="T38" fmla="*/ 6 w 156"/>
                      <a:gd name="T39" fmla="*/ 7 h 206"/>
                      <a:gd name="T40" fmla="*/ 6 w 156"/>
                      <a:gd name="T41" fmla="*/ 7 h 206"/>
                      <a:gd name="T42" fmla="*/ 5 w 156"/>
                      <a:gd name="T43" fmla="*/ 7 h 206"/>
                      <a:gd name="T44" fmla="*/ 3 w 156"/>
                      <a:gd name="T45" fmla="*/ 7 h 206"/>
                      <a:gd name="T46" fmla="*/ 2 w 156"/>
                      <a:gd name="T47" fmla="*/ 7 h 206"/>
                      <a:gd name="T48" fmla="*/ 1 w 156"/>
                      <a:gd name="T49" fmla="*/ 5 h 206"/>
                      <a:gd name="T50" fmla="*/ 0 w 156"/>
                      <a:gd name="T51" fmla="*/ 5 h 206"/>
                      <a:gd name="T52" fmla="*/ 0 w 156"/>
                      <a:gd name="T53" fmla="*/ 4 h 206"/>
                      <a:gd name="T54" fmla="*/ 2 w 156"/>
                      <a:gd name="T55" fmla="*/ 4 h 206"/>
                      <a:gd name="T56" fmla="*/ 3 w 156"/>
                      <a:gd name="T57" fmla="*/ 4 h 206"/>
                      <a:gd name="T58" fmla="*/ 3 w 156"/>
                      <a:gd name="T59" fmla="*/ 3 h 206"/>
                      <a:gd name="T60" fmla="*/ 4 w 156"/>
                      <a:gd name="T61" fmla="*/ 3 h 206"/>
                      <a:gd name="T62" fmla="*/ 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2" name="Freeform 20">
                    <a:extLst>
                      <a:ext uri="{FF2B5EF4-FFF2-40B4-BE49-F238E27FC236}">
                        <a16:creationId xmlns:a16="http://schemas.microsoft.com/office/drawing/2014/main" id="{61120B2E-46A5-8C4B-BCC1-C6702964EB7B}"/>
                      </a:ext>
                    </a:extLst>
                  </p:cNvPr>
                  <p:cNvSpPr>
                    <a:spLocks/>
                  </p:cNvSpPr>
                  <p:nvPr/>
                </p:nvSpPr>
                <p:spPr bwMode="ltGray">
                  <a:xfrm>
                    <a:off x="1892" y="572"/>
                    <a:ext cx="47" cy="13"/>
                  </a:xfrm>
                  <a:custGeom>
                    <a:avLst/>
                    <a:gdLst>
                      <a:gd name="T0" fmla="*/ 0 w 109"/>
                      <a:gd name="T1" fmla="*/ 1 h 38"/>
                      <a:gd name="T2" fmla="*/ 1 w 109"/>
                      <a:gd name="T3" fmla="*/ 0 h 38"/>
                      <a:gd name="T4" fmla="*/ 4 w 109"/>
                      <a:gd name="T5" fmla="*/ 1 h 38"/>
                      <a:gd name="T6" fmla="*/ 6 w 109"/>
                      <a:gd name="T7" fmla="*/ 1 h 38"/>
                      <a:gd name="T8" fmla="*/ 7 w 109"/>
                      <a:gd name="T9" fmla="*/ 0 h 38"/>
                      <a:gd name="T10" fmla="*/ 6 w 109"/>
                      <a:gd name="T11" fmla="*/ 1 h 38"/>
                      <a:gd name="T12" fmla="*/ 5 w 109"/>
                      <a:gd name="T13" fmla="*/ 1 h 38"/>
                      <a:gd name="T14" fmla="*/ 3 w 109"/>
                      <a:gd name="T15" fmla="*/ 1 h 38"/>
                      <a:gd name="T16" fmla="*/ 1 w 109"/>
                      <a:gd name="T17" fmla="*/ 1 h 38"/>
                      <a:gd name="T18" fmla="*/ 0 w 109"/>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3" name="Freeform 21">
                    <a:extLst>
                      <a:ext uri="{FF2B5EF4-FFF2-40B4-BE49-F238E27FC236}">
                        <a16:creationId xmlns:a16="http://schemas.microsoft.com/office/drawing/2014/main" id="{77EDC532-1C14-824E-9FF0-4807DC1B5CF4}"/>
                      </a:ext>
                    </a:extLst>
                  </p:cNvPr>
                  <p:cNvSpPr>
                    <a:spLocks/>
                  </p:cNvSpPr>
                  <p:nvPr/>
                </p:nvSpPr>
                <p:spPr bwMode="ltGray">
                  <a:xfrm>
                    <a:off x="1890" y="588"/>
                    <a:ext cx="32" cy="34"/>
                  </a:xfrm>
                  <a:custGeom>
                    <a:avLst/>
                    <a:gdLst>
                      <a:gd name="T0" fmla="*/ 0 w 76"/>
                      <a:gd name="T1" fmla="*/ 1 h 104"/>
                      <a:gd name="T2" fmla="*/ 1 w 76"/>
                      <a:gd name="T3" fmla="*/ 0 h 104"/>
                      <a:gd name="T4" fmla="*/ 3 w 76"/>
                      <a:gd name="T5" fmla="*/ 1 h 104"/>
                      <a:gd name="T6" fmla="*/ 5 w 76"/>
                      <a:gd name="T7" fmla="*/ 0 h 104"/>
                      <a:gd name="T8" fmla="*/ 3 w 76"/>
                      <a:gd name="T9" fmla="*/ 1 h 104"/>
                      <a:gd name="T10" fmla="*/ 4 w 76"/>
                      <a:gd name="T11" fmla="*/ 2 h 104"/>
                      <a:gd name="T12" fmla="*/ 4 w 76"/>
                      <a:gd name="T13" fmla="*/ 2 h 104"/>
                      <a:gd name="T14" fmla="*/ 3 w 76"/>
                      <a:gd name="T15" fmla="*/ 3 h 104"/>
                      <a:gd name="T16" fmla="*/ 3 w 76"/>
                      <a:gd name="T17" fmla="*/ 2 h 104"/>
                      <a:gd name="T18" fmla="*/ 2 w 76"/>
                      <a:gd name="T19" fmla="*/ 2 h 104"/>
                      <a:gd name="T20" fmla="*/ 2 w 76"/>
                      <a:gd name="T21" fmla="*/ 2 h 104"/>
                      <a:gd name="T22" fmla="*/ 2 w 76"/>
                      <a:gd name="T23" fmla="*/ 3 h 104"/>
                      <a:gd name="T24" fmla="*/ 1 w 76"/>
                      <a:gd name="T25" fmla="*/ 4 h 104"/>
                      <a:gd name="T26" fmla="*/ 1 w 76"/>
                      <a:gd name="T27" fmla="*/ 4 h 104"/>
                      <a:gd name="T28" fmla="*/ 0 w 76"/>
                      <a:gd name="T29" fmla="*/ 3 h 104"/>
                      <a:gd name="T30" fmla="*/ 0 w 76"/>
                      <a:gd name="T31" fmla="*/ 2 h 104"/>
                      <a:gd name="T32" fmla="*/ 0 w 76"/>
                      <a:gd name="T33" fmla="*/ 1 h 104"/>
                      <a:gd name="T34" fmla="*/ 0 w 76"/>
                      <a:gd name="T35" fmla="*/ 1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4" name="Freeform 22">
                    <a:extLst>
                      <a:ext uri="{FF2B5EF4-FFF2-40B4-BE49-F238E27FC236}">
                        <a16:creationId xmlns:a16="http://schemas.microsoft.com/office/drawing/2014/main" id="{8AC61BCB-E5F4-7D40-B338-62B06FA462B2}"/>
                      </a:ext>
                    </a:extLst>
                  </p:cNvPr>
                  <p:cNvSpPr>
                    <a:spLocks/>
                  </p:cNvSpPr>
                  <p:nvPr/>
                </p:nvSpPr>
                <p:spPr bwMode="ltGray">
                  <a:xfrm>
                    <a:off x="1944" y="569"/>
                    <a:ext cx="16" cy="20"/>
                  </a:xfrm>
                  <a:custGeom>
                    <a:avLst/>
                    <a:gdLst>
                      <a:gd name="T0" fmla="*/ 0 w 37"/>
                      <a:gd name="T1" fmla="*/ 1 h 61"/>
                      <a:gd name="T2" fmla="*/ 1 w 37"/>
                      <a:gd name="T3" fmla="*/ 0 h 61"/>
                      <a:gd name="T4" fmla="*/ 1 w 37"/>
                      <a:gd name="T5" fmla="*/ 1 h 61"/>
                      <a:gd name="T6" fmla="*/ 3 w 37"/>
                      <a:gd name="T7" fmla="*/ 1 h 61"/>
                      <a:gd name="T8" fmla="*/ 1 w 37"/>
                      <a:gd name="T9" fmla="*/ 2 h 61"/>
                      <a:gd name="T10" fmla="*/ 0 w 37"/>
                      <a:gd name="T11" fmla="*/ 2 h 61"/>
                      <a:gd name="T12" fmla="*/ 0 w 37"/>
                      <a:gd name="T13" fmla="*/ 1 h 61"/>
                      <a:gd name="T14" fmla="*/ 0 w 37"/>
                      <a:gd name="T15" fmla="*/ 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5" name="Freeform 23">
                    <a:extLst>
                      <a:ext uri="{FF2B5EF4-FFF2-40B4-BE49-F238E27FC236}">
                        <a16:creationId xmlns:a16="http://schemas.microsoft.com/office/drawing/2014/main" id="{41E2A297-7637-E64A-90F2-9ED44ED6FEDE}"/>
                      </a:ext>
                    </a:extLst>
                  </p:cNvPr>
                  <p:cNvSpPr>
                    <a:spLocks/>
                  </p:cNvSpPr>
                  <p:nvPr/>
                </p:nvSpPr>
                <p:spPr bwMode="ltGray">
                  <a:xfrm>
                    <a:off x="1948" y="600"/>
                    <a:ext cx="20" cy="10"/>
                  </a:xfrm>
                  <a:custGeom>
                    <a:avLst/>
                    <a:gdLst>
                      <a:gd name="T0" fmla="*/ 0 w 49"/>
                      <a:gd name="T1" fmla="*/ 0 h 29"/>
                      <a:gd name="T2" fmla="*/ 2 w 49"/>
                      <a:gd name="T3" fmla="*/ 0 h 29"/>
                      <a:gd name="T4" fmla="*/ 3 w 49"/>
                      <a:gd name="T5" fmla="*/ 1 h 29"/>
                      <a:gd name="T6" fmla="*/ 2 w 49"/>
                      <a:gd name="T7" fmla="*/ 1 h 29"/>
                      <a:gd name="T8" fmla="*/ 0 w 49"/>
                      <a:gd name="T9" fmla="*/ 1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6" name="Freeform 24">
                    <a:extLst>
                      <a:ext uri="{FF2B5EF4-FFF2-40B4-BE49-F238E27FC236}">
                        <a16:creationId xmlns:a16="http://schemas.microsoft.com/office/drawing/2014/main" id="{B1D631B4-E3D5-3C40-BE6A-5B46B35DFAEA}"/>
                      </a:ext>
                    </a:extLst>
                  </p:cNvPr>
                  <p:cNvSpPr>
                    <a:spLocks/>
                  </p:cNvSpPr>
                  <p:nvPr/>
                </p:nvSpPr>
                <p:spPr bwMode="ltGray">
                  <a:xfrm>
                    <a:off x="1969" y="585"/>
                    <a:ext cx="26" cy="17"/>
                  </a:xfrm>
                  <a:custGeom>
                    <a:avLst/>
                    <a:gdLst>
                      <a:gd name="T0" fmla="*/ 2 w 61"/>
                      <a:gd name="T1" fmla="*/ 2 h 48"/>
                      <a:gd name="T2" fmla="*/ 1 w 61"/>
                      <a:gd name="T3" fmla="*/ 1 h 48"/>
                      <a:gd name="T4" fmla="*/ 0 w 61"/>
                      <a:gd name="T5" fmla="*/ 1 h 48"/>
                      <a:gd name="T6" fmla="*/ 1 w 61"/>
                      <a:gd name="T7" fmla="*/ 0 h 48"/>
                      <a:gd name="T8" fmla="*/ 2 w 61"/>
                      <a:gd name="T9" fmla="*/ 0 h 48"/>
                      <a:gd name="T10" fmla="*/ 4 w 61"/>
                      <a:gd name="T11" fmla="*/ 0 h 48"/>
                      <a:gd name="T12" fmla="*/ 4 w 61"/>
                      <a:gd name="T13" fmla="*/ 1 h 48"/>
                      <a:gd name="T14" fmla="*/ 5 w 61"/>
                      <a:gd name="T15" fmla="*/ 1 h 48"/>
                      <a:gd name="T16" fmla="*/ 3 w 61"/>
                      <a:gd name="T17" fmla="*/ 2 h 48"/>
                      <a:gd name="T18" fmla="*/ 2 w 61"/>
                      <a:gd name="T19" fmla="*/ 2 h 48"/>
                      <a:gd name="T20" fmla="*/ 2 w 61"/>
                      <a:gd name="T21" fmla="*/ 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7" name="Freeform 25">
                    <a:extLst>
                      <a:ext uri="{FF2B5EF4-FFF2-40B4-BE49-F238E27FC236}">
                        <a16:creationId xmlns:a16="http://schemas.microsoft.com/office/drawing/2014/main" id="{33587AA5-3159-7B42-ADC9-46F91CF958B7}"/>
                      </a:ext>
                    </a:extLst>
                  </p:cNvPr>
                  <p:cNvSpPr>
                    <a:spLocks/>
                  </p:cNvSpPr>
                  <p:nvPr/>
                </p:nvSpPr>
                <p:spPr bwMode="ltGray">
                  <a:xfrm>
                    <a:off x="1976" y="593"/>
                    <a:ext cx="122" cy="61"/>
                  </a:xfrm>
                  <a:custGeom>
                    <a:avLst/>
                    <a:gdLst>
                      <a:gd name="T0" fmla="*/ 4 w 286"/>
                      <a:gd name="T1" fmla="*/ 1 h 182"/>
                      <a:gd name="T2" fmla="*/ 3 w 286"/>
                      <a:gd name="T3" fmla="*/ 1 h 182"/>
                      <a:gd name="T4" fmla="*/ 2 w 286"/>
                      <a:gd name="T5" fmla="*/ 1 h 182"/>
                      <a:gd name="T6" fmla="*/ 0 w 286"/>
                      <a:gd name="T7" fmla="*/ 1 h 182"/>
                      <a:gd name="T8" fmla="*/ 1 w 286"/>
                      <a:gd name="T9" fmla="*/ 2 h 182"/>
                      <a:gd name="T10" fmla="*/ 1 w 286"/>
                      <a:gd name="T11" fmla="*/ 2 h 182"/>
                      <a:gd name="T12" fmla="*/ 2 w 286"/>
                      <a:gd name="T13" fmla="*/ 2 h 182"/>
                      <a:gd name="T14" fmla="*/ 3 w 286"/>
                      <a:gd name="T15" fmla="*/ 2 h 182"/>
                      <a:gd name="T16" fmla="*/ 4 w 286"/>
                      <a:gd name="T17" fmla="*/ 2 h 182"/>
                      <a:gd name="T18" fmla="*/ 6 w 286"/>
                      <a:gd name="T19" fmla="*/ 2 h 182"/>
                      <a:gd name="T20" fmla="*/ 7 w 286"/>
                      <a:gd name="T21" fmla="*/ 3 h 182"/>
                      <a:gd name="T22" fmla="*/ 8 w 286"/>
                      <a:gd name="T23" fmla="*/ 4 h 182"/>
                      <a:gd name="T24" fmla="*/ 8 w 286"/>
                      <a:gd name="T25" fmla="*/ 5 h 182"/>
                      <a:gd name="T26" fmla="*/ 8 w 286"/>
                      <a:gd name="T27" fmla="*/ 5 h 182"/>
                      <a:gd name="T28" fmla="*/ 9 w 286"/>
                      <a:gd name="T29" fmla="*/ 5 h 182"/>
                      <a:gd name="T30" fmla="*/ 11 w 286"/>
                      <a:gd name="T31" fmla="*/ 5 h 182"/>
                      <a:gd name="T32" fmla="*/ 13 w 286"/>
                      <a:gd name="T33" fmla="*/ 6 h 182"/>
                      <a:gd name="T34" fmla="*/ 14 w 286"/>
                      <a:gd name="T35" fmla="*/ 5 h 182"/>
                      <a:gd name="T36" fmla="*/ 13 w 286"/>
                      <a:gd name="T37" fmla="*/ 5 h 182"/>
                      <a:gd name="T38" fmla="*/ 14 w 286"/>
                      <a:gd name="T39" fmla="*/ 5 h 182"/>
                      <a:gd name="T40" fmla="*/ 15 w 286"/>
                      <a:gd name="T41" fmla="*/ 4 h 182"/>
                      <a:gd name="T42" fmla="*/ 16 w 286"/>
                      <a:gd name="T43" fmla="*/ 5 h 182"/>
                      <a:gd name="T44" fmla="*/ 17 w 286"/>
                      <a:gd name="T45" fmla="*/ 5 h 182"/>
                      <a:gd name="T46" fmla="*/ 19 w 286"/>
                      <a:gd name="T47" fmla="*/ 6 h 182"/>
                      <a:gd name="T48" fmla="*/ 20 w 286"/>
                      <a:gd name="T49" fmla="*/ 7 h 182"/>
                      <a:gd name="T50" fmla="*/ 22 w 286"/>
                      <a:gd name="T51" fmla="*/ 6 h 182"/>
                      <a:gd name="T52" fmla="*/ 21 w 286"/>
                      <a:gd name="T53" fmla="*/ 6 h 182"/>
                      <a:gd name="T54" fmla="*/ 20 w 286"/>
                      <a:gd name="T55" fmla="*/ 5 h 182"/>
                      <a:gd name="T56" fmla="*/ 20 w 286"/>
                      <a:gd name="T57" fmla="*/ 5 h 182"/>
                      <a:gd name="T58" fmla="*/ 19 w 286"/>
                      <a:gd name="T59" fmla="*/ 5 h 182"/>
                      <a:gd name="T60" fmla="*/ 18 w 286"/>
                      <a:gd name="T61" fmla="*/ 4 h 182"/>
                      <a:gd name="T62" fmla="*/ 19 w 286"/>
                      <a:gd name="T63" fmla="*/ 4 h 182"/>
                      <a:gd name="T64" fmla="*/ 17 w 286"/>
                      <a:gd name="T65" fmla="*/ 3 h 182"/>
                      <a:gd name="T66" fmla="*/ 16 w 286"/>
                      <a:gd name="T67" fmla="*/ 3 h 182"/>
                      <a:gd name="T68" fmla="*/ 15 w 286"/>
                      <a:gd name="T69" fmla="*/ 2 h 182"/>
                      <a:gd name="T70" fmla="*/ 13 w 286"/>
                      <a:gd name="T71" fmla="*/ 1 h 182"/>
                      <a:gd name="T72" fmla="*/ 12 w 286"/>
                      <a:gd name="T73" fmla="*/ 1 h 182"/>
                      <a:gd name="T74" fmla="*/ 9 w 286"/>
                      <a:gd name="T75" fmla="*/ 1 h 182"/>
                      <a:gd name="T76" fmla="*/ 8 w 286"/>
                      <a:gd name="T77" fmla="*/ 0 h 182"/>
                      <a:gd name="T78" fmla="*/ 7 w 286"/>
                      <a:gd name="T79" fmla="*/ 0 h 182"/>
                      <a:gd name="T80" fmla="*/ 6 w 286"/>
                      <a:gd name="T81" fmla="*/ 0 h 182"/>
                      <a:gd name="T82" fmla="*/ 4 w 286"/>
                      <a:gd name="T83" fmla="*/ 1 h 182"/>
                      <a:gd name="T84" fmla="*/ 4 w 286"/>
                      <a:gd name="T85" fmla="*/ 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8" name="Freeform 26">
                    <a:extLst>
                      <a:ext uri="{FF2B5EF4-FFF2-40B4-BE49-F238E27FC236}">
                        <a16:creationId xmlns:a16="http://schemas.microsoft.com/office/drawing/2014/main" id="{2FBA0B6C-0C38-704A-8535-60FFC6984FAB}"/>
                      </a:ext>
                    </a:extLst>
                  </p:cNvPr>
                  <p:cNvSpPr>
                    <a:spLocks/>
                  </p:cNvSpPr>
                  <p:nvPr/>
                </p:nvSpPr>
                <p:spPr bwMode="ltGray">
                  <a:xfrm>
                    <a:off x="2082" y="599"/>
                    <a:ext cx="33" cy="26"/>
                  </a:xfrm>
                  <a:custGeom>
                    <a:avLst/>
                    <a:gdLst>
                      <a:gd name="T0" fmla="*/ 0 w 78"/>
                      <a:gd name="T1" fmla="*/ 2 h 78"/>
                      <a:gd name="T2" fmla="*/ 2 w 78"/>
                      <a:gd name="T3" fmla="*/ 2 h 78"/>
                      <a:gd name="T4" fmla="*/ 3 w 78"/>
                      <a:gd name="T5" fmla="*/ 2 h 78"/>
                      <a:gd name="T6" fmla="*/ 4 w 78"/>
                      <a:gd name="T7" fmla="*/ 1 h 78"/>
                      <a:gd name="T8" fmla="*/ 3 w 78"/>
                      <a:gd name="T9" fmla="*/ 1 h 78"/>
                      <a:gd name="T10" fmla="*/ 3 w 78"/>
                      <a:gd name="T11" fmla="*/ 0 h 78"/>
                      <a:gd name="T12" fmla="*/ 6 w 78"/>
                      <a:gd name="T13" fmla="*/ 1 h 78"/>
                      <a:gd name="T14" fmla="*/ 5 w 78"/>
                      <a:gd name="T15" fmla="*/ 2 h 78"/>
                      <a:gd name="T16" fmla="*/ 3 w 78"/>
                      <a:gd name="T17" fmla="*/ 3 h 78"/>
                      <a:gd name="T18" fmla="*/ 1 w 78"/>
                      <a:gd name="T19" fmla="*/ 2 h 78"/>
                      <a:gd name="T20" fmla="*/ 0 w 78"/>
                      <a:gd name="T21" fmla="*/ 2 h 78"/>
                      <a:gd name="T22" fmla="*/ 0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299" name="Freeform 27">
                    <a:extLst>
                      <a:ext uri="{FF2B5EF4-FFF2-40B4-BE49-F238E27FC236}">
                        <a16:creationId xmlns:a16="http://schemas.microsoft.com/office/drawing/2014/main" id="{830CC5D7-F907-4A43-AAE5-673129B43BDB}"/>
                      </a:ext>
                    </a:extLst>
                  </p:cNvPr>
                  <p:cNvSpPr>
                    <a:spLocks/>
                  </p:cNvSpPr>
                  <p:nvPr/>
                </p:nvSpPr>
                <p:spPr bwMode="ltGray">
                  <a:xfrm>
                    <a:off x="2152" y="544"/>
                    <a:ext cx="8" cy="6"/>
                  </a:xfrm>
                  <a:custGeom>
                    <a:avLst/>
                    <a:gdLst>
                      <a:gd name="T0" fmla="*/ 0 w 17"/>
                      <a:gd name="T1" fmla="*/ 0 h 18"/>
                      <a:gd name="T2" fmla="*/ 0 w 17"/>
                      <a:gd name="T3" fmla="*/ 1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0" name="Freeform 28">
                    <a:extLst>
                      <a:ext uri="{FF2B5EF4-FFF2-40B4-BE49-F238E27FC236}">
                        <a16:creationId xmlns:a16="http://schemas.microsoft.com/office/drawing/2014/main" id="{5EAA826C-2A77-C143-90B8-8F0329756F46}"/>
                      </a:ext>
                    </a:extLst>
                  </p:cNvPr>
                  <p:cNvSpPr>
                    <a:spLocks/>
                  </p:cNvSpPr>
                  <p:nvPr/>
                </p:nvSpPr>
                <p:spPr bwMode="ltGray">
                  <a:xfrm>
                    <a:off x="2194" y="584"/>
                    <a:ext cx="11" cy="8"/>
                  </a:xfrm>
                  <a:custGeom>
                    <a:avLst/>
                    <a:gdLst>
                      <a:gd name="T0" fmla="*/ 0 w 26"/>
                      <a:gd name="T1" fmla="*/ 1 h 22"/>
                      <a:gd name="T2" fmla="*/ 1 w 26"/>
                      <a:gd name="T3" fmla="*/ 0 h 22"/>
                      <a:gd name="T4" fmla="*/ 1 w 26"/>
                      <a:gd name="T5" fmla="*/ 1 h 22"/>
                      <a:gd name="T6" fmla="*/ 0 w 26"/>
                      <a:gd name="T7" fmla="*/ 1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1" name="Freeform 29">
                    <a:extLst>
                      <a:ext uri="{FF2B5EF4-FFF2-40B4-BE49-F238E27FC236}">
                        <a16:creationId xmlns:a16="http://schemas.microsoft.com/office/drawing/2014/main" id="{24AEDC49-671C-CE4A-A833-C09B6869659E}"/>
                      </a:ext>
                    </a:extLst>
                  </p:cNvPr>
                  <p:cNvSpPr>
                    <a:spLocks/>
                  </p:cNvSpPr>
                  <p:nvPr/>
                </p:nvSpPr>
                <p:spPr bwMode="ltGray">
                  <a:xfrm>
                    <a:off x="2059" y="494"/>
                    <a:ext cx="8" cy="5"/>
                  </a:xfrm>
                  <a:custGeom>
                    <a:avLst/>
                    <a:gdLst>
                      <a:gd name="T0" fmla="*/ 0 w 20"/>
                      <a:gd name="T1" fmla="*/ 0 h 15"/>
                      <a:gd name="T2" fmla="*/ 1 w 20"/>
                      <a:gd name="T3" fmla="*/ 0 h 15"/>
                      <a:gd name="T4" fmla="*/ 1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2" name="Freeform 30">
                    <a:extLst>
                      <a:ext uri="{FF2B5EF4-FFF2-40B4-BE49-F238E27FC236}">
                        <a16:creationId xmlns:a16="http://schemas.microsoft.com/office/drawing/2014/main" id="{7DE6B797-ADA8-B644-B6F2-8733D80F93E5}"/>
                      </a:ext>
                    </a:extLst>
                  </p:cNvPr>
                  <p:cNvSpPr>
                    <a:spLocks/>
                  </p:cNvSpPr>
                  <p:nvPr/>
                </p:nvSpPr>
                <p:spPr bwMode="ltGray">
                  <a:xfrm>
                    <a:off x="1988" y="536"/>
                    <a:ext cx="8" cy="5"/>
                  </a:xfrm>
                  <a:custGeom>
                    <a:avLst/>
                    <a:gdLst>
                      <a:gd name="T0" fmla="*/ 0 w 20"/>
                      <a:gd name="T1" fmla="*/ 0 h 15"/>
                      <a:gd name="T2" fmla="*/ 1 w 20"/>
                      <a:gd name="T3" fmla="*/ 0 h 15"/>
                      <a:gd name="T4" fmla="*/ 1 w 20"/>
                      <a:gd name="T5" fmla="*/ 1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3" name="Freeform 31">
                    <a:extLst>
                      <a:ext uri="{FF2B5EF4-FFF2-40B4-BE49-F238E27FC236}">
                        <a16:creationId xmlns:a16="http://schemas.microsoft.com/office/drawing/2014/main" id="{04417DCD-6976-C046-9150-03D8A78E3602}"/>
                      </a:ext>
                    </a:extLst>
                  </p:cNvPr>
                  <p:cNvSpPr>
                    <a:spLocks/>
                  </p:cNvSpPr>
                  <p:nvPr/>
                </p:nvSpPr>
                <p:spPr bwMode="ltGray">
                  <a:xfrm>
                    <a:off x="1910" y="523"/>
                    <a:ext cx="34" cy="27"/>
                  </a:xfrm>
                  <a:custGeom>
                    <a:avLst/>
                    <a:gdLst>
                      <a:gd name="T0" fmla="*/ 0 w 80"/>
                      <a:gd name="T1" fmla="*/ 2 h 80"/>
                      <a:gd name="T2" fmla="*/ 1 w 80"/>
                      <a:gd name="T3" fmla="*/ 1 h 80"/>
                      <a:gd name="T4" fmla="*/ 2 w 80"/>
                      <a:gd name="T5" fmla="*/ 1 h 80"/>
                      <a:gd name="T6" fmla="*/ 4 w 80"/>
                      <a:gd name="T7" fmla="*/ 1 h 80"/>
                      <a:gd name="T8" fmla="*/ 5 w 80"/>
                      <a:gd name="T9" fmla="*/ 0 h 80"/>
                      <a:gd name="T10" fmla="*/ 6 w 80"/>
                      <a:gd name="T11" fmla="*/ 2 h 80"/>
                      <a:gd name="T12" fmla="*/ 6 w 80"/>
                      <a:gd name="T13" fmla="*/ 2 h 80"/>
                      <a:gd name="T14" fmla="*/ 4 w 80"/>
                      <a:gd name="T15" fmla="*/ 2 h 80"/>
                      <a:gd name="T16" fmla="*/ 4 w 80"/>
                      <a:gd name="T17" fmla="*/ 3 h 80"/>
                      <a:gd name="T18" fmla="*/ 3 w 80"/>
                      <a:gd name="T19" fmla="*/ 3 h 80"/>
                      <a:gd name="T20" fmla="*/ 3 w 80"/>
                      <a:gd name="T21" fmla="*/ 2 h 80"/>
                      <a:gd name="T22" fmla="*/ 3 w 80"/>
                      <a:gd name="T23" fmla="*/ 1 h 80"/>
                      <a:gd name="T24" fmla="*/ 2 w 80"/>
                      <a:gd name="T25" fmla="*/ 2 h 80"/>
                      <a:gd name="T26" fmla="*/ 0 w 80"/>
                      <a:gd name="T27" fmla="*/ 2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4" name="Freeform 32">
                    <a:extLst>
                      <a:ext uri="{FF2B5EF4-FFF2-40B4-BE49-F238E27FC236}">
                        <a16:creationId xmlns:a16="http://schemas.microsoft.com/office/drawing/2014/main" id="{CFBFBC1F-9956-574E-8A7E-2C49747017E7}"/>
                      </a:ext>
                    </a:extLst>
                  </p:cNvPr>
                  <p:cNvSpPr>
                    <a:spLocks/>
                  </p:cNvSpPr>
                  <p:nvPr/>
                </p:nvSpPr>
                <p:spPr bwMode="ltGray">
                  <a:xfrm>
                    <a:off x="1899" y="466"/>
                    <a:ext cx="40" cy="58"/>
                  </a:xfrm>
                  <a:custGeom>
                    <a:avLst/>
                    <a:gdLst>
                      <a:gd name="T0" fmla="*/ 1 w 94"/>
                      <a:gd name="T1" fmla="*/ 4 h 174"/>
                      <a:gd name="T2" fmla="*/ 2 w 94"/>
                      <a:gd name="T3" fmla="*/ 5 h 174"/>
                      <a:gd name="T4" fmla="*/ 3 w 94"/>
                      <a:gd name="T5" fmla="*/ 4 h 174"/>
                      <a:gd name="T6" fmla="*/ 4 w 94"/>
                      <a:gd name="T7" fmla="*/ 4 h 174"/>
                      <a:gd name="T8" fmla="*/ 4 w 94"/>
                      <a:gd name="T9" fmla="*/ 5 h 174"/>
                      <a:gd name="T10" fmla="*/ 5 w 94"/>
                      <a:gd name="T11" fmla="*/ 5 h 174"/>
                      <a:gd name="T12" fmla="*/ 6 w 94"/>
                      <a:gd name="T13" fmla="*/ 5 h 174"/>
                      <a:gd name="T14" fmla="*/ 5 w 94"/>
                      <a:gd name="T15" fmla="*/ 5 h 174"/>
                      <a:gd name="T16" fmla="*/ 6 w 94"/>
                      <a:gd name="T17" fmla="*/ 6 h 174"/>
                      <a:gd name="T18" fmla="*/ 6 w 94"/>
                      <a:gd name="T19" fmla="*/ 6 h 174"/>
                      <a:gd name="T20" fmla="*/ 6 w 94"/>
                      <a:gd name="T21" fmla="*/ 4 h 174"/>
                      <a:gd name="T22" fmla="*/ 5 w 94"/>
                      <a:gd name="T23" fmla="*/ 4 h 174"/>
                      <a:gd name="T24" fmla="*/ 4 w 94"/>
                      <a:gd name="T25" fmla="*/ 3 h 174"/>
                      <a:gd name="T26" fmla="*/ 3 w 94"/>
                      <a:gd name="T27" fmla="*/ 3 h 174"/>
                      <a:gd name="T28" fmla="*/ 3 w 94"/>
                      <a:gd name="T29" fmla="*/ 3 h 174"/>
                      <a:gd name="T30" fmla="*/ 3 w 94"/>
                      <a:gd name="T31" fmla="*/ 2 h 174"/>
                      <a:gd name="T32" fmla="*/ 3 w 94"/>
                      <a:gd name="T33" fmla="*/ 0 h 174"/>
                      <a:gd name="T34" fmla="*/ 1 w 94"/>
                      <a:gd name="T35" fmla="*/ 1 h 174"/>
                      <a:gd name="T36" fmla="*/ 0 w 94"/>
                      <a:gd name="T37" fmla="*/ 2 h 174"/>
                      <a:gd name="T38" fmla="*/ 1 w 94"/>
                      <a:gd name="T39" fmla="*/ 3 h 174"/>
                      <a:gd name="T40" fmla="*/ 1 w 94"/>
                      <a:gd name="T41" fmla="*/ 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5" name="Freeform 33">
                    <a:extLst>
                      <a:ext uri="{FF2B5EF4-FFF2-40B4-BE49-F238E27FC236}">
                        <a16:creationId xmlns:a16="http://schemas.microsoft.com/office/drawing/2014/main" id="{08B766AA-E8F4-154A-8E35-A94588E679EF}"/>
                      </a:ext>
                    </a:extLst>
                  </p:cNvPr>
                  <p:cNvSpPr>
                    <a:spLocks/>
                  </p:cNvSpPr>
                  <p:nvPr/>
                </p:nvSpPr>
                <p:spPr bwMode="ltGray">
                  <a:xfrm>
                    <a:off x="1909" y="508"/>
                    <a:ext cx="14" cy="17"/>
                  </a:xfrm>
                  <a:custGeom>
                    <a:avLst/>
                    <a:gdLst>
                      <a:gd name="T0" fmla="*/ 0 w 32"/>
                      <a:gd name="T1" fmla="*/ 1 h 50"/>
                      <a:gd name="T2" fmla="*/ 1 w 32"/>
                      <a:gd name="T3" fmla="*/ 0 h 50"/>
                      <a:gd name="T4" fmla="*/ 2 w 32"/>
                      <a:gd name="T5" fmla="*/ 1 h 50"/>
                      <a:gd name="T6" fmla="*/ 2 w 32"/>
                      <a:gd name="T7" fmla="*/ 1 h 50"/>
                      <a:gd name="T8" fmla="*/ 2 w 32"/>
                      <a:gd name="T9" fmla="*/ 1 h 50"/>
                      <a:gd name="T10" fmla="*/ 3 w 32"/>
                      <a:gd name="T11" fmla="*/ 1 h 50"/>
                      <a:gd name="T12" fmla="*/ 2 w 32"/>
                      <a:gd name="T13" fmla="*/ 2 h 50"/>
                      <a:gd name="T14" fmla="*/ 0 w 32"/>
                      <a:gd name="T15" fmla="*/ 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6" name="Freeform 34">
                    <a:extLst>
                      <a:ext uri="{FF2B5EF4-FFF2-40B4-BE49-F238E27FC236}">
                        <a16:creationId xmlns:a16="http://schemas.microsoft.com/office/drawing/2014/main" id="{705A5714-7BCA-B040-B53B-26352574DE95}"/>
                      </a:ext>
                    </a:extLst>
                  </p:cNvPr>
                  <p:cNvSpPr>
                    <a:spLocks/>
                  </p:cNvSpPr>
                  <p:nvPr/>
                </p:nvSpPr>
                <p:spPr bwMode="ltGray">
                  <a:xfrm>
                    <a:off x="1881" y="512"/>
                    <a:ext cx="19" cy="17"/>
                  </a:xfrm>
                  <a:custGeom>
                    <a:avLst/>
                    <a:gdLst>
                      <a:gd name="T0" fmla="*/ 0 w 43"/>
                      <a:gd name="T1" fmla="*/ 2 h 50"/>
                      <a:gd name="T2" fmla="*/ 2 w 43"/>
                      <a:gd name="T3" fmla="*/ 1 h 50"/>
                      <a:gd name="T4" fmla="*/ 3 w 43"/>
                      <a:gd name="T5" fmla="*/ 0 h 50"/>
                      <a:gd name="T6" fmla="*/ 2 w 43"/>
                      <a:gd name="T7" fmla="*/ 1 h 50"/>
                      <a:gd name="T8" fmla="*/ 0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7" name="Freeform 35">
                    <a:extLst>
                      <a:ext uri="{FF2B5EF4-FFF2-40B4-BE49-F238E27FC236}">
                        <a16:creationId xmlns:a16="http://schemas.microsoft.com/office/drawing/2014/main" id="{3C69366C-FD8F-E745-807C-0FEAD8F0603D}"/>
                      </a:ext>
                    </a:extLst>
                  </p:cNvPr>
                  <p:cNvSpPr>
                    <a:spLocks/>
                  </p:cNvSpPr>
                  <p:nvPr/>
                </p:nvSpPr>
                <p:spPr bwMode="ltGray">
                  <a:xfrm>
                    <a:off x="2930" y="489"/>
                    <a:ext cx="299" cy="179"/>
                  </a:xfrm>
                  <a:custGeom>
                    <a:avLst/>
                    <a:gdLst>
                      <a:gd name="T0" fmla="*/ 5 w 471"/>
                      <a:gd name="T1" fmla="*/ 72 h 281"/>
                      <a:gd name="T2" fmla="*/ 6 w 471"/>
                      <a:gd name="T3" fmla="*/ 64 h 281"/>
                      <a:gd name="T4" fmla="*/ 6 w 471"/>
                      <a:gd name="T5" fmla="*/ 63 h 281"/>
                      <a:gd name="T6" fmla="*/ 4 w 471"/>
                      <a:gd name="T7" fmla="*/ 57 h 281"/>
                      <a:gd name="T8" fmla="*/ 1 w 471"/>
                      <a:gd name="T9" fmla="*/ 55 h 281"/>
                      <a:gd name="T10" fmla="*/ 0 w 471"/>
                      <a:gd name="T11" fmla="*/ 50 h 281"/>
                      <a:gd name="T12" fmla="*/ 3 w 471"/>
                      <a:gd name="T13" fmla="*/ 47 h 281"/>
                      <a:gd name="T14" fmla="*/ 2 w 471"/>
                      <a:gd name="T15" fmla="*/ 43 h 281"/>
                      <a:gd name="T16" fmla="*/ 1 w 471"/>
                      <a:gd name="T17" fmla="*/ 41 h 281"/>
                      <a:gd name="T18" fmla="*/ 7 w 471"/>
                      <a:gd name="T19" fmla="*/ 31 h 281"/>
                      <a:gd name="T20" fmla="*/ 11 w 471"/>
                      <a:gd name="T21" fmla="*/ 25 h 281"/>
                      <a:gd name="T22" fmla="*/ 11 w 471"/>
                      <a:gd name="T23" fmla="*/ 18 h 281"/>
                      <a:gd name="T24" fmla="*/ 6 w 471"/>
                      <a:gd name="T25" fmla="*/ 11 h 281"/>
                      <a:gd name="T26" fmla="*/ 5 w 471"/>
                      <a:gd name="T27" fmla="*/ 8 h 281"/>
                      <a:gd name="T28" fmla="*/ 7 w 471"/>
                      <a:gd name="T29" fmla="*/ 10 h 281"/>
                      <a:gd name="T30" fmla="*/ 12 w 471"/>
                      <a:gd name="T31" fmla="*/ 9 h 281"/>
                      <a:gd name="T32" fmla="*/ 17 w 471"/>
                      <a:gd name="T33" fmla="*/ 3 h 281"/>
                      <a:gd name="T34" fmla="*/ 21 w 471"/>
                      <a:gd name="T35" fmla="*/ 0 h 281"/>
                      <a:gd name="T36" fmla="*/ 23 w 471"/>
                      <a:gd name="T37" fmla="*/ 1 h 281"/>
                      <a:gd name="T38" fmla="*/ 23 w 471"/>
                      <a:gd name="T39" fmla="*/ 3 h 281"/>
                      <a:gd name="T40" fmla="*/ 25 w 471"/>
                      <a:gd name="T41" fmla="*/ 1 h 281"/>
                      <a:gd name="T42" fmla="*/ 28 w 471"/>
                      <a:gd name="T43" fmla="*/ 2 h 281"/>
                      <a:gd name="T44" fmla="*/ 30 w 471"/>
                      <a:gd name="T45" fmla="*/ 3 h 281"/>
                      <a:gd name="T46" fmla="*/ 36 w 471"/>
                      <a:gd name="T47" fmla="*/ 4 h 281"/>
                      <a:gd name="T48" fmla="*/ 39 w 471"/>
                      <a:gd name="T49" fmla="*/ 6 h 281"/>
                      <a:gd name="T50" fmla="*/ 43 w 471"/>
                      <a:gd name="T51" fmla="*/ 4 h 281"/>
                      <a:gd name="T52" fmla="*/ 44 w 471"/>
                      <a:gd name="T53" fmla="*/ 4 h 281"/>
                      <a:gd name="T54" fmla="*/ 50 w 471"/>
                      <a:gd name="T55" fmla="*/ 4 h 281"/>
                      <a:gd name="T56" fmla="*/ 54 w 471"/>
                      <a:gd name="T57" fmla="*/ 8 h 281"/>
                      <a:gd name="T58" fmla="*/ 59 w 471"/>
                      <a:gd name="T59" fmla="*/ 15 h 281"/>
                      <a:gd name="T60" fmla="*/ 63 w 471"/>
                      <a:gd name="T61" fmla="*/ 18 h 281"/>
                      <a:gd name="T62" fmla="*/ 65 w 471"/>
                      <a:gd name="T63" fmla="*/ 17 h 281"/>
                      <a:gd name="T64" fmla="*/ 69 w 471"/>
                      <a:gd name="T65" fmla="*/ 17 h 281"/>
                      <a:gd name="T66" fmla="*/ 74 w 471"/>
                      <a:gd name="T67" fmla="*/ 18 h 281"/>
                      <a:gd name="T68" fmla="*/ 77 w 471"/>
                      <a:gd name="T69" fmla="*/ 21 h 281"/>
                      <a:gd name="T70" fmla="*/ 79 w 471"/>
                      <a:gd name="T71" fmla="*/ 23 h 281"/>
                      <a:gd name="T72" fmla="*/ 81 w 471"/>
                      <a:gd name="T73" fmla="*/ 29 h 281"/>
                      <a:gd name="T74" fmla="*/ 83 w 471"/>
                      <a:gd name="T75" fmla="*/ 31 h 281"/>
                      <a:gd name="T76" fmla="*/ 83 w 471"/>
                      <a:gd name="T77" fmla="*/ 32 h 281"/>
                      <a:gd name="T78" fmla="*/ 79 w 471"/>
                      <a:gd name="T79" fmla="*/ 36 h 281"/>
                      <a:gd name="T80" fmla="*/ 83 w 471"/>
                      <a:gd name="T81" fmla="*/ 36 h 281"/>
                      <a:gd name="T82" fmla="*/ 88 w 471"/>
                      <a:gd name="T83" fmla="*/ 40 h 281"/>
                      <a:gd name="T84" fmla="*/ 93 w 471"/>
                      <a:gd name="T85" fmla="*/ 41 h 281"/>
                      <a:gd name="T86" fmla="*/ 97 w 471"/>
                      <a:gd name="T87" fmla="*/ 43 h 281"/>
                      <a:gd name="T88" fmla="*/ 98 w 471"/>
                      <a:gd name="T89" fmla="*/ 45 h 281"/>
                      <a:gd name="T90" fmla="*/ 98 w 471"/>
                      <a:gd name="T91" fmla="*/ 45 h 281"/>
                      <a:gd name="T92" fmla="*/ 101 w 471"/>
                      <a:gd name="T93" fmla="*/ 45 h 281"/>
                      <a:gd name="T94" fmla="*/ 102 w 471"/>
                      <a:gd name="T95" fmla="*/ 44 h 281"/>
                      <a:gd name="T96" fmla="*/ 112 w 471"/>
                      <a:gd name="T97" fmla="*/ 48 h 281"/>
                      <a:gd name="T98" fmla="*/ 114 w 471"/>
                      <a:gd name="T99" fmla="*/ 52 h 281"/>
                      <a:gd name="T100" fmla="*/ 119 w 471"/>
                      <a:gd name="T101" fmla="*/ 52 h 281"/>
                      <a:gd name="T102" fmla="*/ 121 w 471"/>
                      <a:gd name="T103" fmla="*/ 55 h 281"/>
                      <a:gd name="T104" fmla="*/ 116 w 471"/>
                      <a:gd name="T105" fmla="*/ 66 h 281"/>
                      <a:gd name="T106" fmla="*/ 111 w 471"/>
                      <a:gd name="T107" fmla="*/ 73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8" name="Freeform 36">
                    <a:extLst>
                      <a:ext uri="{FF2B5EF4-FFF2-40B4-BE49-F238E27FC236}">
                        <a16:creationId xmlns:a16="http://schemas.microsoft.com/office/drawing/2014/main" id="{9088CD2C-9DA3-0840-84B7-258DEA45EB35}"/>
                      </a:ext>
                    </a:extLst>
                  </p:cNvPr>
                  <p:cNvSpPr>
                    <a:spLocks/>
                  </p:cNvSpPr>
                  <p:nvPr/>
                </p:nvSpPr>
                <p:spPr bwMode="ltGray">
                  <a:xfrm>
                    <a:off x="2534" y="242"/>
                    <a:ext cx="420" cy="283"/>
                  </a:xfrm>
                  <a:custGeom>
                    <a:avLst/>
                    <a:gdLst>
                      <a:gd name="T0" fmla="*/ 32 w 984"/>
                      <a:gd name="T1" fmla="*/ 0 h 844"/>
                      <a:gd name="T2" fmla="*/ 39 w 984"/>
                      <a:gd name="T3" fmla="*/ 1 h 844"/>
                      <a:gd name="T4" fmla="*/ 43 w 984"/>
                      <a:gd name="T5" fmla="*/ 1 h 844"/>
                      <a:gd name="T6" fmla="*/ 45 w 984"/>
                      <a:gd name="T7" fmla="*/ 5 h 844"/>
                      <a:gd name="T8" fmla="*/ 46 w 984"/>
                      <a:gd name="T9" fmla="*/ 3 h 844"/>
                      <a:gd name="T10" fmla="*/ 47 w 984"/>
                      <a:gd name="T11" fmla="*/ 3 h 844"/>
                      <a:gd name="T12" fmla="*/ 50 w 984"/>
                      <a:gd name="T13" fmla="*/ 5 h 844"/>
                      <a:gd name="T14" fmla="*/ 53 w 984"/>
                      <a:gd name="T15" fmla="*/ 4 h 844"/>
                      <a:gd name="T16" fmla="*/ 55 w 984"/>
                      <a:gd name="T17" fmla="*/ 3 h 844"/>
                      <a:gd name="T18" fmla="*/ 59 w 984"/>
                      <a:gd name="T19" fmla="*/ 0 h 844"/>
                      <a:gd name="T20" fmla="*/ 62 w 984"/>
                      <a:gd name="T21" fmla="*/ 3 h 844"/>
                      <a:gd name="T22" fmla="*/ 62 w 984"/>
                      <a:gd name="T23" fmla="*/ 5 h 844"/>
                      <a:gd name="T24" fmla="*/ 61 w 984"/>
                      <a:gd name="T25" fmla="*/ 6 h 844"/>
                      <a:gd name="T26" fmla="*/ 60 w 984"/>
                      <a:gd name="T27" fmla="*/ 6 h 844"/>
                      <a:gd name="T28" fmla="*/ 59 w 984"/>
                      <a:gd name="T29" fmla="*/ 7 h 844"/>
                      <a:gd name="T30" fmla="*/ 62 w 984"/>
                      <a:gd name="T31" fmla="*/ 8 h 844"/>
                      <a:gd name="T32" fmla="*/ 61 w 984"/>
                      <a:gd name="T33" fmla="*/ 12 h 844"/>
                      <a:gd name="T34" fmla="*/ 64 w 984"/>
                      <a:gd name="T35" fmla="*/ 16 h 844"/>
                      <a:gd name="T36" fmla="*/ 67 w 984"/>
                      <a:gd name="T37" fmla="*/ 17 h 844"/>
                      <a:gd name="T38" fmla="*/ 64 w 984"/>
                      <a:gd name="T39" fmla="*/ 17 h 844"/>
                      <a:gd name="T40" fmla="*/ 58 w 984"/>
                      <a:gd name="T41" fmla="*/ 14 h 844"/>
                      <a:gd name="T42" fmla="*/ 53 w 984"/>
                      <a:gd name="T43" fmla="*/ 15 h 844"/>
                      <a:gd name="T44" fmla="*/ 46 w 984"/>
                      <a:gd name="T45" fmla="*/ 17 h 844"/>
                      <a:gd name="T46" fmla="*/ 50 w 984"/>
                      <a:gd name="T47" fmla="*/ 22 h 844"/>
                      <a:gd name="T48" fmla="*/ 55 w 984"/>
                      <a:gd name="T49" fmla="*/ 23 h 844"/>
                      <a:gd name="T50" fmla="*/ 57 w 984"/>
                      <a:gd name="T51" fmla="*/ 21 h 844"/>
                      <a:gd name="T52" fmla="*/ 60 w 984"/>
                      <a:gd name="T53" fmla="*/ 21 h 844"/>
                      <a:gd name="T54" fmla="*/ 60 w 984"/>
                      <a:gd name="T55" fmla="*/ 24 h 844"/>
                      <a:gd name="T56" fmla="*/ 62 w 984"/>
                      <a:gd name="T57" fmla="*/ 25 h 844"/>
                      <a:gd name="T58" fmla="*/ 65 w 984"/>
                      <a:gd name="T59" fmla="*/ 25 h 844"/>
                      <a:gd name="T60" fmla="*/ 72 w 984"/>
                      <a:gd name="T61" fmla="*/ 31 h 844"/>
                      <a:gd name="T62" fmla="*/ 73 w 984"/>
                      <a:gd name="T63" fmla="*/ 31 h 844"/>
                      <a:gd name="T64" fmla="*/ 68 w 984"/>
                      <a:gd name="T65" fmla="*/ 31 h 844"/>
                      <a:gd name="T66" fmla="*/ 64 w 984"/>
                      <a:gd name="T67" fmla="*/ 29 h 844"/>
                      <a:gd name="T68" fmla="*/ 61 w 984"/>
                      <a:gd name="T69" fmla="*/ 27 h 844"/>
                      <a:gd name="T70" fmla="*/ 55 w 984"/>
                      <a:gd name="T71" fmla="*/ 25 h 844"/>
                      <a:gd name="T72" fmla="*/ 48 w 984"/>
                      <a:gd name="T73" fmla="*/ 24 h 844"/>
                      <a:gd name="T74" fmla="*/ 39 w 984"/>
                      <a:gd name="T75" fmla="*/ 22 h 844"/>
                      <a:gd name="T76" fmla="*/ 36 w 984"/>
                      <a:gd name="T77" fmla="*/ 19 h 844"/>
                      <a:gd name="T78" fmla="*/ 34 w 984"/>
                      <a:gd name="T79" fmla="*/ 17 h 844"/>
                      <a:gd name="T80" fmla="*/ 30 w 984"/>
                      <a:gd name="T81" fmla="*/ 16 h 844"/>
                      <a:gd name="T82" fmla="*/ 26 w 984"/>
                      <a:gd name="T83" fmla="*/ 14 h 844"/>
                      <a:gd name="T84" fmla="*/ 27 w 984"/>
                      <a:gd name="T85" fmla="*/ 16 h 844"/>
                      <a:gd name="T86" fmla="*/ 32 w 984"/>
                      <a:gd name="T87" fmla="*/ 19 h 844"/>
                      <a:gd name="T88" fmla="*/ 33 w 984"/>
                      <a:gd name="T89" fmla="*/ 20 h 844"/>
                      <a:gd name="T90" fmla="*/ 31 w 984"/>
                      <a:gd name="T91" fmla="*/ 19 h 844"/>
                      <a:gd name="T92" fmla="*/ 27 w 984"/>
                      <a:gd name="T93" fmla="*/ 17 h 844"/>
                      <a:gd name="T94" fmla="*/ 24 w 984"/>
                      <a:gd name="T95" fmla="*/ 15 h 844"/>
                      <a:gd name="T96" fmla="*/ 21 w 984"/>
                      <a:gd name="T97" fmla="*/ 13 h 844"/>
                      <a:gd name="T98" fmla="*/ 16 w 984"/>
                      <a:gd name="T99" fmla="*/ 12 h 844"/>
                      <a:gd name="T100" fmla="*/ 12 w 984"/>
                      <a:gd name="T101" fmla="*/ 9 h 844"/>
                      <a:gd name="T102" fmla="*/ 5 w 984"/>
                      <a:gd name="T103" fmla="*/ 2 h 844"/>
                      <a:gd name="T104" fmla="*/ 3 w 984"/>
                      <a:gd name="T105" fmla="*/ 1 h 844"/>
                      <a:gd name="T106" fmla="*/ 4 w 984"/>
                      <a:gd name="T107" fmla="*/ 1 h 844"/>
                      <a:gd name="T108" fmla="*/ 8 w 984"/>
                      <a:gd name="T109" fmla="*/ 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09" name="Freeform 37">
                    <a:extLst>
                      <a:ext uri="{FF2B5EF4-FFF2-40B4-BE49-F238E27FC236}">
                        <a16:creationId xmlns:a16="http://schemas.microsoft.com/office/drawing/2014/main" id="{F2377C3C-58D5-C644-B856-D3E907D553AB}"/>
                      </a:ext>
                    </a:extLst>
                  </p:cNvPr>
                  <p:cNvSpPr>
                    <a:spLocks/>
                  </p:cNvSpPr>
                  <p:nvPr/>
                </p:nvSpPr>
                <p:spPr bwMode="ltGray">
                  <a:xfrm>
                    <a:off x="2405" y="445"/>
                    <a:ext cx="15" cy="16"/>
                  </a:xfrm>
                  <a:custGeom>
                    <a:avLst/>
                    <a:gdLst>
                      <a:gd name="T0" fmla="*/ 0 w 36"/>
                      <a:gd name="T1" fmla="*/ 1 h 48"/>
                      <a:gd name="T2" fmla="*/ 1 w 36"/>
                      <a:gd name="T3" fmla="*/ 2 h 48"/>
                      <a:gd name="T4" fmla="*/ 0 w 36"/>
                      <a:gd name="T5" fmla="*/ 1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0" name="Freeform 38">
                    <a:extLst>
                      <a:ext uri="{FF2B5EF4-FFF2-40B4-BE49-F238E27FC236}">
                        <a16:creationId xmlns:a16="http://schemas.microsoft.com/office/drawing/2014/main" id="{4E3AA91C-3999-354C-8E26-A4AC2CDE9E30}"/>
                      </a:ext>
                    </a:extLst>
                  </p:cNvPr>
                  <p:cNvSpPr>
                    <a:spLocks/>
                  </p:cNvSpPr>
                  <p:nvPr/>
                </p:nvSpPr>
                <p:spPr bwMode="ltGray">
                  <a:xfrm>
                    <a:off x="2393" y="439"/>
                    <a:ext cx="16" cy="12"/>
                  </a:xfrm>
                  <a:custGeom>
                    <a:avLst/>
                    <a:gdLst>
                      <a:gd name="T0" fmla="*/ 0 w 36"/>
                      <a:gd name="T1" fmla="*/ 0 h 37"/>
                      <a:gd name="T2" fmla="*/ 1 w 36"/>
                      <a:gd name="T3" fmla="*/ 0 h 37"/>
                      <a:gd name="T4" fmla="*/ 3 w 36"/>
                      <a:gd name="T5" fmla="*/ 1 h 37"/>
                      <a:gd name="T6" fmla="*/ 1 w 36"/>
                      <a:gd name="T7" fmla="*/ 1 h 37"/>
                      <a:gd name="T8" fmla="*/ 0 w 3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1" name="Freeform 39">
                    <a:extLst>
                      <a:ext uri="{FF2B5EF4-FFF2-40B4-BE49-F238E27FC236}">
                        <a16:creationId xmlns:a16="http://schemas.microsoft.com/office/drawing/2014/main" id="{5962FA1F-E259-EF42-9ECF-3E7352705E0F}"/>
                      </a:ext>
                    </a:extLst>
                  </p:cNvPr>
                  <p:cNvSpPr>
                    <a:spLocks/>
                  </p:cNvSpPr>
                  <p:nvPr/>
                </p:nvSpPr>
                <p:spPr bwMode="ltGray">
                  <a:xfrm>
                    <a:off x="2878" y="406"/>
                    <a:ext cx="73" cy="33"/>
                  </a:xfrm>
                  <a:custGeom>
                    <a:avLst/>
                    <a:gdLst>
                      <a:gd name="T0" fmla="*/ 0 w 170"/>
                      <a:gd name="T1" fmla="*/ 2 h 96"/>
                      <a:gd name="T2" fmla="*/ 2 w 170"/>
                      <a:gd name="T3" fmla="*/ 1 h 96"/>
                      <a:gd name="T4" fmla="*/ 4 w 170"/>
                      <a:gd name="T5" fmla="*/ 1 h 96"/>
                      <a:gd name="T6" fmla="*/ 6 w 170"/>
                      <a:gd name="T7" fmla="*/ 0 h 96"/>
                      <a:gd name="T8" fmla="*/ 5 w 170"/>
                      <a:gd name="T9" fmla="*/ 1 h 96"/>
                      <a:gd name="T10" fmla="*/ 10 w 170"/>
                      <a:gd name="T11" fmla="*/ 2 h 96"/>
                      <a:gd name="T12" fmla="*/ 13 w 170"/>
                      <a:gd name="T13" fmla="*/ 3 h 96"/>
                      <a:gd name="T14" fmla="*/ 9 w 170"/>
                      <a:gd name="T15" fmla="*/ 3 h 96"/>
                      <a:gd name="T16" fmla="*/ 7 w 170"/>
                      <a:gd name="T17" fmla="*/ 2 h 96"/>
                      <a:gd name="T18" fmla="*/ 6 w 170"/>
                      <a:gd name="T19" fmla="*/ 2 h 96"/>
                      <a:gd name="T20" fmla="*/ 2 w 170"/>
                      <a:gd name="T21" fmla="*/ 2 h 96"/>
                      <a:gd name="T22" fmla="*/ 0 w 170"/>
                      <a:gd name="T23" fmla="*/ 2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2" name="Freeform 40">
                    <a:extLst>
                      <a:ext uri="{FF2B5EF4-FFF2-40B4-BE49-F238E27FC236}">
                        <a16:creationId xmlns:a16="http://schemas.microsoft.com/office/drawing/2014/main" id="{89A6D29A-7953-C645-9BE0-E47AA6BEBD34}"/>
                      </a:ext>
                    </a:extLst>
                  </p:cNvPr>
                  <p:cNvSpPr>
                    <a:spLocks/>
                  </p:cNvSpPr>
                  <p:nvPr/>
                </p:nvSpPr>
                <p:spPr bwMode="ltGray">
                  <a:xfrm>
                    <a:off x="2955" y="433"/>
                    <a:ext cx="59" cy="15"/>
                  </a:xfrm>
                  <a:custGeom>
                    <a:avLst/>
                    <a:gdLst>
                      <a:gd name="T0" fmla="*/ 0 w 138"/>
                      <a:gd name="T1" fmla="*/ 0 h 44"/>
                      <a:gd name="T2" fmla="*/ 4 w 138"/>
                      <a:gd name="T3" fmla="*/ 0 h 44"/>
                      <a:gd name="T4" fmla="*/ 7 w 138"/>
                      <a:gd name="T5" fmla="*/ 1 h 44"/>
                      <a:gd name="T6" fmla="*/ 9 w 138"/>
                      <a:gd name="T7" fmla="*/ 1 h 44"/>
                      <a:gd name="T8" fmla="*/ 9 w 138"/>
                      <a:gd name="T9" fmla="*/ 2 h 44"/>
                      <a:gd name="T10" fmla="*/ 5 w 138"/>
                      <a:gd name="T11" fmla="*/ 2 h 44"/>
                      <a:gd name="T12" fmla="*/ 0 w 138"/>
                      <a:gd name="T13" fmla="*/ 1 h 44"/>
                      <a:gd name="T14" fmla="*/ 2 w 138"/>
                      <a:gd name="T15" fmla="*/ 1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3" name="Freeform 41">
                    <a:extLst>
                      <a:ext uri="{FF2B5EF4-FFF2-40B4-BE49-F238E27FC236}">
                        <a16:creationId xmlns:a16="http://schemas.microsoft.com/office/drawing/2014/main" id="{A63D1B1B-CE6E-6B40-918F-639205D609E8}"/>
                      </a:ext>
                    </a:extLst>
                  </p:cNvPr>
                  <p:cNvSpPr>
                    <a:spLocks/>
                  </p:cNvSpPr>
                  <p:nvPr/>
                </p:nvSpPr>
                <p:spPr bwMode="ltGray">
                  <a:xfrm>
                    <a:off x="2924" y="441"/>
                    <a:ext cx="24" cy="14"/>
                  </a:xfrm>
                  <a:custGeom>
                    <a:avLst/>
                    <a:gdLst>
                      <a:gd name="T0" fmla="*/ 1 w 57"/>
                      <a:gd name="T1" fmla="*/ 1 h 42"/>
                      <a:gd name="T2" fmla="*/ 3 w 57"/>
                      <a:gd name="T3" fmla="*/ 0 h 42"/>
                      <a:gd name="T4" fmla="*/ 1 w 57"/>
                      <a:gd name="T5" fmla="*/ 1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4" name="Freeform 42">
                    <a:extLst>
                      <a:ext uri="{FF2B5EF4-FFF2-40B4-BE49-F238E27FC236}">
                        <a16:creationId xmlns:a16="http://schemas.microsoft.com/office/drawing/2014/main" id="{A9D110F5-2586-5A4A-A711-CF5976D4F458}"/>
                      </a:ext>
                    </a:extLst>
                  </p:cNvPr>
                  <p:cNvSpPr>
                    <a:spLocks/>
                  </p:cNvSpPr>
                  <p:nvPr/>
                </p:nvSpPr>
                <p:spPr bwMode="ltGray">
                  <a:xfrm>
                    <a:off x="2908" y="398"/>
                    <a:ext cx="16" cy="18"/>
                  </a:xfrm>
                  <a:custGeom>
                    <a:avLst/>
                    <a:gdLst>
                      <a:gd name="T0" fmla="*/ 1 w 39"/>
                      <a:gd name="T1" fmla="*/ 1 h 52"/>
                      <a:gd name="T2" fmla="*/ 1 w 39"/>
                      <a:gd name="T3" fmla="*/ 0 h 52"/>
                      <a:gd name="T4" fmla="*/ 1 w 39"/>
                      <a:gd name="T5" fmla="*/ 1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5" name="Freeform 43">
                    <a:extLst>
                      <a:ext uri="{FF2B5EF4-FFF2-40B4-BE49-F238E27FC236}">
                        <a16:creationId xmlns:a16="http://schemas.microsoft.com/office/drawing/2014/main" id="{54901E0B-83FD-E445-B4E4-99C94A00C1DB}"/>
                      </a:ext>
                    </a:extLst>
                  </p:cNvPr>
                  <p:cNvSpPr>
                    <a:spLocks/>
                  </p:cNvSpPr>
                  <p:nvPr/>
                </p:nvSpPr>
                <p:spPr bwMode="ltGray">
                  <a:xfrm>
                    <a:off x="3035" y="452"/>
                    <a:ext cx="19" cy="27"/>
                  </a:xfrm>
                  <a:custGeom>
                    <a:avLst/>
                    <a:gdLst>
                      <a:gd name="T0" fmla="*/ 0 w 44"/>
                      <a:gd name="T1" fmla="*/ 0 h 80"/>
                      <a:gd name="T2" fmla="*/ 2 w 44"/>
                      <a:gd name="T3" fmla="*/ 1 h 80"/>
                      <a:gd name="T4" fmla="*/ 2 w 44"/>
                      <a:gd name="T5" fmla="*/ 2 h 80"/>
                      <a:gd name="T6" fmla="*/ 3 w 44"/>
                      <a:gd name="T7" fmla="*/ 2 h 80"/>
                      <a:gd name="T8" fmla="*/ 2 w 44"/>
                      <a:gd name="T9" fmla="*/ 3 h 80"/>
                      <a:gd name="T10" fmla="*/ 0 w 44"/>
                      <a:gd name="T11" fmla="*/ 1 h 80"/>
                      <a:gd name="T12" fmla="*/ 0 w 44"/>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6" name="Freeform 44">
                    <a:extLst>
                      <a:ext uri="{FF2B5EF4-FFF2-40B4-BE49-F238E27FC236}">
                        <a16:creationId xmlns:a16="http://schemas.microsoft.com/office/drawing/2014/main" id="{C12853F2-F458-394A-AFA6-2BD7D46BE5E8}"/>
                      </a:ext>
                    </a:extLst>
                  </p:cNvPr>
                  <p:cNvSpPr>
                    <a:spLocks/>
                  </p:cNvSpPr>
                  <p:nvPr/>
                </p:nvSpPr>
                <p:spPr bwMode="ltGray">
                  <a:xfrm>
                    <a:off x="2696" y="247"/>
                    <a:ext cx="205" cy="41"/>
                  </a:xfrm>
                  <a:custGeom>
                    <a:avLst/>
                    <a:gdLst>
                      <a:gd name="T0" fmla="*/ 56 w 323"/>
                      <a:gd name="T1" fmla="*/ 1 h 64"/>
                      <a:gd name="T2" fmla="*/ 59 w 323"/>
                      <a:gd name="T3" fmla="*/ 2 h 64"/>
                      <a:gd name="T4" fmla="*/ 60 w 323"/>
                      <a:gd name="T5" fmla="*/ 0 h 64"/>
                      <a:gd name="T6" fmla="*/ 68 w 323"/>
                      <a:gd name="T7" fmla="*/ 0 h 64"/>
                      <a:gd name="T8" fmla="*/ 74 w 323"/>
                      <a:gd name="T9" fmla="*/ 4 h 64"/>
                      <a:gd name="T10" fmla="*/ 81 w 323"/>
                      <a:gd name="T11" fmla="*/ 3 h 64"/>
                      <a:gd name="T12" fmla="*/ 80 w 323"/>
                      <a:gd name="T13" fmla="*/ 8 h 64"/>
                      <a:gd name="T14" fmla="*/ 76 w 323"/>
                      <a:gd name="T15" fmla="*/ 12 h 64"/>
                      <a:gd name="T16" fmla="*/ 76 w 323"/>
                      <a:gd name="T17" fmla="*/ 8 h 64"/>
                      <a:gd name="T18" fmla="*/ 74 w 323"/>
                      <a:gd name="T19" fmla="*/ 8 h 64"/>
                      <a:gd name="T20" fmla="*/ 71 w 323"/>
                      <a:gd name="T21" fmla="*/ 8 h 64"/>
                      <a:gd name="T22" fmla="*/ 67 w 323"/>
                      <a:gd name="T23" fmla="*/ 5 h 64"/>
                      <a:gd name="T24" fmla="*/ 58 w 323"/>
                      <a:gd name="T25" fmla="*/ 10 h 64"/>
                      <a:gd name="T26" fmla="*/ 51 w 323"/>
                      <a:gd name="T27" fmla="*/ 12 h 64"/>
                      <a:gd name="T28" fmla="*/ 55 w 323"/>
                      <a:gd name="T29" fmla="*/ 15 h 64"/>
                      <a:gd name="T30" fmla="*/ 48 w 323"/>
                      <a:gd name="T31" fmla="*/ 17 h 64"/>
                      <a:gd name="T32" fmla="*/ 43 w 323"/>
                      <a:gd name="T33" fmla="*/ 16 h 64"/>
                      <a:gd name="T34" fmla="*/ 45 w 323"/>
                      <a:gd name="T35" fmla="*/ 15 h 64"/>
                      <a:gd name="T36" fmla="*/ 44 w 323"/>
                      <a:gd name="T37" fmla="*/ 11 h 64"/>
                      <a:gd name="T38" fmla="*/ 43 w 323"/>
                      <a:gd name="T39" fmla="*/ 8 h 64"/>
                      <a:gd name="T40" fmla="*/ 40 w 323"/>
                      <a:gd name="T41" fmla="*/ 6 h 64"/>
                      <a:gd name="T42" fmla="*/ 36 w 323"/>
                      <a:gd name="T43" fmla="*/ 7 h 64"/>
                      <a:gd name="T44" fmla="*/ 34 w 323"/>
                      <a:gd name="T45" fmla="*/ 7 h 64"/>
                      <a:gd name="T46" fmla="*/ 32 w 323"/>
                      <a:gd name="T47" fmla="*/ 6 h 64"/>
                      <a:gd name="T48" fmla="*/ 22 w 323"/>
                      <a:gd name="T49" fmla="*/ 1 h 64"/>
                      <a:gd name="T50" fmla="*/ 15 w 323"/>
                      <a:gd name="T51" fmla="*/ 4 h 64"/>
                      <a:gd name="T52" fmla="*/ 1 w 323"/>
                      <a:gd name="T53" fmla="*/ 0 h 64"/>
                      <a:gd name="T54" fmla="*/ 56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7" name="Freeform 45">
                    <a:extLst>
                      <a:ext uri="{FF2B5EF4-FFF2-40B4-BE49-F238E27FC236}">
                        <a16:creationId xmlns:a16="http://schemas.microsoft.com/office/drawing/2014/main" id="{0BA15830-2872-6E4F-BE2A-1085C2FEB046}"/>
                      </a:ext>
                    </a:extLst>
                  </p:cNvPr>
                  <p:cNvSpPr>
                    <a:spLocks/>
                  </p:cNvSpPr>
                  <p:nvPr/>
                </p:nvSpPr>
                <p:spPr bwMode="ltGray">
                  <a:xfrm>
                    <a:off x="2515" y="246"/>
                    <a:ext cx="190" cy="20"/>
                  </a:xfrm>
                  <a:custGeom>
                    <a:avLst/>
                    <a:gdLst>
                      <a:gd name="T0" fmla="*/ 27 w 300"/>
                      <a:gd name="T1" fmla="*/ 8 h 31"/>
                      <a:gd name="T2" fmla="*/ 8 w 300"/>
                      <a:gd name="T3" fmla="*/ 1 h 31"/>
                      <a:gd name="T4" fmla="*/ 73 w 300"/>
                      <a:gd name="T5" fmla="*/ 0 h 31"/>
                      <a:gd name="T6" fmla="*/ 75 w 300"/>
                      <a:gd name="T7" fmla="*/ 4 h 31"/>
                      <a:gd name="T8" fmla="*/ 67 w 300"/>
                      <a:gd name="T9" fmla="*/ 4 h 31"/>
                      <a:gd name="T10" fmla="*/ 27 w 300"/>
                      <a:gd name="T11" fmla="*/ 8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8" name="Freeform 46">
                    <a:extLst>
                      <a:ext uri="{FF2B5EF4-FFF2-40B4-BE49-F238E27FC236}">
                        <a16:creationId xmlns:a16="http://schemas.microsoft.com/office/drawing/2014/main" id="{87E26856-D925-4345-849A-AD0BFAAE6521}"/>
                      </a:ext>
                    </a:extLst>
                  </p:cNvPr>
                  <p:cNvSpPr>
                    <a:spLocks/>
                  </p:cNvSpPr>
                  <p:nvPr/>
                </p:nvSpPr>
                <p:spPr bwMode="ltGray">
                  <a:xfrm>
                    <a:off x="2096" y="275"/>
                    <a:ext cx="18" cy="10"/>
                  </a:xfrm>
                  <a:custGeom>
                    <a:avLst/>
                    <a:gdLst>
                      <a:gd name="T0" fmla="*/ 0 w 41"/>
                      <a:gd name="T1" fmla="*/ 1 h 29"/>
                      <a:gd name="T2" fmla="*/ 1 w 41"/>
                      <a:gd name="T3" fmla="*/ 1 h 29"/>
                      <a:gd name="T4" fmla="*/ 0 w 41"/>
                      <a:gd name="T5" fmla="*/ 1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19" name="Freeform 47">
                    <a:extLst>
                      <a:ext uri="{FF2B5EF4-FFF2-40B4-BE49-F238E27FC236}">
                        <a16:creationId xmlns:a16="http://schemas.microsoft.com/office/drawing/2014/main" id="{CC4BA406-EAD3-974B-905C-D44BCA3624D3}"/>
                      </a:ext>
                    </a:extLst>
                  </p:cNvPr>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0" name="Freeform 48">
                    <a:extLst>
                      <a:ext uri="{FF2B5EF4-FFF2-40B4-BE49-F238E27FC236}">
                        <a16:creationId xmlns:a16="http://schemas.microsoft.com/office/drawing/2014/main" id="{1A076E5D-150B-BF4F-B5C1-8A26AAD096F0}"/>
                      </a:ext>
                    </a:extLst>
                  </p:cNvPr>
                  <p:cNvSpPr>
                    <a:spLocks/>
                  </p:cNvSpPr>
                  <p:nvPr/>
                </p:nvSpPr>
                <p:spPr bwMode="ltGray">
                  <a:xfrm>
                    <a:off x="2043" y="241"/>
                    <a:ext cx="20" cy="55"/>
                  </a:xfrm>
                  <a:custGeom>
                    <a:avLst/>
                    <a:gdLst>
                      <a:gd name="T0" fmla="*/ 0 w 47"/>
                      <a:gd name="T1" fmla="*/ 6 h 165"/>
                      <a:gd name="T2" fmla="*/ 1 w 47"/>
                      <a:gd name="T3" fmla="*/ 4 h 165"/>
                      <a:gd name="T4" fmla="*/ 1 w 47"/>
                      <a:gd name="T5" fmla="*/ 3 h 165"/>
                      <a:gd name="T6" fmla="*/ 1 w 47"/>
                      <a:gd name="T7" fmla="*/ 1 h 165"/>
                      <a:gd name="T8" fmla="*/ 1 w 47"/>
                      <a:gd name="T9" fmla="*/ 0 h 165"/>
                      <a:gd name="T10" fmla="*/ 2 w 47"/>
                      <a:gd name="T11" fmla="*/ 0 h 165"/>
                      <a:gd name="T12" fmla="*/ 3 w 47"/>
                      <a:gd name="T13" fmla="*/ 1 h 165"/>
                      <a:gd name="T14" fmla="*/ 4 w 47"/>
                      <a:gd name="T15" fmla="*/ 4 h 165"/>
                      <a:gd name="T16" fmla="*/ 3 w 47"/>
                      <a:gd name="T17" fmla="*/ 4 h 165"/>
                      <a:gd name="T18" fmla="*/ 2 w 47"/>
                      <a:gd name="T19" fmla="*/ 5 h 165"/>
                      <a:gd name="T20" fmla="*/ 2 w 47"/>
                      <a:gd name="T21" fmla="*/ 5 h 165"/>
                      <a:gd name="T22" fmla="*/ 2 w 47"/>
                      <a:gd name="T23" fmla="*/ 5 h 165"/>
                      <a:gd name="T24" fmla="*/ 3 w 47"/>
                      <a:gd name="T25" fmla="*/ 5 h 165"/>
                      <a:gd name="T26" fmla="*/ 1 w 47"/>
                      <a:gd name="T27" fmla="*/ 5 h 165"/>
                      <a:gd name="T28" fmla="*/ 0 w 47"/>
                      <a:gd name="T29" fmla="*/ 6 h 165"/>
                      <a:gd name="T30" fmla="*/ 0 w 47"/>
                      <a:gd name="T31" fmla="*/ 6 h 165"/>
                      <a:gd name="T32" fmla="*/ 0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1" name="Freeform 49">
                    <a:extLst>
                      <a:ext uri="{FF2B5EF4-FFF2-40B4-BE49-F238E27FC236}">
                        <a16:creationId xmlns:a16="http://schemas.microsoft.com/office/drawing/2014/main" id="{5C92C08E-23A0-8E46-A386-18CD9B4A2408}"/>
                      </a:ext>
                    </a:extLst>
                  </p:cNvPr>
                  <p:cNvSpPr>
                    <a:spLocks/>
                  </p:cNvSpPr>
                  <p:nvPr/>
                </p:nvSpPr>
                <p:spPr bwMode="ltGray">
                  <a:xfrm>
                    <a:off x="2031" y="287"/>
                    <a:ext cx="59" cy="34"/>
                  </a:xfrm>
                  <a:custGeom>
                    <a:avLst/>
                    <a:gdLst>
                      <a:gd name="T0" fmla="*/ 2 w 138"/>
                      <a:gd name="T1" fmla="*/ 2 h 103"/>
                      <a:gd name="T2" fmla="*/ 3 w 138"/>
                      <a:gd name="T3" fmla="*/ 2 h 103"/>
                      <a:gd name="T4" fmla="*/ 4 w 138"/>
                      <a:gd name="T5" fmla="*/ 1 h 103"/>
                      <a:gd name="T6" fmla="*/ 4 w 138"/>
                      <a:gd name="T7" fmla="*/ 2 h 103"/>
                      <a:gd name="T8" fmla="*/ 5 w 138"/>
                      <a:gd name="T9" fmla="*/ 2 h 103"/>
                      <a:gd name="T10" fmla="*/ 6 w 138"/>
                      <a:gd name="T11" fmla="*/ 2 h 103"/>
                      <a:gd name="T12" fmla="*/ 9 w 138"/>
                      <a:gd name="T13" fmla="*/ 1 h 103"/>
                      <a:gd name="T14" fmla="*/ 10 w 138"/>
                      <a:gd name="T15" fmla="*/ 1 h 103"/>
                      <a:gd name="T16" fmla="*/ 11 w 138"/>
                      <a:gd name="T17" fmla="*/ 0 h 103"/>
                      <a:gd name="T18" fmla="*/ 8 w 138"/>
                      <a:gd name="T19" fmla="*/ 2 h 103"/>
                      <a:gd name="T20" fmla="*/ 6 w 138"/>
                      <a:gd name="T21" fmla="*/ 2 h 103"/>
                      <a:gd name="T22" fmla="*/ 5 w 138"/>
                      <a:gd name="T23" fmla="*/ 3 h 103"/>
                      <a:gd name="T24" fmla="*/ 4 w 138"/>
                      <a:gd name="T25" fmla="*/ 4 h 103"/>
                      <a:gd name="T26" fmla="*/ 2 w 138"/>
                      <a:gd name="T27" fmla="*/ 3 h 103"/>
                      <a:gd name="T28" fmla="*/ 2 w 138"/>
                      <a:gd name="T29" fmla="*/ 3 h 103"/>
                      <a:gd name="T30" fmla="*/ 2 w 138"/>
                      <a:gd name="T31" fmla="*/ 4 h 103"/>
                      <a:gd name="T32" fmla="*/ 0 w 138"/>
                      <a:gd name="T33" fmla="*/ 4 h 103"/>
                      <a:gd name="T34" fmla="*/ 1 w 138"/>
                      <a:gd name="T35" fmla="*/ 3 h 103"/>
                      <a:gd name="T36" fmla="*/ 2 w 138"/>
                      <a:gd name="T37" fmla="*/ 2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2" name="Freeform 50">
                    <a:extLst>
                      <a:ext uri="{FF2B5EF4-FFF2-40B4-BE49-F238E27FC236}">
                        <a16:creationId xmlns:a16="http://schemas.microsoft.com/office/drawing/2014/main" id="{98155011-6A94-0042-8E98-474BBDD6B5D1}"/>
                      </a:ext>
                    </a:extLst>
                  </p:cNvPr>
                  <p:cNvSpPr>
                    <a:spLocks/>
                  </p:cNvSpPr>
                  <p:nvPr/>
                </p:nvSpPr>
                <p:spPr bwMode="ltGray">
                  <a:xfrm>
                    <a:off x="1968" y="319"/>
                    <a:ext cx="80" cy="72"/>
                  </a:xfrm>
                  <a:custGeom>
                    <a:avLst/>
                    <a:gdLst>
                      <a:gd name="T0" fmla="*/ 12 w 188"/>
                      <a:gd name="T1" fmla="*/ 1 h 214"/>
                      <a:gd name="T2" fmla="*/ 12 w 188"/>
                      <a:gd name="T3" fmla="*/ 0 h 214"/>
                      <a:gd name="T4" fmla="*/ 13 w 188"/>
                      <a:gd name="T5" fmla="*/ 0 h 214"/>
                      <a:gd name="T6" fmla="*/ 14 w 188"/>
                      <a:gd name="T7" fmla="*/ 1 h 214"/>
                      <a:gd name="T8" fmla="*/ 14 w 188"/>
                      <a:gd name="T9" fmla="*/ 2 h 214"/>
                      <a:gd name="T10" fmla="*/ 14 w 188"/>
                      <a:gd name="T11" fmla="*/ 2 h 214"/>
                      <a:gd name="T12" fmla="*/ 13 w 188"/>
                      <a:gd name="T13" fmla="*/ 3 h 214"/>
                      <a:gd name="T14" fmla="*/ 12 w 188"/>
                      <a:gd name="T15" fmla="*/ 5 h 214"/>
                      <a:gd name="T16" fmla="*/ 11 w 188"/>
                      <a:gd name="T17" fmla="*/ 5 h 214"/>
                      <a:gd name="T18" fmla="*/ 9 w 188"/>
                      <a:gd name="T19" fmla="*/ 5 h 214"/>
                      <a:gd name="T20" fmla="*/ 9 w 188"/>
                      <a:gd name="T21" fmla="*/ 5 h 214"/>
                      <a:gd name="T22" fmla="*/ 8 w 188"/>
                      <a:gd name="T23" fmla="*/ 5 h 214"/>
                      <a:gd name="T24" fmla="*/ 7 w 188"/>
                      <a:gd name="T25" fmla="*/ 6 h 214"/>
                      <a:gd name="T26" fmla="*/ 6 w 188"/>
                      <a:gd name="T27" fmla="*/ 5 h 214"/>
                      <a:gd name="T28" fmla="*/ 5 w 188"/>
                      <a:gd name="T29" fmla="*/ 5 h 214"/>
                      <a:gd name="T30" fmla="*/ 6 w 188"/>
                      <a:gd name="T31" fmla="*/ 5 h 214"/>
                      <a:gd name="T32" fmla="*/ 6 w 188"/>
                      <a:gd name="T33" fmla="*/ 6 h 214"/>
                      <a:gd name="T34" fmla="*/ 5 w 188"/>
                      <a:gd name="T35" fmla="*/ 6 h 214"/>
                      <a:gd name="T36" fmla="*/ 3 w 188"/>
                      <a:gd name="T37" fmla="*/ 6 h 214"/>
                      <a:gd name="T38" fmla="*/ 3 w 188"/>
                      <a:gd name="T39" fmla="*/ 6 h 214"/>
                      <a:gd name="T40" fmla="*/ 4 w 188"/>
                      <a:gd name="T41" fmla="*/ 5 h 214"/>
                      <a:gd name="T42" fmla="*/ 3 w 188"/>
                      <a:gd name="T43" fmla="*/ 6 h 214"/>
                      <a:gd name="T44" fmla="*/ 2 w 188"/>
                      <a:gd name="T45" fmla="*/ 6 h 214"/>
                      <a:gd name="T46" fmla="*/ 3 w 188"/>
                      <a:gd name="T47" fmla="*/ 7 h 214"/>
                      <a:gd name="T48" fmla="*/ 1 w 188"/>
                      <a:gd name="T49" fmla="*/ 8 h 214"/>
                      <a:gd name="T50" fmla="*/ 0 w 188"/>
                      <a:gd name="T51" fmla="*/ 8 h 214"/>
                      <a:gd name="T52" fmla="*/ 0 w 188"/>
                      <a:gd name="T53" fmla="*/ 7 h 214"/>
                      <a:gd name="T54" fmla="*/ 0 w 188"/>
                      <a:gd name="T55" fmla="*/ 6 h 214"/>
                      <a:gd name="T56" fmla="*/ 1 w 188"/>
                      <a:gd name="T57" fmla="*/ 6 h 214"/>
                      <a:gd name="T58" fmla="*/ 3 w 188"/>
                      <a:gd name="T59" fmla="*/ 5 h 214"/>
                      <a:gd name="T60" fmla="*/ 3 w 188"/>
                      <a:gd name="T61" fmla="*/ 4 h 214"/>
                      <a:gd name="T62" fmla="*/ 6 w 188"/>
                      <a:gd name="T63" fmla="*/ 4 h 214"/>
                      <a:gd name="T64" fmla="*/ 6 w 188"/>
                      <a:gd name="T65" fmla="*/ 4 h 214"/>
                      <a:gd name="T66" fmla="*/ 9 w 188"/>
                      <a:gd name="T67" fmla="*/ 3 h 214"/>
                      <a:gd name="T68" fmla="*/ 9 w 188"/>
                      <a:gd name="T69" fmla="*/ 3 h 214"/>
                      <a:gd name="T70" fmla="*/ 10 w 188"/>
                      <a:gd name="T71" fmla="*/ 3 h 214"/>
                      <a:gd name="T72" fmla="*/ 11 w 188"/>
                      <a:gd name="T73" fmla="*/ 2 h 214"/>
                      <a:gd name="T74" fmla="*/ 12 w 188"/>
                      <a:gd name="T75" fmla="*/ 2 h 214"/>
                      <a:gd name="T76" fmla="*/ 11 w 188"/>
                      <a:gd name="T77" fmla="*/ 1 h 214"/>
                      <a:gd name="T78" fmla="*/ 12 w 188"/>
                      <a:gd name="T79" fmla="*/ 1 h 214"/>
                      <a:gd name="T80" fmla="*/ 12 w 188"/>
                      <a:gd name="T81" fmla="*/ 1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3" name="Freeform 51">
                    <a:extLst>
                      <a:ext uri="{FF2B5EF4-FFF2-40B4-BE49-F238E27FC236}">
                        <a16:creationId xmlns:a16="http://schemas.microsoft.com/office/drawing/2014/main" id="{F9E815F9-DFD3-2C41-85B2-3DC7E2B13FAD}"/>
                      </a:ext>
                    </a:extLst>
                  </p:cNvPr>
                  <p:cNvSpPr>
                    <a:spLocks/>
                  </p:cNvSpPr>
                  <p:nvPr/>
                </p:nvSpPr>
                <p:spPr bwMode="ltGray">
                  <a:xfrm>
                    <a:off x="2021"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4" name="Freeform 52">
                    <a:extLst>
                      <a:ext uri="{FF2B5EF4-FFF2-40B4-BE49-F238E27FC236}">
                        <a16:creationId xmlns:a16="http://schemas.microsoft.com/office/drawing/2014/main" id="{D738956C-3B34-6044-9C45-DBD8CB41F6ED}"/>
                      </a:ext>
                    </a:extLst>
                  </p:cNvPr>
                  <p:cNvSpPr>
                    <a:spLocks/>
                  </p:cNvSpPr>
                  <p:nvPr/>
                </p:nvSpPr>
                <p:spPr bwMode="ltGray">
                  <a:xfrm>
                    <a:off x="1573" y="389"/>
                    <a:ext cx="347" cy="189"/>
                  </a:xfrm>
                  <a:custGeom>
                    <a:avLst/>
                    <a:gdLst>
                      <a:gd name="T0" fmla="*/ 63 w 812"/>
                      <a:gd name="T1" fmla="*/ 1 h 564"/>
                      <a:gd name="T2" fmla="*/ 61 w 812"/>
                      <a:gd name="T3" fmla="*/ 3 h 564"/>
                      <a:gd name="T4" fmla="*/ 59 w 812"/>
                      <a:gd name="T5" fmla="*/ 5 h 564"/>
                      <a:gd name="T6" fmla="*/ 56 w 812"/>
                      <a:gd name="T7" fmla="*/ 5 h 564"/>
                      <a:gd name="T8" fmla="*/ 50 w 812"/>
                      <a:gd name="T9" fmla="*/ 7 h 564"/>
                      <a:gd name="T10" fmla="*/ 49 w 812"/>
                      <a:gd name="T11" fmla="*/ 8 h 564"/>
                      <a:gd name="T12" fmla="*/ 47 w 812"/>
                      <a:gd name="T13" fmla="*/ 9 h 564"/>
                      <a:gd name="T14" fmla="*/ 48 w 812"/>
                      <a:gd name="T15" fmla="*/ 7 h 564"/>
                      <a:gd name="T16" fmla="*/ 45 w 812"/>
                      <a:gd name="T17" fmla="*/ 7 h 564"/>
                      <a:gd name="T18" fmla="*/ 44 w 812"/>
                      <a:gd name="T19" fmla="*/ 8 h 564"/>
                      <a:gd name="T20" fmla="*/ 47 w 812"/>
                      <a:gd name="T21" fmla="*/ 11 h 564"/>
                      <a:gd name="T22" fmla="*/ 47 w 812"/>
                      <a:gd name="T23" fmla="*/ 14 h 564"/>
                      <a:gd name="T24" fmla="*/ 42 w 812"/>
                      <a:gd name="T25" fmla="*/ 15 h 564"/>
                      <a:gd name="T26" fmla="*/ 41 w 812"/>
                      <a:gd name="T27" fmla="*/ 14 h 564"/>
                      <a:gd name="T28" fmla="*/ 38 w 812"/>
                      <a:gd name="T29" fmla="*/ 13 h 564"/>
                      <a:gd name="T30" fmla="*/ 36 w 812"/>
                      <a:gd name="T31" fmla="*/ 13 h 564"/>
                      <a:gd name="T32" fmla="*/ 35 w 812"/>
                      <a:gd name="T33" fmla="*/ 15 h 564"/>
                      <a:gd name="T34" fmla="*/ 39 w 812"/>
                      <a:gd name="T35" fmla="*/ 17 h 564"/>
                      <a:gd name="T36" fmla="*/ 40 w 812"/>
                      <a:gd name="T37" fmla="*/ 20 h 564"/>
                      <a:gd name="T38" fmla="*/ 41 w 812"/>
                      <a:gd name="T39" fmla="*/ 21 h 564"/>
                      <a:gd name="T40" fmla="*/ 38 w 812"/>
                      <a:gd name="T41" fmla="*/ 20 h 564"/>
                      <a:gd name="T42" fmla="*/ 37 w 812"/>
                      <a:gd name="T43" fmla="*/ 19 h 564"/>
                      <a:gd name="T44" fmla="*/ 33 w 812"/>
                      <a:gd name="T45" fmla="*/ 16 h 564"/>
                      <a:gd name="T46" fmla="*/ 33 w 812"/>
                      <a:gd name="T47" fmla="*/ 12 h 564"/>
                      <a:gd name="T48" fmla="*/ 33 w 812"/>
                      <a:gd name="T49" fmla="*/ 10 h 564"/>
                      <a:gd name="T50" fmla="*/ 32 w 812"/>
                      <a:gd name="T51" fmla="*/ 10 h 564"/>
                      <a:gd name="T52" fmla="*/ 30 w 812"/>
                      <a:gd name="T53" fmla="*/ 10 h 564"/>
                      <a:gd name="T54" fmla="*/ 28 w 812"/>
                      <a:gd name="T55" fmla="*/ 6 h 564"/>
                      <a:gd name="T56" fmla="*/ 26 w 812"/>
                      <a:gd name="T57" fmla="*/ 6 h 564"/>
                      <a:gd name="T58" fmla="*/ 23 w 812"/>
                      <a:gd name="T59" fmla="*/ 6 h 564"/>
                      <a:gd name="T60" fmla="*/ 19 w 812"/>
                      <a:gd name="T61" fmla="*/ 9 h 564"/>
                      <a:gd name="T62" fmla="*/ 15 w 812"/>
                      <a:gd name="T63" fmla="*/ 10 h 564"/>
                      <a:gd name="T64" fmla="*/ 15 w 812"/>
                      <a:gd name="T65" fmla="*/ 10 h 564"/>
                      <a:gd name="T66" fmla="*/ 12 w 812"/>
                      <a:gd name="T67" fmla="*/ 12 h 564"/>
                      <a:gd name="T68" fmla="*/ 12 w 812"/>
                      <a:gd name="T69" fmla="*/ 13 h 564"/>
                      <a:gd name="T70" fmla="*/ 10 w 812"/>
                      <a:gd name="T71" fmla="*/ 15 h 564"/>
                      <a:gd name="T72" fmla="*/ 7 w 812"/>
                      <a:gd name="T73" fmla="*/ 15 h 564"/>
                      <a:gd name="T74" fmla="*/ 5 w 812"/>
                      <a:gd name="T75" fmla="*/ 10 h 564"/>
                      <a:gd name="T76" fmla="*/ 6 w 812"/>
                      <a:gd name="T77" fmla="*/ 6 h 564"/>
                      <a:gd name="T78" fmla="*/ 3 w 812"/>
                      <a:gd name="T79" fmla="*/ 7 h 564"/>
                      <a:gd name="T80" fmla="*/ 2 w 812"/>
                      <a:gd name="T81" fmla="*/ 6 h 564"/>
                      <a:gd name="T82" fmla="*/ 2 w 812"/>
                      <a:gd name="T83" fmla="*/ 5 h 564"/>
                      <a:gd name="T84" fmla="*/ 0 w 812"/>
                      <a:gd name="T85" fmla="*/ 3 h 564"/>
                      <a:gd name="T86" fmla="*/ 6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5" name="Freeform 53">
                    <a:extLst>
                      <a:ext uri="{FF2B5EF4-FFF2-40B4-BE49-F238E27FC236}">
                        <a16:creationId xmlns:a16="http://schemas.microsoft.com/office/drawing/2014/main" id="{8490C0CA-ADDC-EB4C-A2C0-1EA6DC9D3FF2}"/>
                      </a:ext>
                    </a:extLst>
                  </p:cNvPr>
                  <p:cNvSpPr>
                    <a:spLocks/>
                  </p:cNvSpPr>
                  <p:nvPr/>
                </p:nvSpPr>
                <p:spPr bwMode="ltGray">
                  <a:xfrm>
                    <a:off x="1634" y="519"/>
                    <a:ext cx="19" cy="29"/>
                  </a:xfrm>
                  <a:custGeom>
                    <a:avLst/>
                    <a:gdLst>
                      <a:gd name="T0" fmla="*/ 0 w 43"/>
                      <a:gd name="T1" fmla="*/ 0 h 85"/>
                      <a:gd name="T2" fmla="*/ 2 w 43"/>
                      <a:gd name="T3" fmla="*/ 0 h 85"/>
                      <a:gd name="T4" fmla="*/ 3 w 43"/>
                      <a:gd name="T5" fmla="*/ 1 h 85"/>
                      <a:gd name="T6" fmla="*/ 2 w 43"/>
                      <a:gd name="T7" fmla="*/ 3 h 85"/>
                      <a:gd name="T8" fmla="*/ 0 w 43"/>
                      <a:gd name="T9" fmla="*/ 3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6" name="Freeform 54">
                    <a:extLst>
                      <a:ext uri="{FF2B5EF4-FFF2-40B4-BE49-F238E27FC236}">
                        <a16:creationId xmlns:a16="http://schemas.microsoft.com/office/drawing/2014/main" id="{8392B012-69EE-D748-9D64-A950118CB722}"/>
                      </a:ext>
                    </a:extLst>
                  </p:cNvPr>
                  <p:cNvSpPr>
                    <a:spLocks/>
                  </p:cNvSpPr>
                  <p:nvPr/>
                </p:nvSpPr>
                <p:spPr bwMode="ltGray">
                  <a:xfrm>
                    <a:off x="1900" y="421"/>
                    <a:ext cx="18" cy="24"/>
                  </a:xfrm>
                  <a:custGeom>
                    <a:avLst/>
                    <a:gdLst>
                      <a:gd name="T0" fmla="*/ 1 w 44"/>
                      <a:gd name="T1" fmla="*/ 1 h 74"/>
                      <a:gd name="T2" fmla="*/ 2 w 44"/>
                      <a:gd name="T3" fmla="*/ 0 h 74"/>
                      <a:gd name="T4" fmla="*/ 3 w 44"/>
                      <a:gd name="T5" fmla="*/ 0 h 74"/>
                      <a:gd name="T6" fmla="*/ 3 w 44"/>
                      <a:gd name="T7" fmla="*/ 1 h 74"/>
                      <a:gd name="T8" fmla="*/ 1 w 44"/>
                      <a:gd name="T9" fmla="*/ 3 h 74"/>
                      <a:gd name="T10" fmla="*/ 0 w 44"/>
                      <a:gd name="T11" fmla="*/ 2 h 74"/>
                      <a:gd name="T12" fmla="*/ 0 w 44"/>
                      <a:gd name="T13" fmla="*/ 1 h 74"/>
                      <a:gd name="T14" fmla="*/ 1 w 44"/>
                      <a:gd name="T15" fmla="*/ 1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7" name="Freeform 55">
                    <a:extLst>
                      <a:ext uri="{FF2B5EF4-FFF2-40B4-BE49-F238E27FC236}">
                        <a16:creationId xmlns:a16="http://schemas.microsoft.com/office/drawing/2014/main" id="{FF1FEF81-4E77-E04D-80F5-A2734B3A77CB}"/>
                      </a:ext>
                    </a:extLst>
                  </p:cNvPr>
                  <p:cNvSpPr>
                    <a:spLocks/>
                  </p:cNvSpPr>
                  <p:nvPr/>
                </p:nvSpPr>
                <p:spPr bwMode="ltGray">
                  <a:xfrm>
                    <a:off x="1951" y="409"/>
                    <a:ext cx="9" cy="10"/>
                  </a:xfrm>
                  <a:custGeom>
                    <a:avLst/>
                    <a:gdLst>
                      <a:gd name="T0" fmla="*/ 0 w 20"/>
                      <a:gd name="T1" fmla="*/ 1 h 30"/>
                      <a:gd name="T2" fmla="*/ 0 w 20"/>
                      <a:gd name="T3" fmla="*/ 1 h 30"/>
                      <a:gd name="T4" fmla="*/ 0 w 20"/>
                      <a:gd name="T5" fmla="*/ 1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8" name="Freeform 56">
                    <a:extLst>
                      <a:ext uri="{FF2B5EF4-FFF2-40B4-BE49-F238E27FC236}">
                        <a16:creationId xmlns:a16="http://schemas.microsoft.com/office/drawing/2014/main" id="{38385DB0-E51B-4F4F-95FD-7E23CA2910F2}"/>
                      </a:ext>
                    </a:extLst>
                  </p:cNvPr>
                  <p:cNvSpPr>
                    <a:spLocks/>
                  </p:cNvSpPr>
                  <p:nvPr/>
                </p:nvSpPr>
                <p:spPr bwMode="ltGray">
                  <a:xfrm>
                    <a:off x="1021" y="314"/>
                    <a:ext cx="433" cy="354"/>
                  </a:xfrm>
                  <a:custGeom>
                    <a:avLst/>
                    <a:gdLst>
                      <a:gd name="T0" fmla="*/ 123 w 682"/>
                      <a:gd name="T1" fmla="*/ 119 h 557"/>
                      <a:gd name="T2" fmla="*/ 124 w 682"/>
                      <a:gd name="T3" fmla="*/ 116 h 557"/>
                      <a:gd name="T4" fmla="*/ 128 w 682"/>
                      <a:gd name="T5" fmla="*/ 106 h 557"/>
                      <a:gd name="T6" fmla="*/ 79 w 682"/>
                      <a:gd name="T7" fmla="*/ 74 h 557"/>
                      <a:gd name="T8" fmla="*/ 72 w 682"/>
                      <a:gd name="T9" fmla="*/ 89 h 557"/>
                      <a:gd name="T10" fmla="*/ 77 w 682"/>
                      <a:gd name="T11" fmla="*/ 142 h 557"/>
                      <a:gd name="T12" fmla="*/ 72 w 682"/>
                      <a:gd name="T13" fmla="*/ 127 h 557"/>
                      <a:gd name="T14" fmla="*/ 62 w 682"/>
                      <a:gd name="T15" fmla="*/ 112 h 557"/>
                      <a:gd name="T16" fmla="*/ 63 w 682"/>
                      <a:gd name="T17" fmla="*/ 106 h 557"/>
                      <a:gd name="T18" fmla="*/ 63 w 682"/>
                      <a:gd name="T19" fmla="*/ 101 h 557"/>
                      <a:gd name="T20" fmla="*/ 57 w 682"/>
                      <a:gd name="T21" fmla="*/ 96 h 557"/>
                      <a:gd name="T22" fmla="*/ 50 w 682"/>
                      <a:gd name="T23" fmla="*/ 89 h 557"/>
                      <a:gd name="T24" fmla="*/ 38 w 682"/>
                      <a:gd name="T25" fmla="*/ 91 h 557"/>
                      <a:gd name="T26" fmla="*/ 32 w 682"/>
                      <a:gd name="T27" fmla="*/ 93 h 557"/>
                      <a:gd name="T28" fmla="*/ 20 w 682"/>
                      <a:gd name="T29" fmla="*/ 93 h 557"/>
                      <a:gd name="T30" fmla="*/ 6 w 682"/>
                      <a:gd name="T31" fmla="*/ 80 h 557"/>
                      <a:gd name="T32" fmla="*/ 3 w 682"/>
                      <a:gd name="T33" fmla="*/ 76 h 557"/>
                      <a:gd name="T34" fmla="*/ 0 w 682"/>
                      <a:gd name="T35" fmla="*/ 68 h 557"/>
                      <a:gd name="T36" fmla="*/ 6 w 682"/>
                      <a:gd name="T37" fmla="*/ 55 h 557"/>
                      <a:gd name="T38" fmla="*/ 8 w 682"/>
                      <a:gd name="T39" fmla="*/ 46 h 557"/>
                      <a:gd name="T40" fmla="*/ 13 w 682"/>
                      <a:gd name="T41" fmla="*/ 37 h 557"/>
                      <a:gd name="T42" fmla="*/ 20 w 682"/>
                      <a:gd name="T43" fmla="*/ 30 h 557"/>
                      <a:gd name="T44" fmla="*/ 43 w 682"/>
                      <a:gd name="T45" fmla="*/ 17 h 557"/>
                      <a:gd name="T46" fmla="*/ 57 w 682"/>
                      <a:gd name="T47" fmla="*/ 8 h 557"/>
                      <a:gd name="T48" fmla="*/ 66 w 682"/>
                      <a:gd name="T49" fmla="*/ 2 h 557"/>
                      <a:gd name="T50" fmla="*/ 93 w 682"/>
                      <a:gd name="T51" fmla="*/ 1 h 557"/>
                      <a:gd name="T52" fmla="*/ 102 w 682"/>
                      <a:gd name="T53" fmla="*/ 0 h 557"/>
                      <a:gd name="T54" fmla="*/ 98 w 682"/>
                      <a:gd name="T55" fmla="*/ 9 h 557"/>
                      <a:gd name="T56" fmla="*/ 113 w 682"/>
                      <a:gd name="T57" fmla="*/ 22 h 557"/>
                      <a:gd name="T58" fmla="*/ 128 w 682"/>
                      <a:gd name="T59" fmla="*/ 19 h 557"/>
                      <a:gd name="T60" fmla="*/ 135 w 682"/>
                      <a:gd name="T61" fmla="*/ 21 h 557"/>
                      <a:gd name="T62" fmla="*/ 143 w 682"/>
                      <a:gd name="T63" fmla="*/ 25 h 557"/>
                      <a:gd name="T64" fmla="*/ 146 w 682"/>
                      <a:gd name="T65" fmla="*/ 48 h 557"/>
                      <a:gd name="T66" fmla="*/ 146 w 682"/>
                      <a:gd name="T67" fmla="*/ 62 h 557"/>
                      <a:gd name="T68" fmla="*/ 153 w 682"/>
                      <a:gd name="T69" fmla="*/ 72 h 557"/>
                      <a:gd name="T70" fmla="*/ 165 w 682"/>
                      <a:gd name="T71" fmla="*/ 77 h 557"/>
                      <a:gd name="T72" fmla="*/ 174 w 682"/>
                      <a:gd name="T73" fmla="*/ 76 h 557"/>
                      <a:gd name="T74" fmla="*/ 170 w 682"/>
                      <a:gd name="T75" fmla="*/ 87 h 557"/>
                      <a:gd name="T76" fmla="*/ 153 w 682"/>
                      <a:gd name="T77" fmla="*/ 105 h 557"/>
                      <a:gd name="T78" fmla="*/ 140 w 682"/>
                      <a:gd name="T79" fmla="*/ 125 h 557"/>
                      <a:gd name="T80" fmla="*/ 142 w 682"/>
                      <a:gd name="T81" fmla="*/ 130 h 557"/>
                      <a:gd name="T82" fmla="*/ 111 w 682"/>
                      <a:gd name="T83" fmla="*/ 142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29" name="Freeform 57">
                    <a:extLst>
                      <a:ext uri="{FF2B5EF4-FFF2-40B4-BE49-F238E27FC236}">
                        <a16:creationId xmlns:a16="http://schemas.microsoft.com/office/drawing/2014/main" id="{9107A7D1-58E0-8B4A-A84A-65070B169440}"/>
                      </a:ext>
                    </a:extLst>
                  </p:cNvPr>
                  <p:cNvSpPr>
                    <a:spLocks/>
                  </p:cNvSpPr>
                  <p:nvPr/>
                </p:nvSpPr>
                <p:spPr bwMode="ltGray">
                  <a:xfrm>
                    <a:off x="1189" y="447"/>
                    <a:ext cx="163" cy="221"/>
                  </a:xfrm>
                  <a:custGeom>
                    <a:avLst/>
                    <a:gdLst>
                      <a:gd name="T0" fmla="*/ 62 w 257"/>
                      <a:gd name="T1" fmla="*/ 90 h 347"/>
                      <a:gd name="T2" fmla="*/ 60 w 257"/>
                      <a:gd name="T3" fmla="*/ 78 h 347"/>
                      <a:gd name="T4" fmla="*/ 56 w 257"/>
                      <a:gd name="T5" fmla="*/ 75 h 347"/>
                      <a:gd name="T6" fmla="*/ 55 w 257"/>
                      <a:gd name="T7" fmla="*/ 69 h 347"/>
                      <a:gd name="T8" fmla="*/ 53 w 257"/>
                      <a:gd name="T9" fmla="*/ 66 h 347"/>
                      <a:gd name="T10" fmla="*/ 53 w 257"/>
                      <a:gd name="T11" fmla="*/ 59 h 347"/>
                      <a:gd name="T12" fmla="*/ 53 w 257"/>
                      <a:gd name="T13" fmla="*/ 55 h 347"/>
                      <a:gd name="T14" fmla="*/ 58 w 257"/>
                      <a:gd name="T15" fmla="*/ 52 h 347"/>
                      <a:gd name="T16" fmla="*/ 65 w 257"/>
                      <a:gd name="T17" fmla="*/ 51 h 347"/>
                      <a:gd name="T18" fmla="*/ 65 w 257"/>
                      <a:gd name="T19" fmla="*/ 35 h 347"/>
                      <a:gd name="T20" fmla="*/ 14 w 257"/>
                      <a:gd name="T21" fmla="*/ 25 h 347"/>
                      <a:gd name="T22" fmla="*/ 8 w 257"/>
                      <a:gd name="T23" fmla="*/ 25 h 347"/>
                      <a:gd name="T24" fmla="*/ 4 w 257"/>
                      <a:gd name="T25" fmla="*/ 26 h 347"/>
                      <a:gd name="T26" fmla="*/ 0 w 257"/>
                      <a:gd name="T27" fmla="*/ 39 h 347"/>
                      <a:gd name="T28" fmla="*/ 23 w 257"/>
                      <a:gd name="T29" fmla="*/ 89 h 347"/>
                      <a:gd name="T30" fmla="*/ 62 w 257"/>
                      <a:gd name="T31" fmla="*/ 9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0" name="Freeform 58">
                    <a:extLst>
                      <a:ext uri="{FF2B5EF4-FFF2-40B4-BE49-F238E27FC236}">
                        <a16:creationId xmlns:a16="http://schemas.microsoft.com/office/drawing/2014/main" id="{6D5D1560-4F66-E64C-9D6A-6CB49BB46BD7}"/>
                      </a:ext>
                    </a:extLst>
                  </p:cNvPr>
                  <p:cNvSpPr>
                    <a:spLocks/>
                  </p:cNvSpPr>
                  <p:nvPr/>
                </p:nvSpPr>
                <p:spPr bwMode="ltGray">
                  <a:xfrm>
                    <a:off x="1476" y="611"/>
                    <a:ext cx="7" cy="12"/>
                  </a:xfrm>
                  <a:custGeom>
                    <a:avLst/>
                    <a:gdLst>
                      <a:gd name="T0" fmla="*/ 0 w 19"/>
                      <a:gd name="T1" fmla="*/ 1 h 37"/>
                      <a:gd name="T2" fmla="*/ 1 w 19"/>
                      <a:gd name="T3" fmla="*/ 1 h 37"/>
                      <a:gd name="T4" fmla="*/ 0 w 19"/>
                      <a:gd name="T5" fmla="*/ 1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1" name="Freeform 59">
                    <a:extLst>
                      <a:ext uri="{FF2B5EF4-FFF2-40B4-BE49-F238E27FC236}">
                        <a16:creationId xmlns:a16="http://schemas.microsoft.com/office/drawing/2014/main" id="{B8A0D999-2870-2044-AEFB-A68749F3A3F3}"/>
                      </a:ext>
                    </a:extLst>
                  </p:cNvPr>
                  <p:cNvSpPr>
                    <a:spLocks/>
                  </p:cNvSpPr>
                  <p:nvPr/>
                </p:nvSpPr>
                <p:spPr bwMode="ltGray">
                  <a:xfrm>
                    <a:off x="1467" y="497"/>
                    <a:ext cx="9" cy="7"/>
                  </a:xfrm>
                  <a:custGeom>
                    <a:avLst/>
                    <a:gdLst>
                      <a:gd name="T0" fmla="*/ 1 w 22"/>
                      <a:gd name="T1" fmla="*/ 0 h 20"/>
                      <a:gd name="T2" fmla="*/ 1 w 22"/>
                      <a:gd name="T3" fmla="*/ 0 h 20"/>
                      <a:gd name="T4" fmla="*/ 1 w 22"/>
                      <a:gd name="T5" fmla="*/ 0 h 20"/>
                      <a:gd name="T6" fmla="*/ 0 w 22"/>
                      <a:gd name="T7" fmla="*/ 1 h 20"/>
                      <a:gd name="T8" fmla="*/ 1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2" name="Freeform 60">
                    <a:extLst>
                      <a:ext uri="{FF2B5EF4-FFF2-40B4-BE49-F238E27FC236}">
                        <a16:creationId xmlns:a16="http://schemas.microsoft.com/office/drawing/2014/main" id="{42F25976-D039-DE4A-AF3B-64260F8ADF6F}"/>
                      </a:ext>
                    </a:extLst>
                  </p:cNvPr>
                  <p:cNvSpPr>
                    <a:spLocks/>
                  </p:cNvSpPr>
                  <p:nvPr/>
                </p:nvSpPr>
                <p:spPr bwMode="ltGray">
                  <a:xfrm>
                    <a:off x="1072" y="357"/>
                    <a:ext cx="25" cy="10"/>
                  </a:xfrm>
                  <a:custGeom>
                    <a:avLst/>
                    <a:gdLst>
                      <a:gd name="T0" fmla="*/ 2 w 57"/>
                      <a:gd name="T1" fmla="*/ 1 h 30"/>
                      <a:gd name="T2" fmla="*/ 3 w 57"/>
                      <a:gd name="T3" fmla="*/ 0 h 30"/>
                      <a:gd name="T4" fmla="*/ 3 w 57"/>
                      <a:gd name="T5" fmla="*/ 1 h 30"/>
                      <a:gd name="T6" fmla="*/ 2 w 57"/>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3" name="Freeform 61">
                    <a:extLst>
                      <a:ext uri="{FF2B5EF4-FFF2-40B4-BE49-F238E27FC236}">
                        <a16:creationId xmlns:a16="http://schemas.microsoft.com/office/drawing/2014/main" id="{D3D2063E-B36D-514D-9976-36E64C8533B9}"/>
                      </a:ext>
                    </a:extLst>
                  </p:cNvPr>
                  <p:cNvSpPr>
                    <a:spLocks/>
                  </p:cNvSpPr>
                  <p:nvPr/>
                </p:nvSpPr>
                <p:spPr bwMode="ltGray">
                  <a:xfrm>
                    <a:off x="1374" y="265"/>
                    <a:ext cx="295" cy="233"/>
                  </a:xfrm>
                  <a:custGeom>
                    <a:avLst/>
                    <a:gdLst>
                      <a:gd name="T0" fmla="*/ 37 w 693"/>
                      <a:gd name="T1" fmla="*/ 17 h 696"/>
                      <a:gd name="T2" fmla="*/ 30 w 693"/>
                      <a:gd name="T3" fmla="*/ 17 h 696"/>
                      <a:gd name="T4" fmla="*/ 25 w 693"/>
                      <a:gd name="T5" fmla="*/ 15 h 696"/>
                      <a:gd name="T6" fmla="*/ 20 w 693"/>
                      <a:gd name="T7" fmla="*/ 15 h 696"/>
                      <a:gd name="T8" fmla="*/ 18 w 693"/>
                      <a:gd name="T9" fmla="*/ 16 h 696"/>
                      <a:gd name="T10" fmla="*/ 20 w 693"/>
                      <a:gd name="T11" fmla="*/ 16 h 696"/>
                      <a:gd name="T12" fmla="*/ 23 w 693"/>
                      <a:gd name="T13" fmla="*/ 18 h 696"/>
                      <a:gd name="T14" fmla="*/ 25 w 693"/>
                      <a:gd name="T15" fmla="*/ 18 h 696"/>
                      <a:gd name="T16" fmla="*/ 26 w 693"/>
                      <a:gd name="T17" fmla="*/ 20 h 696"/>
                      <a:gd name="T18" fmla="*/ 24 w 693"/>
                      <a:gd name="T19" fmla="*/ 21 h 696"/>
                      <a:gd name="T20" fmla="*/ 20 w 693"/>
                      <a:gd name="T21" fmla="*/ 23 h 696"/>
                      <a:gd name="T22" fmla="*/ 17 w 693"/>
                      <a:gd name="T23" fmla="*/ 23 h 696"/>
                      <a:gd name="T24" fmla="*/ 7 w 693"/>
                      <a:gd name="T25" fmla="*/ 26 h 696"/>
                      <a:gd name="T26" fmla="*/ 6 w 693"/>
                      <a:gd name="T27" fmla="*/ 23 h 696"/>
                      <a:gd name="T28" fmla="*/ 3 w 693"/>
                      <a:gd name="T29" fmla="*/ 20 h 696"/>
                      <a:gd name="T30" fmla="*/ 3 w 693"/>
                      <a:gd name="T31" fmla="*/ 17 h 696"/>
                      <a:gd name="T32" fmla="*/ 4 w 693"/>
                      <a:gd name="T33" fmla="*/ 13 h 696"/>
                      <a:gd name="T34" fmla="*/ 1 w 693"/>
                      <a:gd name="T35" fmla="*/ 15 h 696"/>
                      <a:gd name="T36" fmla="*/ 6 w 693"/>
                      <a:gd name="T37" fmla="*/ 10 h 696"/>
                      <a:gd name="T38" fmla="*/ 9 w 693"/>
                      <a:gd name="T39" fmla="*/ 8 h 696"/>
                      <a:gd name="T40" fmla="*/ 3 w 693"/>
                      <a:gd name="T41" fmla="*/ 8 h 696"/>
                      <a:gd name="T42" fmla="*/ 0 w 693"/>
                      <a:gd name="T43" fmla="*/ 7 h 696"/>
                      <a:gd name="T44" fmla="*/ 2 w 693"/>
                      <a:gd name="T45" fmla="*/ 5 h 696"/>
                      <a:gd name="T46" fmla="*/ 7 w 693"/>
                      <a:gd name="T47" fmla="*/ 4 h 696"/>
                      <a:gd name="T48" fmla="*/ 17 w 693"/>
                      <a:gd name="T49" fmla="*/ 5 h 696"/>
                      <a:gd name="T50" fmla="*/ 17 w 693"/>
                      <a:gd name="T51" fmla="*/ 2 h 696"/>
                      <a:gd name="T52" fmla="*/ 20 w 693"/>
                      <a:gd name="T53" fmla="*/ 0 h 696"/>
                      <a:gd name="T54" fmla="*/ 28 w 693"/>
                      <a:gd name="T55" fmla="*/ 2 h 696"/>
                      <a:gd name="T56" fmla="*/ 26 w 693"/>
                      <a:gd name="T57" fmla="*/ 3 h 696"/>
                      <a:gd name="T58" fmla="*/ 23 w 693"/>
                      <a:gd name="T59" fmla="*/ 7 h 696"/>
                      <a:gd name="T60" fmla="*/ 28 w 693"/>
                      <a:gd name="T61" fmla="*/ 7 h 696"/>
                      <a:gd name="T62" fmla="*/ 29 w 693"/>
                      <a:gd name="T63" fmla="*/ 5 h 696"/>
                      <a:gd name="T64" fmla="*/ 32 w 693"/>
                      <a:gd name="T65" fmla="*/ 3 h 696"/>
                      <a:gd name="T66" fmla="*/ 38 w 693"/>
                      <a:gd name="T67" fmla="*/ 3 h 696"/>
                      <a:gd name="T68" fmla="*/ 41 w 693"/>
                      <a:gd name="T69" fmla="*/ 2 h 696"/>
                      <a:gd name="T70" fmla="*/ 42 w 693"/>
                      <a:gd name="T71" fmla="*/ 17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4" name="Freeform 62">
                    <a:extLst>
                      <a:ext uri="{FF2B5EF4-FFF2-40B4-BE49-F238E27FC236}">
                        <a16:creationId xmlns:a16="http://schemas.microsoft.com/office/drawing/2014/main" id="{16FF0B29-8640-444E-B387-066B160D5193}"/>
                      </a:ext>
                    </a:extLst>
                  </p:cNvPr>
                  <p:cNvSpPr>
                    <a:spLocks/>
                  </p:cNvSpPr>
                  <p:nvPr/>
                </p:nvSpPr>
                <p:spPr bwMode="ltGray">
                  <a:xfrm>
                    <a:off x="1173" y="247"/>
                    <a:ext cx="591" cy="95"/>
                  </a:xfrm>
                  <a:custGeom>
                    <a:avLst/>
                    <a:gdLst>
                      <a:gd name="T0" fmla="*/ 211 w 931"/>
                      <a:gd name="T1" fmla="*/ 0 h 149"/>
                      <a:gd name="T2" fmla="*/ 37 w 931"/>
                      <a:gd name="T3" fmla="*/ 7 h 149"/>
                      <a:gd name="T4" fmla="*/ 23 w 931"/>
                      <a:gd name="T5" fmla="*/ 11 h 149"/>
                      <a:gd name="T6" fmla="*/ 16 w 931"/>
                      <a:gd name="T7" fmla="*/ 11 h 149"/>
                      <a:gd name="T8" fmla="*/ 6 w 931"/>
                      <a:gd name="T9" fmla="*/ 20 h 149"/>
                      <a:gd name="T10" fmla="*/ 0 w 931"/>
                      <a:gd name="T11" fmla="*/ 27 h 149"/>
                      <a:gd name="T12" fmla="*/ 15 w 931"/>
                      <a:gd name="T13" fmla="*/ 30 h 149"/>
                      <a:gd name="T14" fmla="*/ 25 w 931"/>
                      <a:gd name="T15" fmla="*/ 25 h 149"/>
                      <a:gd name="T16" fmla="*/ 28 w 931"/>
                      <a:gd name="T17" fmla="*/ 22 h 149"/>
                      <a:gd name="T18" fmla="*/ 43 w 931"/>
                      <a:gd name="T19" fmla="*/ 13 h 149"/>
                      <a:gd name="T20" fmla="*/ 55 w 931"/>
                      <a:gd name="T21" fmla="*/ 11 h 149"/>
                      <a:gd name="T22" fmla="*/ 60 w 931"/>
                      <a:gd name="T23" fmla="*/ 24 h 149"/>
                      <a:gd name="T24" fmla="*/ 48 w 931"/>
                      <a:gd name="T25" fmla="*/ 28 h 149"/>
                      <a:gd name="T26" fmla="*/ 59 w 931"/>
                      <a:gd name="T27" fmla="*/ 29 h 149"/>
                      <a:gd name="T28" fmla="*/ 64 w 931"/>
                      <a:gd name="T29" fmla="*/ 23 h 149"/>
                      <a:gd name="T30" fmla="*/ 68 w 931"/>
                      <a:gd name="T31" fmla="*/ 24 h 149"/>
                      <a:gd name="T32" fmla="*/ 65 w 931"/>
                      <a:gd name="T33" fmla="*/ 14 h 149"/>
                      <a:gd name="T34" fmla="*/ 68 w 931"/>
                      <a:gd name="T35" fmla="*/ 11 h 149"/>
                      <a:gd name="T36" fmla="*/ 71 w 931"/>
                      <a:gd name="T37" fmla="*/ 23 h 149"/>
                      <a:gd name="T38" fmla="*/ 68 w 931"/>
                      <a:gd name="T39" fmla="*/ 29 h 149"/>
                      <a:gd name="T40" fmla="*/ 76 w 931"/>
                      <a:gd name="T41" fmla="*/ 34 h 149"/>
                      <a:gd name="T42" fmla="*/ 77 w 931"/>
                      <a:gd name="T43" fmla="*/ 24 h 149"/>
                      <a:gd name="T44" fmla="*/ 84 w 931"/>
                      <a:gd name="T45" fmla="*/ 27 h 149"/>
                      <a:gd name="T46" fmla="*/ 98 w 931"/>
                      <a:gd name="T47" fmla="*/ 19 h 149"/>
                      <a:gd name="T48" fmla="*/ 105 w 931"/>
                      <a:gd name="T49" fmla="*/ 13 h 149"/>
                      <a:gd name="T50" fmla="*/ 112 w 931"/>
                      <a:gd name="T51" fmla="*/ 15 h 149"/>
                      <a:gd name="T52" fmla="*/ 116 w 931"/>
                      <a:gd name="T53" fmla="*/ 13 h 149"/>
                      <a:gd name="T54" fmla="*/ 110 w 931"/>
                      <a:gd name="T55" fmla="*/ 11 h 149"/>
                      <a:gd name="T56" fmla="*/ 121 w 931"/>
                      <a:gd name="T57" fmla="*/ 9 h 149"/>
                      <a:gd name="T58" fmla="*/ 139 w 931"/>
                      <a:gd name="T59" fmla="*/ 14 h 149"/>
                      <a:gd name="T60" fmla="*/ 149 w 931"/>
                      <a:gd name="T61" fmla="*/ 11 h 149"/>
                      <a:gd name="T62" fmla="*/ 150 w 931"/>
                      <a:gd name="T63" fmla="*/ 17 h 149"/>
                      <a:gd name="T64" fmla="*/ 145 w 931"/>
                      <a:gd name="T65" fmla="*/ 26 h 149"/>
                      <a:gd name="T66" fmla="*/ 156 w 931"/>
                      <a:gd name="T67" fmla="*/ 23 h 149"/>
                      <a:gd name="T68" fmla="*/ 159 w 931"/>
                      <a:gd name="T69" fmla="*/ 21 h 149"/>
                      <a:gd name="T70" fmla="*/ 166 w 931"/>
                      <a:gd name="T71" fmla="*/ 16 h 149"/>
                      <a:gd name="T72" fmla="*/ 203 w 931"/>
                      <a:gd name="T73" fmla="*/ 22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5" name="Freeform 63">
                    <a:extLst>
                      <a:ext uri="{FF2B5EF4-FFF2-40B4-BE49-F238E27FC236}">
                        <a16:creationId xmlns:a16="http://schemas.microsoft.com/office/drawing/2014/main" id="{D32BEAE7-88C3-F949-9B3D-03E4A699C5CC}"/>
                      </a:ext>
                    </a:extLst>
                  </p:cNvPr>
                  <p:cNvSpPr>
                    <a:spLocks/>
                  </p:cNvSpPr>
                  <p:nvPr/>
                </p:nvSpPr>
                <p:spPr bwMode="ltGray">
                  <a:xfrm>
                    <a:off x="1293" y="282"/>
                    <a:ext cx="13" cy="10"/>
                  </a:xfrm>
                  <a:custGeom>
                    <a:avLst/>
                    <a:gdLst>
                      <a:gd name="T0" fmla="*/ 0 w 31"/>
                      <a:gd name="T1" fmla="*/ 1 h 30"/>
                      <a:gd name="T2" fmla="*/ 2 w 31"/>
                      <a:gd name="T3" fmla="*/ 0 h 30"/>
                      <a:gd name="T4" fmla="*/ 1 w 31"/>
                      <a:gd name="T5" fmla="*/ 1 h 30"/>
                      <a:gd name="T6" fmla="*/ 0 w 31"/>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6" name="Freeform 64">
                    <a:extLst>
                      <a:ext uri="{FF2B5EF4-FFF2-40B4-BE49-F238E27FC236}">
                        <a16:creationId xmlns:a16="http://schemas.microsoft.com/office/drawing/2014/main" id="{D870BDF7-D704-9443-959E-FE00FAEE1DC0}"/>
                      </a:ext>
                    </a:extLst>
                  </p:cNvPr>
                  <p:cNvSpPr>
                    <a:spLocks/>
                  </p:cNvSpPr>
                  <p:nvPr/>
                </p:nvSpPr>
                <p:spPr bwMode="ltGray">
                  <a:xfrm>
                    <a:off x="1278" y="296"/>
                    <a:ext cx="19" cy="11"/>
                  </a:xfrm>
                  <a:custGeom>
                    <a:avLst/>
                    <a:gdLst>
                      <a:gd name="T0" fmla="*/ 0 w 44"/>
                      <a:gd name="T1" fmla="*/ 1 h 32"/>
                      <a:gd name="T2" fmla="*/ 2 w 44"/>
                      <a:gd name="T3" fmla="*/ 0 h 32"/>
                      <a:gd name="T4" fmla="*/ 3 w 44"/>
                      <a:gd name="T5" fmla="*/ 0 h 32"/>
                      <a:gd name="T6" fmla="*/ 0 w 44"/>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7" name="Freeform 65">
                    <a:extLst>
                      <a:ext uri="{FF2B5EF4-FFF2-40B4-BE49-F238E27FC236}">
                        <a16:creationId xmlns:a16="http://schemas.microsoft.com/office/drawing/2014/main" id="{112040EB-0B9F-844F-9A6E-963ED8B86E11}"/>
                      </a:ext>
                    </a:extLst>
                  </p:cNvPr>
                  <p:cNvSpPr>
                    <a:spLocks/>
                  </p:cNvSpPr>
                  <p:nvPr/>
                </p:nvSpPr>
                <p:spPr bwMode="ltGray">
                  <a:xfrm>
                    <a:off x="1340" y="337"/>
                    <a:ext cx="32" cy="6"/>
                  </a:xfrm>
                  <a:custGeom>
                    <a:avLst/>
                    <a:gdLst>
                      <a:gd name="T0" fmla="*/ 3 w 76"/>
                      <a:gd name="T1" fmla="*/ 1 h 18"/>
                      <a:gd name="T2" fmla="*/ 2 w 76"/>
                      <a:gd name="T3" fmla="*/ 0 h 18"/>
                      <a:gd name="T4" fmla="*/ 3 w 76"/>
                      <a:gd name="T5" fmla="*/ 1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8" name="Freeform 66">
                    <a:extLst>
                      <a:ext uri="{FF2B5EF4-FFF2-40B4-BE49-F238E27FC236}">
                        <a16:creationId xmlns:a16="http://schemas.microsoft.com/office/drawing/2014/main" id="{AF36A79E-EA09-CE49-8684-D8B1E36406B1}"/>
                      </a:ext>
                    </a:extLst>
                  </p:cNvPr>
                  <p:cNvSpPr>
                    <a:spLocks/>
                  </p:cNvSpPr>
                  <p:nvPr/>
                </p:nvSpPr>
                <p:spPr bwMode="ltGray">
                  <a:xfrm>
                    <a:off x="1395" y="336"/>
                    <a:ext cx="18" cy="15"/>
                  </a:xfrm>
                  <a:custGeom>
                    <a:avLst/>
                    <a:gdLst>
                      <a:gd name="T0" fmla="*/ 0 w 42"/>
                      <a:gd name="T1" fmla="*/ 1 h 44"/>
                      <a:gd name="T2" fmla="*/ 1 w 42"/>
                      <a:gd name="T3" fmla="*/ 0 h 44"/>
                      <a:gd name="T4" fmla="*/ 0 w 42"/>
                      <a:gd name="T5" fmla="*/ 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39" name="Freeform 67">
                    <a:extLst>
                      <a:ext uri="{FF2B5EF4-FFF2-40B4-BE49-F238E27FC236}">
                        <a16:creationId xmlns:a16="http://schemas.microsoft.com/office/drawing/2014/main" id="{6191D615-40AA-F940-AEB3-FE54826C7773}"/>
                      </a:ext>
                    </a:extLst>
                  </p:cNvPr>
                  <p:cNvSpPr>
                    <a:spLocks/>
                  </p:cNvSpPr>
                  <p:nvPr/>
                </p:nvSpPr>
                <p:spPr bwMode="ltGray">
                  <a:xfrm>
                    <a:off x="1248" y="295"/>
                    <a:ext cx="14" cy="10"/>
                  </a:xfrm>
                  <a:custGeom>
                    <a:avLst/>
                    <a:gdLst>
                      <a:gd name="T0" fmla="*/ 0 w 31"/>
                      <a:gd name="T1" fmla="*/ 1 h 30"/>
                      <a:gd name="T2" fmla="*/ 3 w 31"/>
                      <a:gd name="T3" fmla="*/ 0 h 30"/>
                      <a:gd name="T4" fmla="*/ 0 w 31"/>
                      <a:gd name="T5" fmla="*/ 1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61" name="Group 68">
                  <a:extLst>
                    <a:ext uri="{FF2B5EF4-FFF2-40B4-BE49-F238E27FC236}">
                      <a16:creationId xmlns:a16="http://schemas.microsoft.com/office/drawing/2014/main" id="{E25B11A0-3CAD-D947-8BF2-EE6F992FB87E}"/>
                    </a:ext>
                  </a:extLst>
                </p:cNvPr>
                <p:cNvGrpSpPr>
                  <a:grpSpLocks/>
                </p:cNvGrpSpPr>
                <p:nvPr/>
              </p:nvGrpSpPr>
              <p:grpSpPr bwMode="auto">
                <a:xfrm>
                  <a:off x="3709" y="240"/>
                  <a:ext cx="1139" cy="429"/>
                  <a:chOff x="3709" y="240"/>
                  <a:chExt cx="1139" cy="429"/>
                </a:xfrm>
              </p:grpSpPr>
              <p:sp>
                <p:nvSpPr>
                  <p:cNvPr id="182341" name="Freeform 69">
                    <a:extLst>
                      <a:ext uri="{FF2B5EF4-FFF2-40B4-BE49-F238E27FC236}">
                        <a16:creationId xmlns:a16="http://schemas.microsoft.com/office/drawing/2014/main" id="{8D0DCAAE-A9DD-9D4A-9E1B-CA0DA0EAE6CC}"/>
                      </a:ext>
                    </a:extLst>
                  </p:cNvPr>
                  <p:cNvSpPr>
                    <a:spLocks/>
                  </p:cNvSpPr>
                  <p:nvPr/>
                </p:nvSpPr>
                <p:spPr bwMode="ltGray">
                  <a:xfrm>
                    <a:off x="4808" y="616"/>
                    <a:ext cx="13" cy="14"/>
                  </a:xfrm>
                  <a:custGeom>
                    <a:avLst/>
                    <a:gdLst>
                      <a:gd name="T0" fmla="*/ 1 w 30"/>
                      <a:gd name="T1" fmla="*/ 1 h 42"/>
                      <a:gd name="T2" fmla="*/ 0 w 30"/>
                      <a:gd name="T3" fmla="*/ 1 h 42"/>
                      <a:gd name="T4" fmla="*/ 0 w 30"/>
                      <a:gd name="T5" fmla="*/ 0 h 42"/>
                      <a:gd name="T6" fmla="*/ 1 w 30"/>
                      <a:gd name="T7" fmla="*/ 0 h 42"/>
                      <a:gd name="T8" fmla="*/ 3 w 30"/>
                      <a:gd name="T9" fmla="*/ 1 h 42"/>
                      <a:gd name="T10" fmla="*/ 2 w 30"/>
                      <a:gd name="T11" fmla="*/ 1 h 42"/>
                      <a:gd name="T12" fmla="*/ 1 w 30"/>
                      <a:gd name="T13" fmla="*/ 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2" name="Freeform 70">
                    <a:extLst>
                      <a:ext uri="{FF2B5EF4-FFF2-40B4-BE49-F238E27FC236}">
                        <a16:creationId xmlns:a16="http://schemas.microsoft.com/office/drawing/2014/main" id="{2298A7F7-6DC4-D343-8A7C-03F45BD44723}"/>
                      </a:ext>
                    </a:extLst>
                  </p:cNvPr>
                  <p:cNvSpPr>
                    <a:spLocks/>
                  </p:cNvSpPr>
                  <p:nvPr/>
                </p:nvSpPr>
                <p:spPr bwMode="ltGray">
                  <a:xfrm>
                    <a:off x="4655" y="629"/>
                    <a:ext cx="11" cy="5"/>
                  </a:xfrm>
                  <a:custGeom>
                    <a:avLst/>
                    <a:gdLst>
                      <a:gd name="T0" fmla="*/ 1 w 25"/>
                      <a:gd name="T1" fmla="*/ 1 h 16"/>
                      <a:gd name="T2" fmla="*/ 0 w 25"/>
                      <a:gd name="T3" fmla="*/ 0 h 16"/>
                      <a:gd name="T4" fmla="*/ 1 w 25"/>
                      <a:gd name="T5" fmla="*/ 0 h 16"/>
                      <a:gd name="T6" fmla="*/ 1 w 25"/>
                      <a:gd name="T7" fmla="*/ 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3" name="Freeform 71">
                    <a:extLst>
                      <a:ext uri="{FF2B5EF4-FFF2-40B4-BE49-F238E27FC236}">
                        <a16:creationId xmlns:a16="http://schemas.microsoft.com/office/drawing/2014/main" id="{62076AFE-5BA9-CE47-8232-3AEE5C3A1850}"/>
                      </a:ext>
                    </a:extLst>
                  </p:cNvPr>
                  <p:cNvSpPr>
                    <a:spLocks/>
                  </p:cNvSpPr>
                  <p:nvPr/>
                </p:nvSpPr>
                <p:spPr bwMode="ltGray">
                  <a:xfrm>
                    <a:off x="4609" y="635"/>
                    <a:ext cx="28" cy="16"/>
                  </a:xfrm>
                  <a:custGeom>
                    <a:avLst/>
                    <a:gdLst>
                      <a:gd name="T0" fmla="*/ 1 w 65"/>
                      <a:gd name="T1" fmla="*/ 1 h 46"/>
                      <a:gd name="T2" fmla="*/ 3 w 65"/>
                      <a:gd name="T3" fmla="*/ 0 h 46"/>
                      <a:gd name="T4" fmla="*/ 3 w 65"/>
                      <a:gd name="T5" fmla="*/ 0 h 46"/>
                      <a:gd name="T6" fmla="*/ 5 w 65"/>
                      <a:gd name="T7" fmla="*/ 0 h 46"/>
                      <a:gd name="T8" fmla="*/ 3 w 65"/>
                      <a:gd name="T9" fmla="*/ 1 h 46"/>
                      <a:gd name="T10" fmla="*/ 1 w 65"/>
                      <a:gd name="T11" fmla="*/ 2 h 46"/>
                      <a:gd name="T12" fmla="*/ 0 w 65"/>
                      <a:gd name="T13" fmla="*/ 1 h 46"/>
                      <a:gd name="T14" fmla="*/ 1 w 65"/>
                      <a:gd name="T15" fmla="*/ 1 h 46"/>
                      <a:gd name="T16" fmla="*/ 1 w 65"/>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4" name="Freeform 72">
                    <a:extLst>
                      <a:ext uri="{FF2B5EF4-FFF2-40B4-BE49-F238E27FC236}">
                        <a16:creationId xmlns:a16="http://schemas.microsoft.com/office/drawing/2014/main" id="{462D7455-2D1C-0648-A92D-F8862F9568BD}"/>
                      </a:ext>
                    </a:extLst>
                  </p:cNvPr>
                  <p:cNvSpPr>
                    <a:spLocks/>
                  </p:cNvSpPr>
                  <p:nvPr/>
                </p:nvSpPr>
                <p:spPr bwMode="ltGray">
                  <a:xfrm>
                    <a:off x="4580" y="634"/>
                    <a:ext cx="29" cy="16"/>
                  </a:xfrm>
                  <a:custGeom>
                    <a:avLst/>
                    <a:gdLst>
                      <a:gd name="T0" fmla="*/ 0 w 69"/>
                      <a:gd name="T1" fmla="*/ 1 h 47"/>
                      <a:gd name="T2" fmla="*/ 1 w 69"/>
                      <a:gd name="T3" fmla="*/ 1 h 47"/>
                      <a:gd name="T4" fmla="*/ 4 w 69"/>
                      <a:gd name="T5" fmla="*/ 0 h 47"/>
                      <a:gd name="T6" fmla="*/ 5 w 69"/>
                      <a:gd name="T7" fmla="*/ 0 h 47"/>
                      <a:gd name="T8" fmla="*/ 4 w 69"/>
                      <a:gd name="T9" fmla="*/ 1 h 47"/>
                      <a:gd name="T10" fmla="*/ 2 w 69"/>
                      <a:gd name="T11" fmla="*/ 1 h 47"/>
                      <a:gd name="T12" fmla="*/ 2 w 69"/>
                      <a:gd name="T13" fmla="*/ 2 h 47"/>
                      <a:gd name="T14" fmla="*/ 1 w 69"/>
                      <a:gd name="T15" fmla="*/ 2 h 47"/>
                      <a:gd name="T16" fmla="*/ 1 w 69"/>
                      <a:gd name="T17" fmla="*/ 1 h 47"/>
                      <a:gd name="T18" fmla="*/ 0 w 69"/>
                      <a:gd name="T19" fmla="*/ 1 h 47"/>
                      <a:gd name="T20" fmla="*/ 0 w 69"/>
                      <a:gd name="T21" fmla="*/ 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5" name="Freeform 73">
                    <a:extLst>
                      <a:ext uri="{FF2B5EF4-FFF2-40B4-BE49-F238E27FC236}">
                        <a16:creationId xmlns:a16="http://schemas.microsoft.com/office/drawing/2014/main" id="{E7F829C4-FAC8-3C46-8D22-2CA135DF2A42}"/>
                      </a:ext>
                    </a:extLst>
                  </p:cNvPr>
                  <p:cNvSpPr>
                    <a:spLocks/>
                  </p:cNvSpPr>
                  <p:nvPr/>
                </p:nvSpPr>
                <p:spPr bwMode="ltGray">
                  <a:xfrm>
                    <a:off x="4423" y="547"/>
                    <a:ext cx="151" cy="93"/>
                  </a:xfrm>
                  <a:custGeom>
                    <a:avLst/>
                    <a:gdLst>
                      <a:gd name="T0" fmla="*/ 1 w 355"/>
                      <a:gd name="T1" fmla="*/ 0 h 277"/>
                      <a:gd name="T2" fmla="*/ 3 w 355"/>
                      <a:gd name="T3" fmla="*/ 1 h 277"/>
                      <a:gd name="T4" fmla="*/ 4 w 355"/>
                      <a:gd name="T5" fmla="*/ 1 h 277"/>
                      <a:gd name="T6" fmla="*/ 6 w 355"/>
                      <a:gd name="T7" fmla="*/ 2 h 277"/>
                      <a:gd name="T8" fmla="*/ 7 w 355"/>
                      <a:gd name="T9" fmla="*/ 2 h 277"/>
                      <a:gd name="T10" fmla="*/ 9 w 355"/>
                      <a:gd name="T11" fmla="*/ 4 h 277"/>
                      <a:gd name="T12" fmla="*/ 11 w 355"/>
                      <a:gd name="T13" fmla="*/ 5 h 277"/>
                      <a:gd name="T14" fmla="*/ 11 w 355"/>
                      <a:gd name="T15" fmla="*/ 5 h 277"/>
                      <a:gd name="T16" fmla="*/ 12 w 355"/>
                      <a:gd name="T17" fmla="*/ 6 h 277"/>
                      <a:gd name="T18" fmla="*/ 14 w 355"/>
                      <a:gd name="T19" fmla="*/ 6 h 277"/>
                      <a:gd name="T20" fmla="*/ 13 w 355"/>
                      <a:gd name="T21" fmla="*/ 7 h 277"/>
                      <a:gd name="T22" fmla="*/ 14 w 355"/>
                      <a:gd name="T23" fmla="*/ 8 h 277"/>
                      <a:gd name="T24" fmla="*/ 15 w 355"/>
                      <a:gd name="T25" fmla="*/ 9 h 277"/>
                      <a:gd name="T26" fmla="*/ 17 w 355"/>
                      <a:gd name="T27" fmla="*/ 9 h 277"/>
                      <a:gd name="T28" fmla="*/ 18 w 355"/>
                      <a:gd name="T29" fmla="*/ 9 h 277"/>
                      <a:gd name="T30" fmla="*/ 20 w 355"/>
                      <a:gd name="T31" fmla="*/ 9 h 277"/>
                      <a:gd name="T32" fmla="*/ 21 w 355"/>
                      <a:gd name="T33" fmla="*/ 9 h 277"/>
                      <a:gd name="T34" fmla="*/ 23 w 355"/>
                      <a:gd name="T35" fmla="*/ 10 h 277"/>
                      <a:gd name="T36" fmla="*/ 24 w 355"/>
                      <a:gd name="T37" fmla="*/ 10 h 277"/>
                      <a:gd name="T38" fmla="*/ 27 w 355"/>
                      <a:gd name="T39" fmla="*/ 10 h 277"/>
                      <a:gd name="T40" fmla="*/ 26 w 355"/>
                      <a:gd name="T41" fmla="*/ 10 h 277"/>
                      <a:gd name="T42" fmla="*/ 25 w 355"/>
                      <a:gd name="T43" fmla="*/ 10 h 277"/>
                      <a:gd name="T44" fmla="*/ 23 w 355"/>
                      <a:gd name="T45" fmla="*/ 10 h 277"/>
                      <a:gd name="T46" fmla="*/ 22 w 355"/>
                      <a:gd name="T47" fmla="*/ 10 h 277"/>
                      <a:gd name="T48" fmla="*/ 20 w 355"/>
                      <a:gd name="T49" fmla="*/ 10 h 277"/>
                      <a:gd name="T50" fmla="*/ 18 w 355"/>
                      <a:gd name="T51" fmla="*/ 10 h 277"/>
                      <a:gd name="T52" fmla="*/ 13 w 355"/>
                      <a:gd name="T53" fmla="*/ 9 h 277"/>
                      <a:gd name="T54" fmla="*/ 12 w 355"/>
                      <a:gd name="T55" fmla="*/ 8 h 277"/>
                      <a:gd name="T56" fmla="*/ 10 w 355"/>
                      <a:gd name="T57" fmla="*/ 7 h 277"/>
                      <a:gd name="T58" fmla="*/ 9 w 355"/>
                      <a:gd name="T59" fmla="*/ 7 h 277"/>
                      <a:gd name="T60" fmla="*/ 7 w 355"/>
                      <a:gd name="T61" fmla="*/ 6 h 277"/>
                      <a:gd name="T62" fmla="*/ 5 w 355"/>
                      <a:gd name="T63" fmla="*/ 4 h 277"/>
                      <a:gd name="T64" fmla="*/ 5 w 355"/>
                      <a:gd name="T65" fmla="*/ 4 h 277"/>
                      <a:gd name="T66" fmla="*/ 5 w 355"/>
                      <a:gd name="T67" fmla="*/ 4 h 277"/>
                      <a:gd name="T68" fmla="*/ 4 w 355"/>
                      <a:gd name="T69" fmla="*/ 3 h 277"/>
                      <a:gd name="T70" fmla="*/ 3 w 355"/>
                      <a:gd name="T71" fmla="*/ 2 h 277"/>
                      <a:gd name="T72" fmla="*/ 2 w 355"/>
                      <a:gd name="T73" fmla="*/ 1 h 277"/>
                      <a:gd name="T74" fmla="*/ 0 w 355"/>
                      <a:gd name="T75" fmla="*/ 1 h 277"/>
                      <a:gd name="T76" fmla="*/ 1 w 355"/>
                      <a:gd name="T77" fmla="*/ 0 h 277"/>
                      <a:gd name="T78" fmla="*/ 1 w 355"/>
                      <a:gd name="T79" fmla="*/ 0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6" name="Freeform 74">
                    <a:extLst>
                      <a:ext uri="{FF2B5EF4-FFF2-40B4-BE49-F238E27FC236}">
                        <a16:creationId xmlns:a16="http://schemas.microsoft.com/office/drawing/2014/main" id="{E1BDF543-B2D6-9746-B1CE-3AC9C8EBE26E}"/>
                      </a:ext>
                    </a:extLst>
                  </p:cNvPr>
                  <p:cNvSpPr>
                    <a:spLocks/>
                  </p:cNvSpPr>
                  <p:nvPr/>
                </p:nvSpPr>
                <p:spPr bwMode="ltGray">
                  <a:xfrm>
                    <a:off x="4515" y="541"/>
                    <a:ext cx="67" cy="68"/>
                  </a:xfrm>
                  <a:custGeom>
                    <a:avLst/>
                    <a:gdLst>
                      <a:gd name="T0" fmla="*/ 4 w 156"/>
                      <a:gd name="T1" fmla="*/ 2 h 206"/>
                      <a:gd name="T2" fmla="*/ 5 w 156"/>
                      <a:gd name="T3" fmla="*/ 2 h 206"/>
                      <a:gd name="T4" fmla="*/ 5 w 156"/>
                      <a:gd name="T5" fmla="*/ 2 h 206"/>
                      <a:gd name="T6" fmla="*/ 6 w 156"/>
                      <a:gd name="T7" fmla="*/ 2 h 206"/>
                      <a:gd name="T8" fmla="*/ 9 w 156"/>
                      <a:gd name="T9" fmla="*/ 1 h 206"/>
                      <a:gd name="T10" fmla="*/ 9 w 156"/>
                      <a:gd name="T11" fmla="*/ 0 h 206"/>
                      <a:gd name="T12" fmla="*/ 10 w 156"/>
                      <a:gd name="T13" fmla="*/ 0 h 206"/>
                      <a:gd name="T14" fmla="*/ 12 w 156"/>
                      <a:gd name="T15" fmla="*/ 1 h 206"/>
                      <a:gd name="T16" fmla="*/ 12 w 156"/>
                      <a:gd name="T17" fmla="*/ 2 h 206"/>
                      <a:gd name="T18" fmla="*/ 10 w 156"/>
                      <a:gd name="T19" fmla="*/ 2 h 206"/>
                      <a:gd name="T20" fmla="*/ 10 w 156"/>
                      <a:gd name="T21" fmla="*/ 3 h 206"/>
                      <a:gd name="T22" fmla="*/ 11 w 156"/>
                      <a:gd name="T23" fmla="*/ 4 h 206"/>
                      <a:gd name="T24" fmla="*/ 12 w 156"/>
                      <a:gd name="T25" fmla="*/ 5 h 206"/>
                      <a:gd name="T26" fmla="*/ 10 w 156"/>
                      <a:gd name="T27" fmla="*/ 5 h 206"/>
                      <a:gd name="T28" fmla="*/ 9 w 156"/>
                      <a:gd name="T29" fmla="*/ 5 h 206"/>
                      <a:gd name="T30" fmla="*/ 8 w 156"/>
                      <a:gd name="T31" fmla="*/ 6 h 206"/>
                      <a:gd name="T32" fmla="*/ 8 w 156"/>
                      <a:gd name="T33" fmla="*/ 7 h 206"/>
                      <a:gd name="T34" fmla="*/ 7 w 156"/>
                      <a:gd name="T35" fmla="*/ 7 h 206"/>
                      <a:gd name="T36" fmla="*/ 6 w 156"/>
                      <a:gd name="T37" fmla="*/ 7 h 206"/>
                      <a:gd name="T38" fmla="*/ 6 w 156"/>
                      <a:gd name="T39" fmla="*/ 7 h 206"/>
                      <a:gd name="T40" fmla="*/ 6 w 156"/>
                      <a:gd name="T41" fmla="*/ 7 h 206"/>
                      <a:gd name="T42" fmla="*/ 5 w 156"/>
                      <a:gd name="T43" fmla="*/ 7 h 206"/>
                      <a:gd name="T44" fmla="*/ 3 w 156"/>
                      <a:gd name="T45" fmla="*/ 7 h 206"/>
                      <a:gd name="T46" fmla="*/ 2 w 156"/>
                      <a:gd name="T47" fmla="*/ 7 h 206"/>
                      <a:gd name="T48" fmla="*/ 1 w 156"/>
                      <a:gd name="T49" fmla="*/ 5 h 206"/>
                      <a:gd name="T50" fmla="*/ 0 w 156"/>
                      <a:gd name="T51" fmla="*/ 5 h 206"/>
                      <a:gd name="T52" fmla="*/ 0 w 156"/>
                      <a:gd name="T53" fmla="*/ 4 h 206"/>
                      <a:gd name="T54" fmla="*/ 2 w 156"/>
                      <a:gd name="T55" fmla="*/ 4 h 206"/>
                      <a:gd name="T56" fmla="*/ 3 w 156"/>
                      <a:gd name="T57" fmla="*/ 4 h 206"/>
                      <a:gd name="T58" fmla="*/ 3 w 156"/>
                      <a:gd name="T59" fmla="*/ 3 h 206"/>
                      <a:gd name="T60" fmla="*/ 4 w 156"/>
                      <a:gd name="T61" fmla="*/ 3 h 206"/>
                      <a:gd name="T62" fmla="*/ 4 w 156"/>
                      <a:gd name="T63" fmla="*/ 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7" name="Freeform 75">
                    <a:extLst>
                      <a:ext uri="{FF2B5EF4-FFF2-40B4-BE49-F238E27FC236}">
                        <a16:creationId xmlns:a16="http://schemas.microsoft.com/office/drawing/2014/main" id="{65067696-BCF6-8140-8635-FF0FA156B029}"/>
                      </a:ext>
                    </a:extLst>
                  </p:cNvPr>
                  <p:cNvSpPr>
                    <a:spLocks/>
                  </p:cNvSpPr>
                  <p:nvPr/>
                </p:nvSpPr>
                <p:spPr bwMode="ltGray">
                  <a:xfrm>
                    <a:off x="4580" y="572"/>
                    <a:ext cx="47" cy="13"/>
                  </a:xfrm>
                  <a:custGeom>
                    <a:avLst/>
                    <a:gdLst>
                      <a:gd name="T0" fmla="*/ 0 w 109"/>
                      <a:gd name="T1" fmla="*/ 1 h 38"/>
                      <a:gd name="T2" fmla="*/ 1 w 109"/>
                      <a:gd name="T3" fmla="*/ 0 h 38"/>
                      <a:gd name="T4" fmla="*/ 4 w 109"/>
                      <a:gd name="T5" fmla="*/ 1 h 38"/>
                      <a:gd name="T6" fmla="*/ 6 w 109"/>
                      <a:gd name="T7" fmla="*/ 1 h 38"/>
                      <a:gd name="T8" fmla="*/ 7 w 109"/>
                      <a:gd name="T9" fmla="*/ 0 h 38"/>
                      <a:gd name="T10" fmla="*/ 6 w 109"/>
                      <a:gd name="T11" fmla="*/ 1 h 38"/>
                      <a:gd name="T12" fmla="*/ 5 w 109"/>
                      <a:gd name="T13" fmla="*/ 1 h 38"/>
                      <a:gd name="T14" fmla="*/ 3 w 109"/>
                      <a:gd name="T15" fmla="*/ 1 h 38"/>
                      <a:gd name="T16" fmla="*/ 1 w 109"/>
                      <a:gd name="T17" fmla="*/ 1 h 38"/>
                      <a:gd name="T18" fmla="*/ 0 w 109"/>
                      <a:gd name="T19" fmla="*/ 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8" name="Freeform 76">
                    <a:extLst>
                      <a:ext uri="{FF2B5EF4-FFF2-40B4-BE49-F238E27FC236}">
                        <a16:creationId xmlns:a16="http://schemas.microsoft.com/office/drawing/2014/main" id="{6AB36675-59DA-ED4D-B55F-93B7BDCF6C39}"/>
                      </a:ext>
                    </a:extLst>
                  </p:cNvPr>
                  <p:cNvSpPr>
                    <a:spLocks/>
                  </p:cNvSpPr>
                  <p:nvPr/>
                </p:nvSpPr>
                <p:spPr bwMode="ltGray">
                  <a:xfrm>
                    <a:off x="4578" y="588"/>
                    <a:ext cx="32" cy="34"/>
                  </a:xfrm>
                  <a:custGeom>
                    <a:avLst/>
                    <a:gdLst>
                      <a:gd name="T0" fmla="*/ 0 w 76"/>
                      <a:gd name="T1" fmla="*/ 1 h 104"/>
                      <a:gd name="T2" fmla="*/ 1 w 76"/>
                      <a:gd name="T3" fmla="*/ 0 h 104"/>
                      <a:gd name="T4" fmla="*/ 3 w 76"/>
                      <a:gd name="T5" fmla="*/ 1 h 104"/>
                      <a:gd name="T6" fmla="*/ 5 w 76"/>
                      <a:gd name="T7" fmla="*/ 0 h 104"/>
                      <a:gd name="T8" fmla="*/ 3 w 76"/>
                      <a:gd name="T9" fmla="*/ 1 h 104"/>
                      <a:gd name="T10" fmla="*/ 4 w 76"/>
                      <a:gd name="T11" fmla="*/ 2 h 104"/>
                      <a:gd name="T12" fmla="*/ 4 w 76"/>
                      <a:gd name="T13" fmla="*/ 2 h 104"/>
                      <a:gd name="T14" fmla="*/ 3 w 76"/>
                      <a:gd name="T15" fmla="*/ 3 h 104"/>
                      <a:gd name="T16" fmla="*/ 3 w 76"/>
                      <a:gd name="T17" fmla="*/ 2 h 104"/>
                      <a:gd name="T18" fmla="*/ 2 w 76"/>
                      <a:gd name="T19" fmla="*/ 2 h 104"/>
                      <a:gd name="T20" fmla="*/ 2 w 76"/>
                      <a:gd name="T21" fmla="*/ 2 h 104"/>
                      <a:gd name="T22" fmla="*/ 2 w 76"/>
                      <a:gd name="T23" fmla="*/ 3 h 104"/>
                      <a:gd name="T24" fmla="*/ 1 w 76"/>
                      <a:gd name="T25" fmla="*/ 4 h 104"/>
                      <a:gd name="T26" fmla="*/ 1 w 76"/>
                      <a:gd name="T27" fmla="*/ 4 h 104"/>
                      <a:gd name="T28" fmla="*/ 0 w 76"/>
                      <a:gd name="T29" fmla="*/ 3 h 104"/>
                      <a:gd name="T30" fmla="*/ 0 w 76"/>
                      <a:gd name="T31" fmla="*/ 2 h 104"/>
                      <a:gd name="T32" fmla="*/ 0 w 76"/>
                      <a:gd name="T33" fmla="*/ 1 h 104"/>
                      <a:gd name="T34" fmla="*/ 0 w 76"/>
                      <a:gd name="T35" fmla="*/ 1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49" name="Freeform 77">
                    <a:extLst>
                      <a:ext uri="{FF2B5EF4-FFF2-40B4-BE49-F238E27FC236}">
                        <a16:creationId xmlns:a16="http://schemas.microsoft.com/office/drawing/2014/main" id="{63107879-CF7C-E94A-9D18-B7ED83F133E9}"/>
                      </a:ext>
                    </a:extLst>
                  </p:cNvPr>
                  <p:cNvSpPr>
                    <a:spLocks/>
                  </p:cNvSpPr>
                  <p:nvPr/>
                </p:nvSpPr>
                <p:spPr bwMode="ltGray">
                  <a:xfrm>
                    <a:off x="4632" y="569"/>
                    <a:ext cx="16" cy="20"/>
                  </a:xfrm>
                  <a:custGeom>
                    <a:avLst/>
                    <a:gdLst>
                      <a:gd name="T0" fmla="*/ 0 w 37"/>
                      <a:gd name="T1" fmla="*/ 1 h 61"/>
                      <a:gd name="T2" fmla="*/ 1 w 37"/>
                      <a:gd name="T3" fmla="*/ 0 h 61"/>
                      <a:gd name="T4" fmla="*/ 1 w 37"/>
                      <a:gd name="T5" fmla="*/ 1 h 61"/>
                      <a:gd name="T6" fmla="*/ 3 w 37"/>
                      <a:gd name="T7" fmla="*/ 1 h 61"/>
                      <a:gd name="T8" fmla="*/ 1 w 37"/>
                      <a:gd name="T9" fmla="*/ 2 h 61"/>
                      <a:gd name="T10" fmla="*/ 0 w 37"/>
                      <a:gd name="T11" fmla="*/ 2 h 61"/>
                      <a:gd name="T12" fmla="*/ 0 w 37"/>
                      <a:gd name="T13" fmla="*/ 1 h 61"/>
                      <a:gd name="T14" fmla="*/ 0 w 37"/>
                      <a:gd name="T15" fmla="*/ 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0" name="Freeform 78">
                    <a:extLst>
                      <a:ext uri="{FF2B5EF4-FFF2-40B4-BE49-F238E27FC236}">
                        <a16:creationId xmlns:a16="http://schemas.microsoft.com/office/drawing/2014/main" id="{78DE0D9C-B053-794B-A4D9-876B5F6DCB04}"/>
                      </a:ext>
                    </a:extLst>
                  </p:cNvPr>
                  <p:cNvSpPr>
                    <a:spLocks/>
                  </p:cNvSpPr>
                  <p:nvPr/>
                </p:nvSpPr>
                <p:spPr bwMode="ltGray">
                  <a:xfrm>
                    <a:off x="4636" y="600"/>
                    <a:ext cx="20" cy="10"/>
                  </a:xfrm>
                  <a:custGeom>
                    <a:avLst/>
                    <a:gdLst>
                      <a:gd name="T0" fmla="*/ 0 w 49"/>
                      <a:gd name="T1" fmla="*/ 0 h 29"/>
                      <a:gd name="T2" fmla="*/ 2 w 49"/>
                      <a:gd name="T3" fmla="*/ 0 h 29"/>
                      <a:gd name="T4" fmla="*/ 3 w 49"/>
                      <a:gd name="T5" fmla="*/ 1 h 29"/>
                      <a:gd name="T6" fmla="*/ 2 w 49"/>
                      <a:gd name="T7" fmla="*/ 1 h 29"/>
                      <a:gd name="T8" fmla="*/ 0 w 49"/>
                      <a:gd name="T9" fmla="*/ 1 h 29"/>
                      <a:gd name="T10" fmla="*/ 0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1" name="Freeform 79">
                    <a:extLst>
                      <a:ext uri="{FF2B5EF4-FFF2-40B4-BE49-F238E27FC236}">
                        <a16:creationId xmlns:a16="http://schemas.microsoft.com/office/drawing/2014/main" id="{05185FAB-1179-4A40-B974-8A8718BEF7CB}"/>
                      </a:ext>
                    </a:extLst>
                  </p:cNvPr>
                  <p:cNvSpPr>
                    <a:spLocks/>
                  </p:cNvSpPr>
                  <p:nvPr/>
                </p:nvSpPr>
                <p:spPr bwMode="ltGray">
                  <a:xfrm>
                    <a:off x="4657" y="585"/>
                    <a:ext cx="26" cy="17"/>
                  </a:xfrm>
                  <a:custGeom>
                    <a:avLst/>
                    <a:gdLst>
                      <a:gd name="T0" fmla="*/ 2 w 61"/>
                      <a:gd name="T1" fmla="*/ 2 h 48"/>
                      <a:gd name="T2" fmla="*/ 1 w 61"/>
                      <a:gd name="T3" fmla="*/ 1 h 48"/>
                      <a:gd name="T4" fmla="*/ 0 w 61"/>
                      <a:gd name="T5" fmla="*/ 1 h 48"/>
                      <a:gd name="T6" fmla="*/ 1 w 61"/>
                      <a:gd name="T7" fmla="*/ 0 h 48"/>
                      <a:gd name="T8" fmla="*/ 2 w 61"/>
                      <a:gd name="T9" fmla="*/ 0 h 48"/>
                      <a:gd name="T10" fmla="*/ 4 w 61"/>
                      <a:gd name="T11" fmla="*/ 0 h 48"/>
                      <a:gd name="T12" fmla="*/ 4 w 61"/>
                      <a:gd name="T13" fmla="*/ 1 h 48"/>
                      <a:gd name="T14" fmla="*/ 5 w 61"/>
                      <a:gd name="T15" fmla="*/ 1 h 48"/>
                      <a:gd name="T16" fmla="*/ 3 w 61"/>
                      <a:gd name="T17" fmla="*/ 2 h 48"/>
                      <a:gd name="T18" fmla="*/ 2 w 61"/>
                      <a:gd name="T19" fmla="*/ 2 h 48"/>
                      <a:gd name="T20" fmla="*/ 2 w 61"/>
                      <a:gd name="T21" fmla="*/ 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2" name="Freeform 80">
                    <a:extLst>
                      <a:ext uri="{FF2B5EF4-FFF2-40B4-BE49-F238E27FC236}">
                        <a16:creationId xmlns:a16="http://schemas.microsoft.com/office/drawing/2014/main" id="{9D9DE1CE-3F6B-AD45-B89C-F9B26CA5AC5F}"/>
                      </a:ext>
                    </a:extLst>
                  </p:cNvPr>
                  <p:cNvSpPr>
                    <a:spLocks/>
                  </p:cNvSpPr>
                  <p:nvPr/>
                </p:nvSpPr>
                <p:spPr bwMode="ltGray">
                  <a:xfrm>
                    <a:off x="4664" y="593"/>
                    <a:ext cx="122" cy="61"/>
                  </a:xfrm>
                  <a:custGeom>
                    <a:avLst/>
                    <a:gdLst>
                      <a:gd name="T0" fmla="*/ 4 w 286"/>
                      <a:gd name="T1" fmla="*/ 1 h 182"/>
                      <a:gd name="T2" fmla="*/ 3 w 286"/>
                      <a:gd name="T3" fmla="*/ 1 h 182"/>
                      <a:gd name="T4" fmla="*/ 2 w 286"/>
                      <a:gd name="T5" fmla="*/ 1 h 182"/>
                      <a:gd name="T6" fmla="*/ 0 w 286"/>
                      <a:gd name="T7" fmla="*/ 1 h 182"/>
                      <a:gd name="T8" fmla="*/ 1 w 286"/>
                      <a:gd name="T9" fmla="*/ 2 h 182"/>
                      <a:gd name="T10" fmla="*/ 1 w 286"/>
                      <a:gd name="T11" fmla="*/ 2 h 182"/>
                      <a:gd name="T12" fmla="*/ 2 w 286"/>
                      <a:gd name="T13" fmla="*/ 2 h 182"/>
                      <a:gd name="T14" fmla="*/ 3 w 286"/>
                      <a:gd name="T15" fmla="*/ 2 h 182"/>
                      <a:gd name="T16" fmla="*/ 4 w 286"/>
                      <a:gd name="T17" fmla="*/ 2 h 182"/>
                      <a:gd name="T18" fmla="*/ 6 w 286"/>
                      <a:gd name="T19" fmla="*/ 2 h 182"/>
                      <a:gd name="T20" fmla="*/ 7 w 286"/>
                      <a:gd name="T21" fmla="*/ 3 h 182"/>
                      <a:gd name="T22" fmla="*/ 8 w 286"/>
                      <a:gd name="T23" fmla="*/ 4 h 182"/>
                      <a:gd name="T24" fmla="*/ 8 w 286"/>
                      <a:gd name="T25" fmla="*/ 5 h 182"/>
                      <a:gd name="T26" fmla="*/ 8 w 286"/>
                      <a:gd name="T27" fmla="*/ 5 h 182"/>
                      <a:gd name="T28" fmla="*/ 9 w 286"/>
                      <a:gd name="T29" fmla="*/ 5 h 182"/>
                      <a:gd name="T30" fmla="*/ 11 w 286"/>
                      <a:gd name="T31" fmla="*/ 5 h 182"/>
                      <a:gd name="T32" fmla="*/ 13 w 286"/>
                      <a:gd name="T33" fmla="*/ 6 h 182"/>
                      <a:gd name="T34" fmla="*/ 14 w 286"/>
                      <a:gd name="T35" fmla="*/ 5 h 182"/>
                      <a:gd name="T36" fmla="*/ 13 w 286"/>
                      <a:gd name="T37" fmla="*/ 5 h 182"/>
                      <a:gd name="T38" fmla="*/ 14 w 286"/>
                      <a:gd name="T39" fmla="*/ 5 h 182"/>
                      <a:gd name="T40" fmla="*/ 15 w 286"/>
                      <a:gd name="T41" fmla="*/ 4 h 182"/>
                      <a:gd name="T42" fmla="*/ 16 w 286"/>
                      <a:gd name="T43" fmla="*/ 5 h 182"/>
                      <a:gd name="T44" fmla="*/ 17 w 286"/>
                      <a:gd name="T45" fmla="*/ 5 h 182"/>
                      <a:gd name="T46" fmla="*/ 19 w 286"/>
                      <a:gd name="T47" fmla="*/ 6 h 182"/>
                      <a:gd name="T48" fmla="*/ 20 w 286"/>
                      <a:gd name="T49" fmla="*/ 7 h 182"/>
                      <a:gd name="T50" fmla="*/ 22 w 286"/>
                      <a:gd name="T51" fmla="*/ 6 h 182"/>
                      <a:gd name="T52" fmla="*/ 21 w 286"/>
                      <a:gd name="T53" fmla="*/ 6 h 182"/>
                      <a:gd name="T54" fmla="*/ 20 w 286"/>
                      <a:gd name="T55" fmla="*/ 5 h 182"/>
                      <a:gd name="T56" fmla="*/ 20 w 286"/>
                      <a:gd name="T57" fmla="*/ 5 h 182"/>
                      <a:gd name="T58" fmla="*/ 19 w 286"/>
                      <a:gd name="T59" fmla="*/ 5 h 182"/>
                      <a:gd name="T60" fmla="*/ 18 w 286"/>
                      <a:gd name="T61" fmla="*/ 4 h 182"/>
                      <a:gd name="T62" fmla="*/ 19 w 286"/>
                      <a:gd name="T63" fmla="*/ 4 h 182"/>
                      <a:gd name="T64" fmla="*/ 17 w 286"/>
                      <a:gd name="T65" fmla="*/ 3 h 182"/>
                      <a:gd name="T66" fmla="*/ 16 w 286"/>
                      <a:gd name="T67" fmla="*/ 3 h 182"/>
                      <a:gd name="T68" fmla="*/ 15 w 286"/>
                      <a:gd name="T69" fmla="*/ 2 h 182"/>
                      <a:gd name="T70" fmla="*/ 13 w 286"/>
                      <a:gd name="T71" fmla="*/ 1 h 182"/>
                      <a:gd name="T72" fmla="*/ 12 w 286"/>
                      <a:gd name="T73" fmla="*/ 1 h 182"/>
                      <a:gd name="T74" fmla="*/ 9 w 286"/>
                      <a:gd name="T75" fmla="*/ 1 h 182"/>
                      <a:gd name="T76" fmla="*/ 8 w 286"/>
                      <a:gd name="T77" fmla="*/ 0 h 182"/>
                      <a:gd name="T78" fmla="*/ 7 w 286"/>
                      <a:gd name="T79" fmla="*/ 0 h 182"/>
                      <a:gd name="T80" fmla="*/ 6 w 286"/>
                      <a:gd name="T81" fmla="*/ 0 h 182"/>
                      <a:gd name="T82" fmla="*/ 4 w 286"/>
                      <a:gd name="T83" fmla="*/ 1 h 182"/>
                      <a:gd name="T84" fmla="*/ 4 w 286"/>
                      <a:gd name="T85" fmla="*/ 1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3" name="Freeform 81">
                    <a:extLst>
                      <a:ext uri="{FF2B5EF4-FFF2-40B4-BE49-F238E27FC236}">
                        <a16:creationId xmlns:a16="http://schemas.microsoft.com/office/drawing/2014/main" id="{E382BFAE-4180-BB42-B236-9D7688401527}"/>
                      </a:ext>
                    </a:extLst>
                  </p:cNvPr>
                  <p:cNvSpPr>
                    <a:spLocks/>
                  </p:cNvSpPr>
                  <p:nvPr/>
                </p:nvSpPr>
                <p:spPr bwMode="ltGray">
                  <a:xfrm>
                    <a:off x="4770" y="599"/>
                    <a:ext cx="33" cy="26"/>
                  </a:xfrm>
                  <a:custGeom>
                    <a:avLst/>
                    <a:gdLst>
                      <a:gd name="T0" fmla="*/ 0 w 78"/>
                      <a:gd name="T1" fmla="*/ 2 h 78"/>
                      <a:gd name="T2" fmla="*/ 2 w 78"/>
                      <a:gd name="T3" fmla="*/ 2 h 78"/>
                      <a:gd name="T4" fmla="*/ 3 w 78"/>
                      <a:gd name="T5" fmla="*/ 2 h 78"/>
                      <a:gd name="T6" fmla="*/ 4 w 78"/>
                      <a:gd name="T7" fmla="*/ 1 h 78"/>
                      <a:gd name="T8" fmla="*/ 3 w 78"/>
                      <a:gd name="T9" fmla="*/ 1 h 78"/>
                      <a:gd name="T10" fmla="*/ 3 w 78"/>
                      <a:gd name="T11" fmla="*/ 0 h 78"/>
                      <a:gd name="T12" fmla="*/ 6 w 78"/>
                      <a:gd name="T13" fmla="*/ 1 h 78"/>
                      <a:gd name="T14" fmla="*/ 5 w 78"/>
                      <a:gd name="T15" fmla="*/ 2 h 78"/>
                      <a:gd name="T16" fmla="*/ 3 w 78"/>
                      <a:gd name="T17" fmla="*/ 3 h 78"/>
                      <a:gd name="T18" fmla="*/ 1 w 78"/>
                      <a:gd name="T19" fmla="*/ 2 h 78"/>
                      <a:gd name="T20" fmla="*/ 0 w 78"/>
                      <a:gd name="T21" fmla="*/ 2 h 78"/>
                      <a:gd name="T22" fmla="*/ 0 w 78"/>
                      <a:gd name="T23" fmla="*/ 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4" name="Freeform 82">
                    <a:extLst>
                      <a:ext uri="{FF2B5EF4-FFF2-40B4-BE49-F238E27FC236}">
                        <a16:creationId xmlns:a16="http://schemas.microsoft.com/office/drawing/2014/main" id="{30FDC9FE-4C2F-4D43-B58E-25213C3F2190}"/>
                      </a:ext>
                    </a:extLst>
                  </p:cNvPr>
                  <p:cNvSpPr>
                    <a:spLocks/>
                  </p:cNvSpPr>
                  <p:nvPr/>
                </p:nvSpPr>
                <p:spPr bwMode="ltGray">
                  <a:xfrm>
                    <a:off x="4840" y="544"/>
                    <a:ext cx="8" cy="6"/>
                  </a:xfrm>
                  <a:custGeom>
                    <a:avLst/>
                    <a:gdLst>
                      <a:gd name="T0" fmla="*/ 0 w 17"/>
                      <a:gd name="T1" fmla="*/ 0 h 18"/>
                      <a:gd name="T2" fmla="*/ 0 w 17"/>
                      <a:gd name="T3" fmla="*/ 1 h 18"/>
                      <a:gd name="T4" fmla="*/ 0 w 17"/>
                      <a:gd name="T5" fmla="*/ 0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5" name="Freeform 83">
                    <a:extLst>
                      <a:ext uri="{FF2B5EF4-FFF2-40B4-BE49-F238E27FC236}">
                        <a16:creationId xmlns:a16="http://schemas.microsoft.com/office/drawing/2014/main" id="{34300F84-D5B4-2B43-8BA4-9004F914E3A6}"/>
                      </a:ext>
                    </a:extLst>
                  </p:cNvPr>
                  <p:cNvSpPr>
                    <a:spLocks/>
                  </p:cNvSpPr>
                  <p:nvPr/>
                </p:nvSpPr>
                <p:spPr bwMode="ltGray">
                  <a:xfrm>
                    <a:off x="4747" y="494"/>
                    <a:ext cx="8" cy="5"/>
                  </a:xfrm>
                  <a:custGeom>
                    <a:avLst/>
                    <a:gdLst>
                      <a:gd name="T0" fmla="*/ 0 w 20"/>
                      <a:gd name="T1" fmla="*/ 0 h 15"/>
                      <a:gd name="T2" fmla="*/ 1 w 20"/>
                      <a:gd name="T3" fmla="*/ 0 h 15"/>
                      <a:gd name="T4" fmla="*/ 1 w 20"/>
                      <a:gd name="T5" fmla="*/ 0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6" name="Freeform 84">
                    <a:extLst>
                      <a:ext uri="{FF2B5EF4-FFF2-40B4-BE49-F238E27FC236}">
                        <a16:creationId xmlns:a16="http://schemas.microsoft.com/office/drawing/2014/main" id="{2AE26DFE-E2F6-1745-A9D5-1D74C530A54F}"/>
                      </a:ext>
                    </a:extLst>
                  </p:cNvPr>
                  <p:cNvSpPr>
                    <a:spLocks/>
                  </p:cNvSpPr>
                  <p:nvPr/>
                </p:nvSpPr>
                <p:spPr bwMode="ltGray">
                  <a:xfrm>
                    <a:off x="4676" y="536"/>
                    <a:ext cx="8" cy="5"/>
                  </a:xfrm>
                  <a:custGeom>
                    <a:avLst/>
                    <a:gdLst>
                      <a:gd name="T0" fmla="*/ 0 w 20"/>
                      <a:gd name="T1" fmla="*/ 0 h 15"/>
                      <a:gd name="T2" fmla="*/ 1 w 20"/>
                      <a:gd name="T3" fmla="*/ 0 h 15"/>
                      <a:gd name="T4" fmla="*/ 1 w 20"/>
                      <a:gd name="T5" fmla="*/ 1 h 15"/>
                      <a:gd name="T6" fmla="*/ 0 w 20"/>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7" name="Freeform 85">
                    <a:extLst>
                      <a:ext uri="{FF2B5EF4-FFF2-40B4-BE49-F238E27FC236}">
                        <a16:creationId xmlns:a16="http://schemas.microsoft.com/office/drawing/2014/main" id="{B6D99AD8-5951-E743-A7F0-07AE0711D536}"/>
                      </a:ext>
                    </a:extLst>
                  </p:cNvPr>
                  <p:cNvSpPr>
                    <a:spLocks/>
                  </p:cNvSpPr>
                  <p:nvPr/>
                </p:nvSpPr>
                <p:spPr bwMode="ltGray">
                  <a:xfrm>
                    <a:off x="4598" y="523"/>
                    <a:ext cx="34" cy="27"/>
                  </a:xfrm>
                  <a:custGeom>
                    <a:avLst/>
                    <a:gdLst>
                      <a:gd name="T0" fmla="*/ 0 w 80"/>
                      <a:gd name="T1" fmla="*/ 2 h 80"/>
                      <a:gd name="T2" fmla="*/ 1 w 80"/>
                      <a:gd name="T3" fmla="*/ 1 h 80"/>
                      <a:gd name="T4" fmla="*/ 2 w 80"/>
                      <a:gd name="T5" fmla="*/ 1 h 80"/>
                      <a:gd name="T6" fmla="*/ 4 w 80"/>
                      <a:gd name="T7" fmla="*/ 1 h 80"/>
                      <a:gd name="T8" fmla="*/ 5 w 80"/>
                      <a:gd name="T9" fmla="*/ 0 h 80"/>
                      <a:gd name="T10" fmla="*/ 6 w 80"/>
                      <a:gd name="T11" fmla="*/ 2 h 80"/>
                      <a:gd name="T12" fmla="*/ 6 w 80"/>
                      <a:gd name="T13" fmla="*/ 2 h 80"/>
                      <a:gd name="T14" fmla="*/ 4 w 80"/>
                      <a:gd name="T15" fmla="*/ 2 h 80"/>
                      <a:gd name="T16" fmla="*/ 4 w 80"/>
                      <a:gd name="T17" fmla="*/ 3 h 80"/>
                      <a:gd name="T18" fmla="*/ 3 w 80"/>
                      <a:gd name="T19" fmla="*/ 3 h 80"/>
                      <a:gd name="T20" fmla="*/ 3 w 80"/>
                      <a:gd name="T21" fmla="*/ 2 h 80"/>
                      <a:gd name="T22" fmla="*/ 3 w 80"/>
                      <a:gd name="T23" fmla="*/ 1 h 80"/>
                      <a:gd name="T24" fmla="*/ 2 w 80"/>
                      <a:gd name="T25" fmla="*/ 2 h 80"/>
                      <a:gd name="T26" fmla="*/ 0 w 80"/>
                      <a:gd name="T27" fmla="*/ 2 h 80"/>
                      <a:gd name="T28" fmla="*/ 0 w 80"/>
                      <a:gd name="T29" fmla="*/ 2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8" name="Freeform 86">
                    <a:extLst>
                      <a:ext uri="{FF2B5EF4-FFF2-40B4-BE49-F238E27FC236}">
                        <a16:creationId xmlns:a16="http://schemas.microsoft.com/office/drawing/2014/main" id="{CDD634A2-B5B9-A24A-A942-7A495D43072C}"/>
                      </a:ext>
                    </a:extLst>
                  </p:cNvPr>
                  <p:cNvSpPr>
                    <a:spLocks/>
                  </p:cNvSpPr>
                  <p:nvPr/>
                </p:nvSpPr>
                <p:spPr bwMode="ltGray">
                  <a:xfrm>
                    <a:off x="4587" y="466"/>
                    <a:ext cx="40" cy="58"/>
                  </a:xfrm>
                  <a:custGeom>
                    <a:avLst/>
                    <a:gdLst>
                      <a:gd name="T0" fmla="*/ 1 w 94"/>
                      <a:gd name="T1" fmla="*/ 4 h 174"/>
                      <a:gd name="T2" fmla="*/ 2 w 94"/>
                      <a:gd name="T3" fmla="*/ 5 h 174"/>
                      <a:gd name="T4" fmla="*/ 3 w 94"/>
                      <a:gd name="T5" fmla="*/ 4 h 174"/>
                      <a:gd name="T6" fmla="*/ 4 w 94"/>
                      <a:gd name="T7" fmla="*/ 4 h 174"/>
                      <a:gd name="T8" fmla="*/ 4 w 94"/>
                      <a:gd name="T9" fmla="*/ 5 h 174"/>
                      <a:gd name="T10" fmla="*/ 5 w 94"/>
                      <a:gd name="T11" fmla="*/ 5 h 174"/>
                      <a:gd name="T12" fmla="*/ 6 w 94"/>
                      <a:gd name="T13" fmla="*/ 5 h 174"/>
                      <a:gd name="T14" fmla="*/ 5 w 94"/>
                      <a:gd name="T15" fmla="*/ 5 h 174"/>
                      <a:gd name="T16" fmla="*/ 6 w 94"/>
                      <a:gd name="T17" fmla="*/ 6 h 174"/>
                      <a:gd name="T18" fmla="*/ 6 w 94"/>
                      <a:gd name="T19" fmla="*/ 6 h 174"/>
                      <a:gd name="T20" fmla="*/ 6 w 94"/>
                      <a:gd name="T21" fmla="*/ 4 h 174"/>
                      <a:gd name="T22" fmla="*/ 5 w 94"/>
                      <a:gd name="T23" fmla="*/ 4 h 174"/>
                      <a:gd name="T24" fmla="*/ 4 w 94"/>
                      <a:gd name="T25" fmla="*/ 3 h 174"/>
                      <a:gd name="T26" fmla="*/ 3 w 94"/>
                      <a:gd name="T27" fmla="*/ 3 h 174"/>
                      <a:gd name="T28" fmla="*/ 3 w 94"/>
                      <a:gd name="T29" fmla="*/ 3 h 174"/>
                      <a:gd name="T30" fmla="*/ 3 w 94"/>
                      <a:gd name="T31" fmla="*/ 2 h 174"/>
                      <a:gd name="T32" fmla="*/ 3 w 94"/>
                      <a:gd name="T33" fmla="*/ 0 h 174"/>
                      <a:gd name="T34" fmla="*/ 1 w 94"/>
                      <a:gd name="T35" fmla="*/ 1 h 174"/>
                      <a:gd name="T36" fmla="*/ 0 w 94"/>
                      <a:gd name="T37" fmla="*/ 2 h 174"/>
                      <a:gd name="T38" fmla="*/ 1 w 94"/>
                      <a:gd name="T39" fmla="*/ 3 h 174"/>
                      <a:gd name="T40" fmla="*/ 1 w 94"/>
                      <a:gd name="T41" fmla="*/ 4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59" name="Freeform 87">
                    <a:extLst>
                      <a:ext uri="{FF2B5EF4-FFF2-40B4-BE49-F238E27FC236}">
                        <a16:creationId xmlns:a16="http://schemas.microsoft.com/office/drawing/2014/main" id="{FF4C4CE7-31E6-3C4F-94EF-0077074FDEAB}"/>
                      </a:ext>
                    </a:extLst>
                  </p:cNvPr>
                  <p:cNvSpPr>
                    <a:spLocks/>
                  </p:cNvSpPr>
                  <p:nvPr/>
                </p:nvSpPr>
                <p:spPr bwMode="ltGray">
                  <a:xfrm>
                    <a:off x="4597" y="508"/>
                    <a:ext cx="14" cy="17"/>
                  </a:xfrm>
                  <a:custGeom>
                    <a:avLst/>
                    <a:gdLst>
                      <a:gd name="T0" fmla="*/ 0 w 32"/>
                      <a:gd name="T1" fmla="*/ 1 h 50"/>
                      <a:gd name="T2" fmla="*/ 1 w 32"/>
                      <a:gd name="T3" fmla="*/ 0 h 50"/>
                      <a:gd name="T4" fmla="*/ 2 w 32"/>
                      <a:gd name="T5" fmla="*/ 1 h 50"/>
                      <a:gd name="T6" fmla="*/ 2 w 32"/>
                      <a:gd name="T7" fmla="*/ 1 h 50"/>
                      <a:gd name="T8" fmla="*/ 2 w 32"/>
                      <a:gd name="T9" fmla="*/ 1 h 50"/>
                      <a:gd name="T10" fmla="*/ 3 w 32"/>
                      <a:gd name="T11" fmla="*/ 1 h 50"/>
                      <a:gd name="T12" fmla="*/ 2 w 32"/>
                      <a:gd name="T13" fmla="*/ 2 h 50"/>
                      <a:gd name="T14" fmla="*/ 0 w 32"/>
                      <a:gd name="T15" fmla="*/ 1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0" name="Freeform 88">
                    <a:extLst>
                      <a:ext uri="{FF2B5EF4-FFF2-40B4-BE49-F238E27FC236}">
                        <a16:creationId xmlns:a16="http://schemas.microsoft.com/office/drawing/2014/main" id="{75FB9E67-72FE-1146-9502-660487D71134}"/>
                      </a:ext>
                    </a:extLst>
                  </p:cNvPr>
                  <p:cNvSpPr>
                    <a:spLocks/>
                  </p:cNvSpPr>
                  <p:nvPr/>
                </p:nvSpPr>
                <p:spPr bwMode="ltGray">
                  <a:xfrm>
                    <a:off x="4569" y="512"/>
                    <a:ext cx="19" cy="17"/>
                  </a:xfrm>
                  <a:custGeom>
                    <a:avLst/>
                    <a:gdLst>
                      <a:gd name="T0" fmla="*/ 0 w 43"/>
                      <a:gd name="T1" fmla="*/ 2 h 50"/>
                      <a:gd name="T2" fmla="*/ 2 w 43"/>
                      <a:gd name="T3" fmla="*/ 1 h 50"/>
                      <a:gd name="T4" fmla="*/ 3 w 43"/>
                      <a:gd name="T5" fmla="*/ 0 h 50"/>
                      <a:gd name="T6" fmla="*/ 2 w 43"/>
                      <a:gd name="T7" fmla="*/ 1 h 50"/>
                      <a:gd name="T8" fmla="*/ 0 w 43"/>
                      <a:gd name="T9" fmla="*/ 2 h 50"/>
                      <a:gd name="T10" fmla="*/ 0 w 43"/>
                      <a:gd name="T11" fmla="*/ 2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1" name="Freeform 89">
                    <a:extLst>
                      <a:ext uri="{FF2B5EF4-FFF2-40B4-BE49-F238E27FC236}">
                        <a16:creationId xmlns:a16="http://schemas.microsoft.com/office/drawing/2014/main" id="{FED7E562-C587-F249-BFE8-2ABDC61400DE}"/>
                      </a:ext>
                    </a:extLst>
                  </p:cNvPr>
                  <p:cNvSpPr>
                    <a:spLocks/>
                  </p:cNvSpPr>
                  <p:nvPr/>
                </p:nvSpPr>
                <p:spPr bwMode="ltGray">
                  <a:xfrm>
                    <a:off x="4784" y="275"/>
                    <a:ext cx="18" cy="10"/>
                  </a:xfrm>
                  <a:custGeom>
                    <a:avLst/>
                    <a:gdLst>
                      <a:gd name="T0" fmla="*/ 0 w 41"/>
                      <a:gd name="T1" fmla="*/ 1 h 29"/>
                      <a:gd name="T2" fmla="*/ 1 w 41"/>
                      <a:gd name="T3" fmla="*/ 1 h 29"/>
                      <a:gd name="T4" fmla="*/ 0 w 41"/>
                      <a:gd name="T5" fmla="*/ 1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2" name="Freeform 90">
                    <a:extLst>
                      <a:ext uri="{FF2B5EF4-FFF2-40B4-BE49-F238E27FC236}">
                        <a16:creationId xmlns:a16="http://schemas.microsoft.com/office/drawing/2014/main" id="{9A3BECB7-E6E5-844B-AC5B-606E3B244927}"/>
                      </a:ext>
                    </a:extLst>
                  </p:cNvPr>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3" name="Freeform 91">
                    <a:extLst>
                      <a:ext uri="{FF2B5EF4-FFF2-40B4-BE49-F238E27FC236}">
                        <a16:creationId xmlns:a16="http://schemas.microsoft.com/office/drawing/2014/main" id="{FBFFC396-161D-D943-ACFD-2C90D37E509F}"/>
                      </a:ext>
                    </a:extLst>
                  </p:cNvPr>
                  <p:cNvSpPr>
                    <a:spLocks/>
                  </p:cNvSpPr>
                  <p:nvPr/>
                </p:nvSpPr>
                <p:spPr bwMode="ltGray">
                  <a:xfrm>
                    <a:off x="4731" y="240"/>
                    <a:ext cx="20" cy="55"/>
                  </a:xfrm>
                  <a:custGeom>
                    <a:avLst/>
                    <a:gdLst>
                      <a:gd name="T0" fmla="*/ 0 w 47"/>
                      <a:gd name="T1" fmla="*/ 6 h 165"/>
                      <a:gd name="T2" fmla="*/ 1 w 47"/>
                      <a:gd name="T3" fmla="*/ 4 h 165"/>
                      <a:gd name="T4" fmla="*/ 1 w 47"/>
                      <a:gd name="T5" fmla="*/ 3 h 165"/>
                      <a:gd name="T6" fmla="*/ 1 w 47"/>
                      <a:gd name="T7" fmla="*/ 1 h 165"/>
                      <a:gd name="T8" fmla="*/ 1 w 47"/>
                      <a:gd name="T9" fmla="*/ 0 h 165"/>
                      <a:gd name="T10" fmla="*/ 2 w 47"/>
                      <a:gd name="T11" fmla="*/ 0 h 165"/>
                      <a:gd name="T12" fmla="*/ 3 w 47"/>
                      <a:gd name="T13" fmla="*/ 1 h 165"/>
                      <a:gd name="T14" fmla="*/ 4 w 47"/>
                      <a:gd name="T15" fmla="*/ 4 h 165"/>
                      <a:gd name="T16" fmla="*/ 3 w 47"/>
                      <a:gd name="T17" fmla="*/ 4 h 165"/>
                      <a:gd name="T18" fmla="*/ 2 w 47"/>
                      <a:gd name="T19" fmla="*/ 5 h 165"/>
                      <a:gd name="T20" fmla="*/ 2 w 47"/>
                      <a:gd name="T21" fmla="*/ 5 h 165"/>
                      <a:gd name="T22" fmla="*/ 2 w 47"/>
                      <a:gd name="T23" fmla="*/ 5 h 165"/>
                      <a:gd name="T24" fmla="*/ 3 w 47"/>
                      <a:gd name="T25" fmla="*/ 5 h 165"/>
                      <a:gd name="T26" fmla="*/ 1 w 47"/>
                      <a:gd name="T27" fmla="*/ 5 h 165"/>
                      <a:gd name="T28" fmla="*/ 0 w 47"/>
                      <a:gd name="T29" fmla="*/ 6 h 165"/>
                      <a:gd name="T30" fmla="*/ 0 w 47"/>
                      <a:gd name="T31" fmla="*/ 6 h 165"/>
                      <a:gd name="T32" fmla="*/ 0 w 47"/>
                      <a:gd name="T33" fmla="*/ 6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4" name="Freeform 92">
                    <a:extLst>
                      <a:ext uri="{FF2B5EF4-FFF2-40B4-BE49-F238E27FC236}">
                        <a16:creationId xmlns:a16="http://schemas.microsoft.com/office/drawing/2014/main" id="{7C681927-533C-BA45-B6AC-3F62E6D9ABCF}"/>
                      </a:ext>
                    </a:extLst>
                  </p:cNvPr>
                  <p:cNvSpPr>
                    <a:spLocks/>
                  </p:cNvSpPr>
                  <p:nvPr/>
                </p:nvSpPr>
                <p:spPr bwMode="ltGray">
                  <a:xfrm>
                    <a:off x="4719" y="287"/>
                    <a:ext cx="59" cy="34"/>
                  </a:xfrm>
                  <a:custGeom>
                    <a:avLst/>
                    <a:gdLst>
                      <a:gd name="T0" fmla="*/ 2 w 138"/>
                      <a:gd name="T1" fmla="*/ 2 h 103"/>
                      <a:gd name="T2" fmla="*/ 3 w 138"/>
                      <a:gd name="T3" fmla="*/ 2 h 103"/>
                      <a:gd name="T4" fmla="*/ 4 w 138"/>
                      <a:gd name="T5" fmla="*/ 1 h 103"/>
                      <a:gd name="T6" fmla="*/ 4 w 138"/>
                      <a:gd name="T7" fmla="*/ 2 h 103"/>
                      <a:gd name="T8" fmla="*/ 5 w 138"/>
                      <a:gd name="T9" fmla="*/ 2 h 103"/>
                      <a:gd name="T10" fmla="*/ 6 w 138"/>
                      <a:gd name="T11" fmla="*/ 2 h 103"/>
                      <a:gd name="T12" fmla="*/ 9 w 138"/>
                      <a:gd name="T13" fmla="*/ 1 h 103"/>
                      <a:gd name="T14" fmla="*/ 10 w 138"/>
                      <a:gd name="T15" fmla="*/ 1 h 103"/>
                      <a:gd name="T16" fmla="*/ 11 w 138"/>
                      <a:gd name="T17" fmla="*/ 0 h 103"/>
                      <a:gd name="T18" fmla="*/ 8 w 138"/>
                      <a:gd name="T19" fmla="*/ 2 h 103"/>
                      <a:gd name="T20" fmla="*/ 6 w 138"/>
                      <a:gd name="T21" fmla="*/ 2 h 103"/>
                      <a:gd name="T22" fmla="*/ 5 w 138"/>
                      <a:gd name="T23" fmla="*/ 3 h 103"/>
                      <a:gd name="T24" fmla="*/ 4 w 138"/>
                      <a:gd name="T25" fmla="*/ 4 h 103"/>
                      <a:gd name="T26" fmla="*/ 2 w 138"/>
                      <a:gd name="T27" fmla="*/ 3 h 103"/>
                      <a:gd name="T28" fmla="*/ 2 w 138"/>
                      <a:gd name="T29" fmla="*/ 3 h 103"/>
                      <a:gd name="T30" fmla="*/ 2 w 138"/>
                      <a:gd name="T31" fmla="*/ 4 h 103"/>
                      <a:gd name="T32" fmla="*/ 0 w 138"/>
                      <a:gd name="T33" fmla="*/ 4 h 103"/>
                      <a:gd name="T34" fmla="*/ 1 w 138"/>
                      <a:gd name="T35" fmla="*/ 3 h 103"/>
                      <a:gd name="T36" fmla="*/ 2 w 138"/>
                      <a:gd name="T37" fmla="*/ 2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5" name="Freeform 93">
                    <a:extLst>
                      <a:ext uri="{FF2B5EF4-FFF2-40B4-BE49-F238E27FC236}">
                        <a16:creationId xmlns:a16="http://schemas.microsoft.com/office/drawing/2014/main" id="{2E80AD0F-1CEF-A147-8303-947ADB9B43CD}"/>
                      </a:ext>
                    </a:extLst>
                  </p:cNvPr>
                  <p:cNvSpPr>
                    <a:spLocks/>
                  </p:cNvSpPr>
                  <p:nvPr/>
                </p:nvSpPr>
                <p:spPr bwMode="ltGray">
                  <a:xfrm>
                    <a:off x="4656" y="319"/>
                    <a:ext cx="80" cy="72"/>
                  </a:xfrm>
                  <a:custGeom>
                    <a:avLst/>
                    <a:gdLst>
                      <a:gd name="T0" fmla="*/ 12 w 188"/>
                      <a:gd name="T1" fmla="*/ 1 h 214"/>
                      <a:gd name="T2" fmla="*/ 12 w 188"/>
                      <a:gd name="T3" fmla="*/ 0 h 214"/>
                      <a:gd name="T4" fmla="*/ 13 w 188"/>
                      <a:gd name="T5" fmla="*/ 0 h 214"/>
                      <a:gd name="T6" fmla="*/ 14 w 188"/>
                      <a:gd name="T7" fmla="*/ 1 h 214"/>
                      <a:gd name="T8" fmla="*/ 14 w 188"/>
                      <a:gd name="T9" fmla="*/ 2 h 214"/>
                      <a:gd name="T10" fmla="*/ 14 w 188"/>
                      <a:gd name="T11" fmla="*/ 2 h 214"/>
                      <a:gd name="T12" fmla="*/ 13 w 188"/>
                      <a:gd name="T13" fmla="*/ 3 h 214"/>
                      <a:gd name="T14" fmla="*/ 12 w 188"/>
                      <a:gd name="T15" fmla="*/ 5 h 214"/>
                      <a:gd name="T16" fmla="*/ 11 w 188"/>
                      <a:gd name="T17" fmla="*/ 5 h 214"/>
                      <a:gd name="T18" fmla="*/ 9 w 188"/>
                      <a:gd name="T19" fmla="*/ 5 h 214"/>
                      <a:gd name="T20" fmla="*/ 9 w 188"/>
                      <a:gd name="T21" fmla="*/ 5 h 214"/>
                      <a:gd name="T22" fmla="*/ 8 w 188"/>
                      <a:gd name="T23" fmla="*/ 5 h 214"/>
                      <a:gd name="T24" fmla="*/ 7 w 188"/>
                      <a:gd name="T25" fmla="*/ 6 h 214"/>
                      <a:gd name="T26" fmla="*/ 6 w 188"/>
                      <a:gd name="T27" fmla="*/ 5 h 214"/>
                      <a:gd name="T28" fmla="*/ 5 w 188"/>
                      <a:gd name="T29" fmla="*/ 5 h 214"/>
                      <a:gd name="T30" fmla="*/ 6 w 188"/>
                      <a:gd name="T31" fmla="*/ 5 h 214"/>
                      <a:gd name="T32" fmla="*/ 6 w 188"/>
                      <a:gd name="T33" fmla="*/ 6 h 214"/>
                      <a:gd name="T34" fmla="*/ 5 w 188"/>
                      <a:gd name="T35" fmla="*/ 6 h 214"/>
                      <a:gd name="T36" fmla="*/ 3 w 188"/>
                      <a:gd name="T37" fmla="*/ 6 h 214"/>
                      <a:gd name="T38" fmla="*/ 3 w 188"/>
                      <a:gd name="T39" fmla="*/ 6 h 214"/>
                      <a:gd name="T40" fmla="*/ 4 w 188"/>
                      <a:gd name="T41" fmla="*/ 5 h 214"/>
                      <a:gd name="T42" fmla="*/ 3 w 188"/>
                      <a:gd name="T43" fmla="*/ 6 h 214"/>
                      <a:gd name="T44" fmla="*/ 2 w 188"/>
                      <a:gd name="T45" fmla="*/ 6 h 214"/>
                      <a:gd name="T46" fmla="*/ 3 w 188"/>
                      <a:gd name="T47" fmla="*/ 7 h 214"/>
                      <a:gd name="T48" fmla="*/ 1 w 188"/>
                      <a:gd name="T49" fmla="*/ 8 h 214"/>
                      <a:gd name="T50" fmla="*/ 0 w 188"/>
                      <a:gd name="T51" fmla="*/ 8 h 214"/>
                      <a:gd name="T52" fmla="*/ 0 w 188"/>
                      <a:gd name="T53" fmla="*/ 7 h 214"/>
                      <a:gd name="T54" fmla="*/ 0 w 188"/>
                      <a:gd name="T55" fmla="*/ 6 h 214"/>
                      <a:gd name="T56" fmla="*/ 1 w 188"/>
                      <a:gd name="T57" fmla="*/ 6 h 214"/>
                      <a:gd name="T58" fmla="*/ 3 w 188"/>
                      <a:gd name="T59" fmla="*/ 5 h 214"/>
                      <a:gd name="T60" fmla="*/ 3 w 188"/>
                      <a:gd name="T61" fmla="*/ 4 h 214"/>
                      <a:gd name="T62" fmla="*/ 6 w 188"/>
                      <a:gd name="T63" fmla="*/ 4 h 214"/>
                      <a:gd name="T64" fmla="*/ 6 w 188"/>
                      <a:gd name="T65" fmla="*/ 4 h 214"/>
                      <a:gd name="T66" fmla="*/ 9 w 188"/>
                      <a:gd name="T67" fmla="*/ 3 h 214"/>
                      <a:gd name="T68" fmla="*/ 9 w 188"/>
                      <a:gd name="T69" fmla="*/ 3 h 214"/>
                      <a:gd name="T70" fmla="*/ 10 w 188"/>
                      <a:gd name="T71" fmla="*/ 3 h 214"/>
                      <a:gd name="T72" fmla="*/ 11 w 188"/>
                      <a:gd name="T73" fmla="*/ 2 h 214"/>
                      <a:gd name="T74" fmla="*/ 12 w 188"/>
                      <a:gd name="T75" fmla="*/ 2 h 214"/>
                      <a:gd name="T76" fmla="*/ 11 w 188"/>
                      <a:gd name="T77" fmla="*/ 1 h 214"/>
                      <a:gd name="T78" fmla="*/ 12 w 188"/>
                      <a:gd name="T79" fmla="*/ 1 h 214"/>
                      <a:gd name="T80" fmla="*/ 12 w 188"/>
                      <a:gd name="T81" fmla="*/ 1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6" name="Freeform 94">
                    <a:extLst>
                      <a:ext uri="{FF2B5EF4-FFF2-40B4-BE49-F238E27FC236}">
                        <a16:creationId xmlns:a16="http://schemas.microsoft.com/office/drawing/2014/main" id="{B4C7DE0B-B621-BA41-AEBF-9D5A09815431}"/>
                      </a:ext>
                    </a:extLst>
                  </p:cNvPr>
                  <p:cNvSpPr>
                    <a:spLocks/>
                  </p:cNvSpPr>
                  <p:nvPr/>
                </p:nvSpPr>
                <p:spPr bwMode="ltGray">
                  <a:xfrm>
                    <a:off x="4709" y="340"/>
                    <a:ext cx="6" cy="4"/>
                  </a:xfrm>
                  <a:custGeom>
                    <a:avLst/>
                    <a:gdLst>
                      <a:gd name="T0" fmla="*/ 0 w 13"/>
                      <a:gd name="T1" fmla="*/ 0 h 13"/>
                      <a:gd name="T2" fmla="*/ 0 w 13"/>
                      <a:gd name="T3" fmla="*/ 0 h 13"/>
                      <a:gd name="T4" fmla="*/ 0 w 13"/>
                      <a:gd name="T5" fmla="*/ 0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7" name="Freeform 95">
                    <a:extLst>
                      <a:ext uri="{FF2B5EF4-FFF2-40B4-BE49-F238E27FC236}">
                        <a16:creationId xmlns:a16="http://schemas.microsoft.com/office/drawing/2014/main" id="{5842DDBD-1FBD-234F-B35D-B15D2545EEAC}"/>
                      </a:ext>
                    </a:extLst>
                  </p:cNvPr>
                  <p:cNvSpPr>
                    <a:spLocks/>
                  </p:cNvSpPr>
                  <p:nvPr/>
                </p:nvSpPr>
                <p:spPr bwMode="ltGray">
                  <a:xfrm>
                    <a:off x="4261" y="389"/>
                    <a:ext cx="347" cy="189"/>
                  </a:xfrm>
                  <a:custGeom>
                    <a:avLst/>
                    <a:gdLst>
                      <a:gd name="T0" fmla="*/ 63 w 812"/>
                      <a:gd name="T1" fmla="*/ 1 h 564"/>
                      <a:gd name="T2" fmla="*/ 61 w 812"/>
                      <a:gd name="T3" fmla="*/ 3 h 564"/>
                      <a:gd name="T4" fmla="*/ 59 w 812"/>
                      <a:gd name="T5" fmla="*/ 5 h 564"/>
                      <a:gd name="T6" fmla="*/ 56 w 812"/>
                      <a:gd name="T7" fmla="*/ 5 h 564"/>
                      <a:gd name="T8" fmla="*/ 50 w 812"/>
                      <a:gd name="T9" fmla="*/ 7 h 564"/>
                      <a:gd name="T10" fmla="*/ 49 w 812"/>
                      <a:gd name="T11" fmla="*/ 8 h 564"/>
                      <a:gd name="T12" fmla="*/ 47 w 812"/>
                      <a:gd name="T13" fmla="*/ 9 h 564"/>
                      <a:gd name="T14" fmla="*/ 48 w 812"/>
                      <a:gd name="T15" fmla="*/ 7 h 564"/>
                      <a:gd name="T16" fmla="*/ 45 w 812"/>
                      <a:gd name="T17" fmla="*/ 7 h 564"/>
                      <a:gd name="T18" fmla="*/ 44 w 812"/>
                      <a:gd name="T19" fmla="*/ 8 h 564"/>
                      <a:gd name="T20" fmla="*/ 47 w 812"/>
                      <a:gd name="T21" fmla="*/ 11 h 564"/>
                      <a:gd name="T22" fmla="*/ 47 w 812"/>
                      <a:gd name="T23" fmla="*/ 14 h 564"/>
                      <a:gd name="T24" fmla="*/ 42 w 812"/>
                      <a:gd name="T25" fmla="*/ 15 h 564"/>
                      <a:gd name="T26" fmla="*/ 41 w 812"/>
                      <a:gd name="T27" fmla="*/ 14 h 564"/>
                      <a:gd name="T28" fmla="*/ 38 w 812"/>
                      <a:gd name="T29" fmla="*/ 13 h 564"/>
                      <a:gd name="T30" fmla="*/ 36 w 812"/>
                      <a:gd name="T31" fmla="*/ 13 h 564"/>
                      <a:gd name="T32" fmla="*/ 35 w 812"/>
                      <a:gd name="T33" fmla="*/ 15 h 564"/>
                      <a:gd name="T34" fmla="*/ 39 w 812"/>
                      <a:gd name="T35" fmla="*/ 17 h 564"/>
                      <a:gd name="T36" fmla="*/ 40 w 812"/>
                      <a:gd name="T37" fmla="*/ 20 h 564"/>
                      <a:gd name="T38" fmla="*/ 41 w 812"/>
                      <a:gd name="T39" fmla="*/ 21 h 564"/>
                      <a:gd name="T40" fmla="*/ 38 w 812"/>
                      <a:gd name="T41" fmla="*/ 20 h 564"/>
                      <a:gd name="T42" fmla="*/ 37 w 812"/>
                      <a:gd name="T43" fmla="*/ 19 h 564"/>
                      <a:gd name="T44" fmla="*/ 33 w 812"/>
                      <a:gd name="T45" fmla="*/ 16 h 564"/>
                      <a:gd name="T46" fmla="*/ 33 w 812"/>
                      <a:gd name="T47" fmla="*/ 12 h 564"/>
                      <a:gd name="T48" fmla="*/ 33 w 812"/>
                      <a:gd name="T49" fmla="*/ 10 h 564"/>
                      <a:gd name="T50" fmla="*/ 32 w 812"/>
                      <a:gd name="T51" fmla="*/ 10 h 564"/>
                      <a:gd name="T52" fmla="*/ 30 w 812"/>
                      <a:gd name="T53" fmla="*/ 10 h 564"/>
                      <a:gd name="T54" fmla="*/ 28 w 812"/>
                      <a:gd name="T55" fmla="*/ 6 h 564"/>
                      <a:gd name="T56" fmla="*/ 26 w 812"/>
                      <a:gd name="T57" fmla="*/ 6 h 564"/>
                      <a:gd name="T58" fmla="*/ 23 w 812"/>
                      <a:gd name="T59" fmla="*/ 6 h 564"/>
                      <a:gd name="T60" fmla="*/ 19 w 812"/>
                      <a:gd name="T61" fmla="*/ 9 h 564"/>
                      <a:gd name="T62" fmla="*/ 15 w 812"/>
                      <a:gd name="T63" fmla="*/ 10 h 564"/>
                      <a:gd name="T64" fmla="*/ 15 w 812"/>
                      <a:gd name="T65" fmla="*/ 10 h 564"/>
                      <a:gd name="T66" fmla="*/ 12 w 812"/>
                      <a:gd name="T67" fmla="*/ 12 h 564"/>
                      <a:gd name="T68" fmla="*/ 12 w 812"/>
                      <a:gd name="T69" fmla="*/ 13 h 564"/>
                      <a:gd name="T70" fmla="*/ 10 w 812"/>
                      <a:gd name="T71" fmla="*/ 15 h 564"/>
                      <a:gd name="T72" fmla="*/ 7 w 812"/>
                      <a:gd name="T73" fmla="*/ 15 h 564"/>
                      <a:gd name="T74" fmla="*/ 5 w 812"/>
                      <a:gd name="T75" fmla="*/ 10 h 564"/>
                      <a:gd name="T76" fmla="*/ 6 w 812"/>
                      <a:gd name="T77" fmla="*/ 6 h 564"/>
                      <a:gd name="T78" fmla="*/ 3 w 812"/>
                      <a:gd name="T79" fmla="*/ 7 h 564"/>
                      <a:gd name="T80" fmla="*/ 2 w 812"/>
                      <a:gd name="T81" fmla="*/ 6 h 564"/>
                      <a:gd name="T82" fmla="*/ 2 w 812"/>
                      <a:gd name="T83" fmla="*/ 5 h 564"/>
                      <a:gd name="T84" fmla="*/ 0 w 812"/>
                      <a:gd name="T85" fmla="*/ 3 h 564"/>
                      <a:gd name="T86" fmla="*/ 62 w 812"/>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8" name="Freeform 96">
                    <a:extLst>
                      <a:ext uri="{FF2B5EF4-FFF2-40B4-BE49-F238E27FC236}">
                        <a16:creationId xmlns:a16="http://schemas.microsoft.com/office/drawing/2014/main" id="{711B4AD9-1143-5F46-8848-D1AD1C86A8AB}"/>
                      </a:ext>
                    </a:extLst>
                  </p:cNvPr>
                  <p:cNvSpPr>
                    <a:spLocks/>
                  </p:cNvSpPr>
                  <p:nvPr/>
                </p:nvSpPr>
                <p:spPr bwMode="ltGray">
                  <a:xfrm>
                    <a:off x="4322" y="519"/>
                    <a:ext cx="19" cy="29"/>
                  </a:xfrm>
                  <a:custGeom>
                    <a:avLst/>
                    <a:gdLst>
                      <a:gd name="T0" fmla="*/ 0 w 43"/>
                      <a:gd name="T1" fmla="*/ 0 h 85"/>
                      <a:gd name="T2" fmla="*/ 2 w 43"/>
                      <a:gd name="T3" fmla="*/ 0 h 85"/>
                      <a:gd name="T4" fmla="*/ 3 w 43"/>
                      <a:gd name="T5" fmla="*/ 1 h 85"/>
                      <a:gd name="T6" fmla="*/ 2 w 43"/>
                      <a:gd name="T7" fmla="*/ 3 h 85"/>
                      <a:gd name="T8" fmla="*/ 0 w 43"/>
                      <a:gd name="T9" fmla="*/ 3 h 85"/>
                      <a:gd name="T10" fmla="*/ 0 w 43"/>
                      <a:gd name="T11" fmla="*/ 0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69" name="Freeform 97">
                    <a:extLst>
                      <a:ext uri="{FF2B5EF4-FFF2-40B4-BE49-F238E27FC236}">
                        <a16:creationId xmlns:a16="http://schemas.microsoft.com/office/drawing/2014/main" id="{7A61DAA0-7A4A-914F-A365-F2FA27793D8A}"/>
                      </a:ext>
                    </a:extLst>
                  </p:cNvPr>
                  <p:cNvSpPr>
                    <a:spLocks/>
                  </p:cNvSpPr>
                  <p:nvPr/>
                </p:nvSpPr>
                <p:spPr bwMode="ltGray">
                  <a:xfrm>
                    <a:off x="4588" y="421"/>
                    <a:ext cx="18" cy="24"/>
                  </a:xfrm>
                  <a:custGeom>
                    <a:avLst/>
                    <a:gdLst>
                      <a:gd name="T0" fmla="*/ 1 w 44"/>
                      <a:gd name="T1" fmla="*/ 1 h 74"/>
                      <a:gd name="T2" fmla="*/ 2 w 44"/>
                      <a:gd name="T3" fmla="*/ 0 h 74"/>
                      <a:gd name="T4" fmla="*/ 3 w 44"/>
                      <a:gd name="T5" fmla="*/ 0 h 74"/>
                      <a:gd name="T6" fmla="*/ 3 w 44"/>
                      <a:gd name="T7" fmla="*/ 1 h 74"/>
                      <a:gd name="T8" fmla="*/ 1 w 44"/>
                      <a:gd name="T9" fmla="*/ 3 h 74"/>
                      <a:gd name="T10" fmla="*/ 0 w 44"/>
                      <a:gd name="T11" fmla="*/ 2 h 74"/>
                      <a:gd name="T12" fmla="*/ 0 w 44"/>
                      <a:gd name="T13" fmla="*/ 1 h 74"/>
                      <a:gd name="T14" fmla="*/ 1 w 44"/>
                      <a:gd name="T15" fmla="*/ 1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0" name="Freeform 98">
                    <a:extLst>
                      <a:ext uri="{FF2B5EF4-FFF2-40B4-BE49-F238E27FC236}">
                        <a16:creationId xmlns:a16="http://schemas.microsoft.com/office/drawing/2014/main" id="{CD340D0A-1E32-3046-8D66-53810B72CF29}"/>
                      </a:ext>
                    </a:extLst>
                  </p:cNvPr>
                  <p:cNvSpPr>
                    <a:spLocks/>
                  </p:cNvSpPr>
                  <p:nvPr/>
                </p:nvSpPr>
                <p:spPr bwMode="ltGray">
                  <a:xfrm>
                    <a:off x="4639" y="409"/>
                    <a:ext cx="9" cy="10"/>
                  </a:xfrm>
                  <a:custGeom>
                    <a:avLst/>
                    <a:gdLst>
                      <a:gd name="T0" fmla="*/ 0 w 20"/>
                      <a:gd name="T1" fmla="*/ 1 h 30"/>
                      <a:gd name="T2" fmla="*/ 0 w 20"/>
                      <a:gd name="T3" fmla="*/ 1 h 30"/>
                      <a:gd name="T4" fmla="*/ 0 w 20"/>
                      <a:gd name="T5" fmla="*/ 1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1" name="Freeform 99">
                    <a:extLst>
                      <a:ext uri="{FF2B5EF4-FFF2-40B4-BE49-F238E27FC236}">
                        <a16:creationId xmlns:a16="http://schemas.microsoft.com/office/drawing/2014/main" id="{F3D061F9-E7D9-DB4A-8C30-BE3CEF600738}"/>
                      </a:ext>
                    </a:extLst>
                  </p:cNvPr>
                  <p:cNvSpPr>
                    <a:spLocks/>
                  </p:cNvSpPr>
                  <p:nvPr/>
                </p:nvSpPr>
                <p:spPr bwMode="ltGray">
                  <a:xfrm>
                    <a:off x="3709" y="315"/>
                    <a:ext cx="433" cy="354"/>
                  </a:xfrm>
                  <a:custGeom>
                    <a:avLst/>
                    <a:gdLst>
                      <a:gd name="T0" fmla="*/ 123 w 682"/>
                      <a:gd name="T1" fmla="*/ 119 h 557"/>
                      <a:gd name="T2" fmla="*/ 124 w 682"/>
                      <a:gd name="T3" fmla="*/ 116 h 557"/>
                      <a:gd name="T4" fmla="*/ 128 w 682"/>
                      <a:gd name="T5" fmla="*/ 106 h 557"/>
                      <a:gd name="T6" fmla="*/ 79 w 682"/>
                      <a:gd name="T7" fmla="*/ 74 h 557"/>
                      <a:gd name="T8" fmla="*/ 72 w 682"/>
                      <a:gd name="T9" fmla="*/ 89 h 557"/>
                      <a:gd name="T10" fmla="*/ 77 w 682"/>
                      <a:gd name="T11" fmla="*/ 142 h 557"/>
                      <a:gd name="T12" fmla="*/ 72 w 682"/>
                      <a:gd name="T13" fmla="*/ 127 h 557"/>
                      <a:gd name="T14" fmla="*/ 62 w 682"/>
                      <a:gd name="T15" fmla="*/ 112 h 557"/>
                      <a:gd name="T16" fmla="*/ 63 w 682"/>
                      <a:gd name="T17" fmla="*/ 106 h 557"/>
                      <a:gd name="T18" fmla="*/ 63 w 682"/>
                      <a:gd name="T19" fmla="*/ 101 h 557"/>
                      <a:gd name="T20" fmla="*/ 57 w 682"/>
                      <a:gd name="T21" fmla="*/ 96 h 557"/>
                      <a:gd name="T22" fmla="*/ 50 w 682"/>
                      <a:gd name="T23" fmla="*/ 89 h 557"/>
                      <a:gd name="T24" fmla="*/ 38 w 682"/>
                      <a:gd name="T25" fmla="*/ 91 h 557"/>
                      <a:gd name="T26" fmla="*/ 32 w 682"/>
                      <a:gd name="T27" fmla="*/ 93 h 557"/>
                      <a:gd name="T28" fmla="*/ 20 w 682"/>
                      <a:gd name="T29" fmla="*/ 93 h 557"/>
                      <a:gd name="T30" fmla="*/ 6 w 682"/>
                      <a:gd name="T31" fmla="*/ 80 h 557"/>
                      <a:gd name="T32" fmla="*/ 3 w 682"/>
                      <a:gd name="T33" fmla="*/ 76 h 557"/>
                      <a:gd name="T34" fmla="*/ 0 w 682"/>
                      <a:gd name="T35" fmla="*/ 68 h 557"/>
                      <a:gd name="T36" fmla="*/ 6 w 682"/>
                      <a:gd name="T37" fmla="*/ 55 h 557"/>
                      <a:gd name="T38" fmla="*/ 8 w 682"/>
                      <a:gd name="T39" fmla="*/ 46 h 557"/>
                      <a:gd name="T40" fmla="*/ 13 w 682"/>
                      <a:gd name="T41" fmla="*/ 37 h 557"/>
                      <a:gd name="T42" fmla="*/ 20 w 682"/>
                      <a:gd name="T43" fmla="*/ 30 h 557"/>
                      <a:gd name="T44" fmla="*/ 43 w 682"/>
                      <a:gd name="T45" fmla="*/ 17 h 557"/>
                      <a:gd name="T46" fmla="*/ 57 w 682"/>
                      <a:gd name="T47" fmla="*/ 8 h 557"/>
                      <a:gd name="T48" fmla="*/ 66 w 682"/>
                      <a:gd name="T49" fmla="*/ 2 h 557"/>
                      <a:gd name="T50" fmla="*/ 93 w 682"/>
                      <a:gd name="T51" fmla="*/ 1 h 557"/>
                      <a:gd name="T52" fmla="*/ 102 w 682"/>
                      <a:gd name="T53" fmla="*/ 0 h 557"/>
                      <a:gd name="T54" fmla="*/ 98 w 682"/>
                      <a:gd name="T55" fmla="*/ 9 h 557"/>
                      <a:gd name="T56" fmla="*/ 113 w 682"/>
                      <a:gd name="T57" fmla="*/ 22 h 557"/>
                      <a:gd name="T58" fmla="*/ 128 w 682"/>
                      <a:gd name="T59" fmla="*/ 19 h 557"/>
                      <a:gd name="T60" fmla="*/ 135 w 682"/>
                      <a:gd name="T61" fmla="*/ 21 h 557"/>
                      <a:gd name="T62" fmla="*/ 143 w 682"/>
                      <a:gd name="T63" fmla="*/ 25 h 557"/>
                      <a:gd name="T64" fmla="*/ 146 w 682"/>
                      <a:gd name="T65" fmla="*/ 48 h 557"/>
                      <a:gd name="T66" fmla="*/ 146 w 682"/>
                      <a:gd name="T67" fmla="*/ 62 h 557"/>
                      <a:gd name="T68" fmla="*/ 153 w 682"/>
                      <a:gd name="T69" fmla="*/ 72 h 557"/>
                      <a:gd name="T70" fmla="*/ 165 w 682"/>
                      <a:gd name="T71" fmla="*/ 77 h 557"/>
                      <a:gd name="T72" fmla="*/ 174 w 682"/>
                      <a:gd name="T73" fmla="*/ 76 h 557"/>
                      <a:gd name="T74" fmla="*/ 170 w 682"/>
                      <a:gd name="T75" fmla="*/ 87 h 557"/>
                      <a:gd name="T76" fmla="*/ 153 w 682"/>
                      <a:gd name="T77" fmla="*/ 105 h 557"/>
                      <a:gd name="T78" fmla="*/ 140 w 682"/>
                      <a:gd name="T79" fmla="*/ 125 h 557"/>
                      <a:gd name="T80" fmla="*/ 142 w 682"/>
                      <a:gd name="T81" fmla="*/ 130 h 557"/>
                      <a:gd name="T82" fmla="*/ 111 w 682"/>
                      <a:gd name="T83" fmla="*/ 142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2" name="Freeform 100">
                    <a:extLst>
                      <a:ext uri="{FF2B5EF4-FFF2-40B4-BE49-F238E27FC236}">
                        <a16:creationId xmlns:a16="http://schemas.microsoft.com/office/drawing/2014/main" id="{C6096E59-F224-0E4D-9CB6-6D4A6C59A59A}"/>
                      </a:ext>
                    </a:extLst>
                  </p:cNvPr>
                  <p:cNvSpPr>
                    <a:spLocks/>
                  </p:cNvSpPr>
                  <p:nvPr/>
                </p:nvSpPr>
                <p:spPr bwMode="ltGray">
                  <a:xfrm>
                    <a:off x="3877" y="448"/>
                    <a:ext cx="163" cy="221"/>
                  </a:xfrm>
                  <a:custGeom>
                    <a:avLst/>
                    <a:gdLst>
                      <a:gd name="T0" fmla="*/ 62 w 257"/>
                      <a:gd name="T1" fmla="*/ 90 h 347"/>
                      <a:gd name="T2" fmla="*/ 60 w 257"/>
                      <a:gd name="T3" fmla="*/ 78 h 347"/>
                      <a:gd name="T4" fmla="*/ 56 w 257"/>
                      <a:gd name="T5" fmla="*/ 75 h 347"/>
                      <a:gd name="T6" fmla="*/ 55 w 257"/>
                      <a:gd name="T7" fmla="*/ 69 h 347"/>
                      <a:gd name="T8" fmla="*/ 53 w 257"/>
                      <a:gd name="T9" fmla="*/ 66 h 347"/>
                      <a:gd name="T10" fmla="*/ 53 w 257"/>
                      <a:gd name="T11" fmla="*/ 59 h 347"/>
                      <a:gd name="T12" fmla="*/ 53 w 257"/>
                      <a:gd name="T13" fmla="*/ 55 h 347"/>
                      <a:gd name="T14" fmla="*/ 58 w 257"/>
                      <a:gd name="T15" fmla="*/ 52 h 347"/>
                      <a:gd name="T16" fmla="*/ 65 w 257"/>
                      <a:gd name="T17" fmla="*/ 51 h 347"/>
                      <a:gd name="T18" fmla="*/ 65 w 257"/>
                      <a:gd name="T19" fmla="*/ 35 h 347"/>
                      <a:gd name="T20" fmla="*/ 14 w 257"/>
                      <a:gd name="T21" fmla="*/ 25 h 347"/>
                      <a:gd name="T22" fmla="*/ 8 w 257"/>
                      <a:gd name="T23" fmla="*/ 25 h 347"/>
                      <a:gd name="T24" fmla="*/ 4 w 257"/>
                      <a:gd name="T25" fmla="*/ 26 h 347"/>
                      <a:gd name="T26" fmla="*/ 0 w 257"/>
                      <a:gd name="T27" fmla="*/ 39 h 347"/>
                      <a:gd name="T28" fmla="*/ 23 w 257"/>
                      <a:gd name="T29" fmla="*/ 89 h 347"/>
                      <a:gd name="T30" fmla="*/ 62 w 257"/>
                      <a:gd name="T31" fmla="*/ 9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3" name="Freeform 101">
                    <a:extLst>
                      <a:ext uri="{FF2B5EF4-FFF2-40B4-BE49-F238E27FC236}">
                        <a16:creationId xmlns:a16="http://schemas.microsoft.com/office/drawing/2014/main" id="{AB3EE1F9-9ECE-7144-8A38-85304683A905}"/>
                      </a:ext>
                    </a:extLst>
                  </p:cNvPr>
                  <p:cNvSpPr>
                    <a:spLocks/>
                  </p:cNvSpPr>
                  <p:nvPr/>
                </p:nvSpPr>
                <p:spPr bwMode="ltGray">
                  <a:xfrm>
                    <a:off x="4164" y="611"/>
                    <a:ext cx="7" cy="12"/>
                  </a:xfrm>
                  <a:custGeom>
                    <a:avLst/>
                    <a:gdLst>
                      <a:gd name="T0" fmla="*/ 0 w 19"/>
                      <a:gd name="T1" fmla="*/ 1 h 37"/>
                      <a:gd name="T2" fmla="*/ 1 w 19"/>
                      <a:gd name="T3" fmla="*/ 1 h 37"/>
                      <a:gd name="T4" fmla="*/ 0 w 19"/>
                      <a:gd name="T5" fmla="*/ 1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4" name="Freeform 102">
                    <a:extLst>
                      <a:ext uri="{FF2B5EF4-FFF2-40B4-BE49-F238E27FC236}">
                        <a16:creationId xmlns:a16="http://schemas.microsoft.com/office/drawing/2014/main" id="{458FB055-63A8-9948-A173-D86329A92AF7}"/>
                      </a:ext>
                    </a:extLst>
                  </p:cNvPr>
                  <p:cNvSpPr>
                    <a:spLocks/>
                  </p:cNvSpPr>
                  <p:nvPr/>
                </p:nvSpPr>
                <p:spPr bwMode="ltGray">
                  <a:xfrm>
                    <a:off x="4155" y="497"/>
                    <a:ext cx="9" cy="7"/>
                  </a:xfrm>
                  <a:custGeom>
                    <a:avLst/>
                    <a:gdLst>
                      <a:gd name="T0" fmla="*/ 1 w 22"/>
                      <a:gd name="T1" fmla="*/ 0 h 20"/>
                      <a:gd name="T2" fmla="*/ 1 w 22"/>
                      <a:gd name="T3" fmla="*/ 0 h 20"/>
                      <a:gd name="T4" fmla="*/ 1 w 22"/>
                      <a:gd name="T5" fmla="*/ 0 h 20"/>
                      <a:gd name="T6" fmla="*/ 0 w 22"/>
                      <a:gd name="T7" fmla="*/ 1 h 20"/>
                      <a:gd name="T8" fmla="*/ 1 w 22"/>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5" name="Freeform 103">
                    <a:extLst>
                      <a:ext uri="{FF2B5EF4-FFF2-40B4-BE49-F238E27FC236}">
                        <a16:creationId xmlns:a16="http://schemas.microsoft.com/office/drawing/2014/main" id="{79263A6F-CEA1-A24F-B659-F87861051715}"/>
                      </a:ext>
                    </a:extLst>
                  </p:cNvPr>
                  <p:cNvSpPr>
                    <a:spLocks/>
                  </p:cNvSpPr>
                  <p:nvPr/>
                </p:nvSpPr>
                <p:spPr bwMode="ltGray">
                  <a:xfrm>
                    <a:off x="3760" y="357"/>
                    <a:ext cx="25" cy="10"/>
                  </a:xfrm>
                  <a:custGeom>
                    <a:avLst/>
                    <a:gdLst>
                      <a:gd name="T0" fmla="*/ 2 w 57"/>
                      <a:gd name="T1" fmla="*/ 1 h 30"/>
                      <a:gd name="T2" fmla="*/ 3 w 57"/>
                      <a:gd name="T3" fmla="*/ 0 h 30"/>
                      <a:gd name="T4" fmla="*/ 3 w 57"/>
                      <a:gd name="T5" fmla="*/ 1 h 30"/>
                      <a:gd name="T6" fmla="*/ 2 w 57"/>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6" name="Freeform 104">
                    <a:extLst>
                      <a:ext uri="{FF2B5EF4-FFF2-40B4-BE49-F238E27FC236}">
                        <a16:creationId xmlns:a16="http://schemas.microsoft.com/office/drawing/2014/main" id="{E8D3F5F0-3B43-E746-B63D-0DFE3FA72B8A}"/>
                      </a:ext>
                    </a:extLst>
                  </p:cNvPr>
                  <p:cNvSpPr>
                    <a:spLocks/>
                  </p:cNvSpPr>
                  <p:nvPr/>
                </p:nvSpPr>
                <p:spPr bwMode="ltGray">
                  <a:xfrm>
                    <a:off x="4062" y="265"/>
                    <a:ext cx="295" cy="233"/>
                  </a:xfrm>
                  <a:custGeom>
                    <a:avLst/>
                    <a:gdLst>
                      <a:gd name="T0" fmla="*/ 37 w 693"/>
                      <a:gd name="T1" fmla="*/ 17 h 696"/>
                      <a:gd name="T2" fmla="*/ 30 w 693"/>
                      <a:gd name="T3" fmla="*/ 17 h 696"/>
                      <a:gd name="T4" fmla="*/ 25 w 693"/>
                      <a:gd name="T5" fmla="*/ 15 h 696"/>
                      <a:gd name="T6" fmla="*/ 20 w 693"/>
                      <a:gd name="T7" fmla="*/ 15 h 696"/>
                      <a:gd name="T8" fmla="*/ 18 w 693"/>
                      <a:gd name="T9" fmla="*/ 16 h 696"/>
                      <a:gd name="T10" fmla="*/ 20 w 693"/>
                      <a:gd name="T11" fmla="*/ 16 h 696"/>
                      <a:gd name="T12" fmla="*/ 23 w 693"/>
                      <a:gd name="T13" fmla="*/ 18 h 696"/>
                      <a:gd name="T14" fmla="*/ 25 w 693"/>
                      <a:gd name="T15" fmla="*/ 18 h 696"/>
                      <a:gd name="T16" fmla="*/ 26 w 693"/>
                      <a:gd name="T17" fmla="*/ 20 h 696"/>
                      <a:gd name="T18" fmla="*/ 24 w 693"/>
                      <a:gd name="T19" fmla="*/ 21 h 696"/>
                      <a:gd name="T20" fmla="*/ 20 w 693"/>
                      <a:gd name="T21" fmla="*/ 23 h 696"/>
                      <a:gd name="T22" fmla="*/ 17 w 693"/>
                      <a:gd name="T23" fmla="*/ 23 h 696"/>
                      <a:gd name="T24" fmla="*/ 7 w 693"/>
                      <a:gd name="T25" fmla="*/ 26 h 696"/>
                      <a:gd name="T26" fmla="*/ 6 w 693"/>
                      <a:gd name="T27" fmla="*/ 23 h 696"/>
                      <a:gd name="T28" fmla="*/ 3 w 693"/>
                      <a:gd name="T29" fmla="*/ 20 h 696"/>
                      <a:gd name="T30" fmla="*/ 3 w 693"/>
                      <a:gd name="T31" fmla="*/ 17 h 696"/>
                      <a:gd name="T32" fmla="*/ 4 w 693"/>
                      <a:gd name="T33" fmla="*/ 13 h 696"/>
                      <a:gd name="T34" fmla="*/ 1 w 693"/>
                      <a:gd name="T35" fmla="*/ 15 h 696"/>
                      <a:gd name="T36" fmla="*/ 6 w 693"/>
                      <a:gd name="T37" fmla="*/ 10 h 696"/>
                      <a:gd name="T38" fmla="*/ 9 w 693"/>
                      <a:gd name="T39" fmla="*/ 8 h 696"/>
                      <a:gd name="T40" fmla="*/ 3 w 693"/>
                      <a:gd name="T41" fmla="*/ 8 h 696"/>
                      <a:gd name="T42" fmla="*/ 0 w 693"/>
                      <a:gd name="T43" fmla="*/ 7 h 696"/>
                      <a:gd name="T44" fmla="*/ 2 w 693"/>
                      <a:gd name="T45" fmla="*/ 5 h 696"/>
                      <a:gd name="T46" fmla="*/ 7 w 693"/>
                      <a:gd name="T47" fmla="*/ 4 h 696"/>
                      <a:gd name="T48" fmla="*/ 17 w 693"/>
                      <a:gd name="T49" fmla="*/ 5 h 696"/>
                      <a:gd name="T50" fmla="*/ 17 w 693"/>
                      <a:gd name="T51" fmla="*/ 2 h 696"/>
                      <a:gd name="T52" fmla="*/ 20 w 693"/>
                      <a:gd name="T53" fmla="*/ 0 h 696"/>
                      <a:gd name="T54" fmla="*/ 28 w 693"/>
                      <a:gd name="T55" fmla="*/ 2 h 696"/>
                      <a:gd name="T56" fmla="*/ 26 w 693"/>
                      <a:gd name="T57" fmla="*/ 3 h 696"/>
                      <a:gd name="T58" fmla="*/ 23 w 693"/>
                      <a:gd name="T59" fmla="*/ 7 h 696"/>
                      <a:gd name="T60" fmla="*/ 28 w 693"/>
                      <a:gd name="T61" fmla="*/ 7 h 696"/>
                      <a:gd name="T62" fmla="*/ 29 w 693"/>
                      <a:gd name="T63" fmla="*/ 5 h 696"/>
                      <a:gd name="T64" fmla="*/ 32 w 693"/>
                      <a:gd name="T65" fmla="*/ 3 h 696"/>
                      <a:gd name="T66" fmla="*/ 38 w 693"/>
                      <a:gd name="T67" fmla="*/ 3 h 696"/>
                      <a:gd name="T68" fmla="*/ 41 w 693"/>
                      <a:gd name="T69" fmla="*/ 2 h 696"/>
                      <a:gd name="T70" fmla="*/ 42 w 693"/>
                      <a:gd name="T71" fmla="*/ 17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7" name="Freeform 105">
                    <a:extLst>
                      <a:ext uri="{FF2B5EF4-FFF2-40B4-BE49-F238E27FC236}">
                        <a16:creationId xmlns:a16="http://schemas.microsoft.com/office/drawing/2014/main" id="{EF87AEBA-928D-8447-A9BB-65302AC0DDA8}"/>
                      </a:ext>
                    </a:extLst>
                  </p:cNvPr>
                  <p:cNvSpPr>
                    <a:spLocks/>
                  </p:cNvSpPr>
                  <p:nvPr/>
                </p:nvSpPr>
                <p:spPr bwMode="ltGray">
                  <a:xfrm>
                    <a:off x="3861" y="247"/>
                    <a:ext cx="591" cy="95"/>
                  </a:xfrm>
                  <a:custGeom>
                    <a:avLst/>
                    <a:gdLst>
                      <a:gd name="T0" fmla="*/ 211 w 931"/>
                      <a:gd name="T1" fmla="*/ 0 h 149"/>
                      <a:gd name="T2" fmla="*/ 37 w 931"/>
                      <a:gd name="T3" fmla="*/ 7 h 149"/>
                      <a:gd name="T4" fmla="*/ 23 w 931"/>
                      <a:gd name="T5" fmla="*/ 11 h 149"/>
                      <a:gd name="T6" fmla="*/ 16 w 931"/>
                      <a:gd name="T7" fmla="*/ 11 h 149"/>
                      <a:gd name="T8" fmla="*/ 6 w 931"/>
                      <a:gd name="T9" fmla="*/ 20 h 149"/>
                      <a:gd name="T10" fmla="*/ 0 w 931"/>
                      <a:gd name="T11" fmla="*/ 27 h 149"/>
                      <a:gd name="T12" fmla="*/ 15 w 931"/>
                      <a:gd name="T13" fmla="*/ 30 h 149"/>
                      <a:gd name="T14" fmla="*/ 25 w 931"/>
                      <a:gd name="T15" fmla="*/ 25 h 149"/>
                      <a:gd name="T16" fmla="*/ 28 w 931"/>
                      <a:gd name="T17" fmla="*/ 22 h 149"/>
                      <a:gd name="T18" fmla="*/ 43 w 931"/>
                      <a:gd name="T19" fmla="*/ 13 h 149"/>
                      <a:gd name="T20" fmla="*/ 55 w 931"/>
                      <a:gd name="T21" fmla="*/ 11 h 149"/>
                      <a:gd name="T22" fmla="*/ 60 w 931"/>
                      <a:gd name="T23" fmla="*/ 24 h 149"/>
                      <a:gd name="T24" fmla="*/ 48 w 931"/>
                      <a:gd name="T25" fmla="*/ 28 h 149"/>
                      <a:gd name="T26" fmla="*/ 59 w 931"/>
                      <a:gd name="T27" fmla="*/ 29 h 149"/>
                      <a:gd name="T28" fmla="*/ 64 w 931"/>
                      <a:gd name="T29" fmla="*/ 23 h 149"/>
                      <a:gd name="T30" fmla="*/ 68 w 931"/>
                      <a:gd name="T31" fmla="*/ 24 h 149"/>
                      <a:gd name="T32" fmla="*/ 65 w 931"/>
                      <a:gd name="T33" fmla="*/ 14 h 149"/>
                      <a:gd name="T34" fmla="*/ 68 w 931"/>
                      <a:gd name="T35" fmla="*/ 11 h 149"/>
                      <a:gd name="T36" fmla="*/ 71 w 931"/>
                      <a:gd name="T37" fmla="*/ 23 h 149"/>
                      <a:gd name="T38" fmla="*/ 68 w 931"/>
                      <a:gd name="T39" fmla="*/ 29 h 149"/>
                      <a:gd name="T40" fmla="*/ 76 w 931"/>
                      <a:gd name="T41" fmla="*/ 34 h 149"/>
                      <a:gd name="T42" fmla="*/ 77 w 931"/>
                      <a:gd name="T43" fmla="*/ 24 h 149"/>
                      <a:gd name="T44" fmla="*/ 84 w 931"/>
                      <a:gd name="T45" fmla="*/ 27 h 149"/>
                      <a:gd name="T46" fmla="*/ 98 w 931"/>
                      <a:gd name="T47" fmla="*/ 19 h 149"/>
                      <a:gd name="T48" fmla="*/ 105 w 931"/>
                      <a:gd name="T49" fmla="*/ 13 h 149"/>
                      <a:gd name="T50" fmla="*/ 112 w 931"/>
                      <a:gd name="T51" fmla="*/ 15 h 149"/>
                      <a:gd name="T52" fmla="*/ 116 w 931"/>
                      <a:gd name="T53" fmla="*/ 13 h 149"/>
                      <a:gd name="T54" fmla="*/ 110 w 931"/>
                      <a:gd name="T55" fmla="*/ 11 h 149"/>
                      <a:gd name="T56" fmla="*/ 121 w 931"/>
                      <a:gd name="T57" fmla="*/ 9 h 149"/>
                      <a:gd name="T58" fmla="*/ 139 w 931"/>
                      <a:gd name="T59" fmla="*/ 14 h 149"/>
                      <a:gd name="T60" fmla="*/ 149 w 931"/>
                      <a:gd name="T61" fmla="*/ 11 h 149"/>
                      <a:gd name="T62" fmla="*/ 150 w 931"/>
                      <a:gd name="T63" fmla="*/ 17 h 149"/>
                      <a:gd name="T64" fmla="*/ 145 w 931"/>
                      <a:gd name="T65" fmla="*/ 26 h 149"/>
                      <a:gd name="T66" fmla="*/ 156 w 931"/>
                      <a:gd name="T67" fmla="*/ 23 h 149"/>
                      <a:gd name="T68" fmla="*/ 159 w 931"/>
                      <a:gd name="T69" fmla="*/ 21 h 149"/>
                      <a:gd name="T70" fmla="*/ 166 w 931"/>
                      <a:gd name="T71" fmla="*/ 16 h 149"/>
                      <a:gd name="T72" fmla="*/ 203 w 931"/>
                      <a:gd name="T73" fmla="*/ 22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8" name="Freeform 106">
                    <a:extLst>
                      <a:ext uri="{FF2B5EF4-FFF2-40B4-BE49-F238E27FC236}">
                        <a16:creationId xmlns:a16="http://schemas.microsoft.com/office/drawing/2014/main" id="{9BB70FBE-4043-AE48-8E24-B79A982300AF}"/>
                      </a:ext>
                    </a:extLst>
                  </p:cNvPr>
                  <p:cNvSpPr>
                    <a:spLocks/>
                  </p:cNvSpPr>
                  <p:nvPr/>
                </p:nvSpPr>
                <p:spPr bwMode="ltGray">
                  <a:xfrm>
                    <a:off x="3981" y="282"/>
                    <a:ext cx="13" cy="10"/>
                  </a:xfrm>
                  <a:custGeom>
                    <a:avLst/>
                    <a:gdLst>
                      <a:gd name="T0" fmla="*/ 0 w 31"/>
                      <a:gd name="T1" fmla="*/ 1 h 30"/>
                      <a:gd name="T2" fmla="*/ 2 w 31"/>
                      <a:gd name="T3" fmla="*/ 0 h 30"/>
                      <a:gd name="T4" fmla="*/ 1 w 31"/>
                      <a:gd name="T5" fmla="*/ 1 h 30"/>
                      <a:gd name="T6" fmla="*/ 0 w 31"/>
                      <a:gd name="T7" fmla="*/ 1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79" name="Freeform 107">
                    <a:extLst>
                      <a:ext uri="{FF2B5EF4-FFF2-40B4-BE49-F238E27FC236}">
                        <a16:creationId xmlns:a16="http://schemas.microsoft.com/office/drawing/2014/main" id="{9E1A43B8-2EB7-9643-981C-21EEBC7B3D91}"/>
                      </a:ext>
                    </a:extLst>
                  </p:cNvPr>
                  <p:cNvSpPr>
                    <a:spLocks/>
                  </p:cNvSpPr>
                  <p:nvPr/>
                </p:nvSpPr>
                <p:spPr bwMode="ltGray">
                  <a:xfrm>
                    <a:off x="3966" y="296"/>
                    <a:ext cx="19" cy="11"/>
                  </a:xfrm>
                  <a:custGeom>
                    <a:avLst/>
                    <a:gdLst>
                      <a:gd name="T0" fmla="*/ 0 w 44"/>
                      <a:gd name="T1" fmla="*/ 1 h 32"/>
                      <a:gd name="T2" fmla="*/ 2 w 44"/>
                      <a:gd name="T3" fmla="*/ 0 h 32"/>
                      <a:gd name="T4" fmla="*/ 3 w 44"/>
                      <a:gd name="T5" fmla="*/ 0 h 32"/>
                      <a:gd name="T6" fmla="*/ 0 w 44"/>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80" name="Freeform 108">
                    <a:extLst>
                      <a:ext uri="{FF2B5EF4-FFF2-40B4-BE49-F238E27FC236}">
                        <a16:creationId xmlns:a16="http://schemas.microsoft.com/office/drawing/2014/main" id="{92618A41-DC5A-4C43-91BF-C2E980A5B3A5}"/>
                      </a:ext>
                    </a:extLst>
                  </p:cNvPr>
                  <p:cNvSpPr>
                    <a:spLocks/>
                  </p:cNvSpPr>
                  <p:nvPr/>
                </p:nvSpPr>
                <p:spPr bwMode="ltGray">
                  <a:xfrm>
                    <a:off x="4028" y="337"/>
                    <a:ext cx="32" cy="6"/>
                  </a:xfrm>
                  <a:custGeom>
                    <a:avLst/>
                    <a:gdLst>
                      <a:gd name="T0" fmla="*/ 3 w 76"/>
                      <a:gd name="T1" fmla="*/ 1 h 18"/>
                      <a:gd name="T2" fmla="*/ 2 w 76"/>
                      <a:gd name="T3" fmla="*/ 0 h 18"/>
                      <a:gd name="T4" fmla="*/ 3 w 76"/>
                      <a:gd name="T5" fmla="*/ 1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81" name="Freeform 109">
                    <a:extLst>
                      <a:ext uri="{FF2B5EF4-FFF2-40B4-BE49-F238E27FC236}">
                        <a16:creationId xmlns:a16="http://schemas.microsoft.com/office/drawing/2014/main" id="{2A3D046E-E7AD-4445-8002-6F8070304DEE}"/>
                      </a:ext>
                    </a:extLst>
                  </p:cNvPr>
                  <p:cNvSpPr>
                    <a:spLocks/>
                  </p:cNvSpPr>
                  <p:nvPr/>
                </p:nvSpPr>
                <p:spPr bwMode="ltGray">
                  <a:xfrm>
                    <a:off x="4083" y="336"/>
                    <a:ext cx="18" cy="15"/>
                  </a:xfrm>
                  <a:custGeom>
                    <a:avLst/>
                    <a:gdLst>
                      <a:gd name="T0" fmla="*/ 0 w 42"/>
                      <a:gd name="T1" fmla="*/ 1 h 44"/>
                      <a:gd name="T2" fmla="*/ 1 w 42"/>
                      <a:gd name="T3" fmla="*/ 0 h 44"/>
                      <a:gd name="T4" fmla="*/ 0 w 42"/>
                      <a:gd name="T5" fmla="*/ 1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82382" name="Freeform 110">
                    <a:extLst>
                      <a:ext uri="{FF2B5EF4-FFF2-40B4-BE49-F238E27FC236}">
                        <a16:creationId xmlns:a16="http://schemas.microsoft.com/office/drawing/2014/main" id="{8AE7B969-8D75-2D42-B114-C20786A3DA1C}"/>
                      </a:ext>
                    </a:extLst>
                  </p:cNvPr>
                  <p:cNvSpPr>
                    <a:spLocks/>
                  </p:cNvSpPr>
                  <p:nvPr/>
                </p:nvSpPr>
                <p:spPr bwMode="ltGray">
                  <a:xfrm>
                    <a:off x="3936" y="295"/>
                    <a:ext cx="14" cy="10"/>
                  </a:xfrm>
                  <a:custGeom>
                    <a:avLst/>
                    <a:gdLst>
                      <a:gd name="T0" fmla="*/ 0 w 31"/>
                      <a:gd name="T1" fmla="*/ 1 h 30"/>
                      <a:gd name="T2" fmla="*/ 3 w 31"/>
                      <a:gd name="T3" fmla="*/ 0 h 30"/>
                      <a:gd name="T4" fmla="*/ 0 w 31"/>
                      <a:gd name="T5" fmla="*/ 1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grpSp>
            <p:nvGrpSpPr>
              <p:cNvPr id="25612" name="Group 111">
                <a:extLst>
                  <a:ext uri="{FF2B5EF4-FFF2-40B4-BE49-F238E27FC236}">
                    <a16:creationId xmlns:a16="http://schemas.microsoft.com/office/drawing/2014/main" id="{52386C51-826B-3248-A016-4461FB31F574}"/>
                  </a:ext>
                </a:extLst>
              </p:cNvPr>
              <p:cNvGrpSpPr>
                <a:grpSpLocks/>
              </p:cNvGrpSpPr>
              <p:nvPr/>
            </p:nvGrpSpPr>
            <p:grpSpPr bwMode="auto">
              <a:xfrm>
                <a:off x="798" y="111"/>
                <a:ext cx="4702" cy="418"/>
                <a:chOff x="798" y="255"/>
                <a:chExt cx="4702" cy="418"/>
              </a:xfrm>
            </p:grpSpPr>
            <p:sp>
              <p:nvSpPr>
                <p:cNvPr id="182384" name="Line 112">
                  <a:extLst>
                    <a:ext uri="{FF2B5EF4-FFF2-40B4-BE49-F238E27FC236}">
                      <a16:creationId xmlns:a16="http://schemas.microsoft.com/office/drawing/2014/main" id="{CB118FDC-1018-4848-B0E4-D390F53A0DFF}"/>
                    </a:ext>
                  </a:extLst>
                </p:cNvPr>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85" name="Line 113">
                  <a:extLst>
                    <a:ext uri="{FF2B5EF4-FFF2-40B4-BE49-F238E27FC236}">
                      <a16:creationId xmlns:a16="http://schemas.microsoft.com/office/drawing/2014/main" id="{4261FD4D-2A3B-2143-8CB6-1C32D20A87E5}"/>
                    </a:ext>
                  </a:extLst>
                </p:cNvPr>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86" name="Line 114">
                  <a:extLst>
                    <a:ext uri="{FF2B5EF4-FFF2-40B4-BE49-F238E27FC236}">
                      <a16:creationId xmlns:a16="http://schemas.microsoft.com/office/drawing/2014/main" id="{F923DC78-C091-DB46-9C7D-C6E1543ED8BF}"/>
                    </a:ext>
                  </a:extLst>
                </p:cNvPr>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87" name="Line 115">
                  <a:extLst>
                    <a:ext uri="{FF2B5EF4-FFF2-40B4-BE49-F238E27FC236}">
                      <a16:creationId xmlns:a16="http://schemas.microsoft.com/office/drawing/2014/main" id="{13ACE452-D4B8-F044-90BD-6E9A7FD8651E}"/>
                    </a:ext>
                  </a:extLst>
                </p:cNvPr>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88" name="Line 116">
                  <a:extLst>
                    <a:ext uri="{FF2B5EF4-FFF2-40B4-BE49-F238E27FC236}">
                      <a16:creationId xmlns:a16="http://schemas.microsoft.com/office/drawing/2014/main" id="{5D90083F-F12D-EF42-BED4-496C2C3D8759}"/>
                    </a:ext>
                  </a:extLst>
                </p:cNvPr>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89" name="Line 117">
                  <a:extLst>
                    <a:ext uri="{FF2B5EF4-FFF2-40B4-BE49-F238E27FC236}">
                      <a16:creationId xmlns:a16="http://schemas.microsoft.com/office/drawing/2014/main" id="{1C138E70-33AE-494A-9C04-87F968E395C4}"/>
                    </a:ext>
                  </a:extLst>
                </p:cNvPr>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0" name="Line 118">
                  <a:extLst>
                    <a:ext uri="{FF2B5EF4-FFF2-40B4-BE49-F238E27FC236}">
                      <a16:creationId xmlns:a16="http://schemas.microsoft.com/office/drawing/2014/main" id="{40815F9C-B832-6547-AA55-14D828933D0C}"/>
                    </a:ext>
                  </a:extLst>
                </p:cNvPr>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1" name="Line 119">
                  <a:extLst>
                    <a:ext uri="{FF2B5EF4-FFF2-40B4-BE49-F238E27FC236}">
                      <a16:creationId xmlns:a16="http://schemas.microsoft.com/office/drawing/2014/main" id="{E38A4AF1-F241-1344-9885-33670651E11B}"/>
                    </a:ext>
                  </a:extLst>
                </p:cNvPr>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2" name="Line 120">
                  <a:extLst>
                    <a:ext uri="{FF2B5EF4-FFF2-40B4-BE49-F238E27FC236}">
                      <a16:creationId xmlns:a16="http://schemas.microsoft.com/office/drawing/2014/main" id="{AD778073-679E-1D46-88C3-2C9D170C63EA}"/>
                    </a:ext>
                  </a:extLst>
                </p:cNvPr>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3" name="Line 121">
                  <a:extLst>
                    <a:ext uri="{FF2B5EF4-FFF2-40B4-BE49-F238E27FC236}">
                      <a16:creationId xmlns:a16="http://schemas.microsoft.com/office/drawing/2014/main" id="{60015A55-144C-8C42-B431-31CB6873B433}"/>
                    </a:ext>
                  </a:extLst>
                </p:cNvPr>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4" name="Line 122">
                  <a:extLst>
                    <a:ext uri="{FF2B5EF4-FFF2-40B4-BE49-F238E27FC236}">
                      <a16:creationId xmlns:a16="http://schemas.microsoft.com/office/drawing/2014/main" id="{938996C8-CD3C-D840-B08B-B8777785D19C}"/>
                    </a:ext>
                  </a:extLst>
                </p:cNvPr>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5" name="Line 123">
                  <a:extLst>
                    <a:ext uri="{FF2B5EF4-FFF2-40B4-BE49-F238E27FC236}">
                      <a16:creationId xmlns:a16="http://schemas.microsoft.com/office/drawing/2014/main" id="{84B80C3D-599C-F146-81CB-3B2675957260}"/>
                    </a:ext>
                  </a:extLst>
                </p:cNvPr>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6" name="Line 124">
                  <a:extLst>
                    <a:ext uri="{FF2B5EF4-FFF2-40B4-BE49-F238E27FC236}">
                      <a16:creationId xmlns:a16="http://schemas.microsoft.com/office/drawing/2014/main" id="{9005B176-56CE-F64F-B2FE-B137ABA65E4E}"/>
                    </a:ext>
                  </a:extLst>
                </p:cNvPr>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7" name="Line 125">
                  <a:extLst>
                    <a:ext uri="{FF2B5EF4-FFF2-40B4-BE49-F238E27FC236}">
                      <a16:creationId xmlns:a16="http://schemas.microsoft.com/office/drawing/2014/main" id="{22F3AA35-9E75-B74A-9C6D-D6E92BBA2764}"/>
                    </a:ext>
                  </a:extLst>
                </p:cNvPr>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8" name="Line 126">
                  <a:extLst>
                    <a:ext uri="{FF2B5EF4-FFF2-40B4-BE49-F238E27FC236}">
                      <a16:creationId xmlns:a16="http://schemas.microsoft.com/office/drawing/2014/main" id="{536B8B59-EBC3-9A48-8922-A3601EF9F4DD}"/>
                    </a:ext>
                  </a:extLst>
                </p:cNvPr>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399" name="Line 127">
                  <a:extLst>
                    <a:ext uri="{FF2B5EF4-FFF2-40B4-BE49-F238E27FC236}">
                      <a16:creationId xmlns:a16="http://schemas.microsoft.com/office/drawing/2014/main" id="{073B66A3-ADE9-1B44-9056-683246F977AD}"/>
                    </a:ext>
                  </a:extLst>
                </p:cNvPr>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0" name="Line 128">
                  <a:extLst>
                    <a:ext uri="{FF2B5EF4-FFF2-40B4-BE49-F238E27FC236}">
                      <a16:creationId xmlns:a16="http://schemas.microsoft.com/office/drawing/2014/main" id="{5594376A-4592-884C-849A-5E11899F7F9A}"/>
                    </a:ext>
                  </a:extLst>
                </p:cNvPr>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1" name="Line 129">
                  <a:extLst>
                    <a:ext uri="{FF2B5EF4-FFF2-40B4-BE49-F238E27FC236}">
                      <a16:creationId xmlns:a16="http://schemas.microsoft.com/office/drawing/2014/main" id="{8612C7D9-4549-5747-94E9-E851A14C8ED5}"/>
                    </a:ext>
                  </a:extLst>
                </p:cNvPr>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2" name="Line 130">
                  <a:extLst>
                    <a:ext uri="{FF2B5EF4-FFF2-40B4-BE49-F238E27FC236}">
                      <a16:creationId xmlns:a16="http://schemas.microsoft.com/office/drawing/2014/main" id="{32F4359B-0F8E-404E-A430-EF3A50F2E8FA}"/>
                    </a:ext>
                  </a:extLst>
                </p:cNvPr>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3" name="Line 131">
                  <a:extLst>
                    <a:ext uri="{FF2B5EF4-FFF2-40B4-BE49-F238E27FC236}">
                      <a16:creationId xmlns:a16="http://schemas.microsoft.com/office/drawing/2014/main" id="{387C9A9D-6B43-634F-91AB-383FDA431DA2}"/>
                    </a:ext>
                  </a:extLst>
                </p:cNvPr>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4" name="Line 132">
                  <a:extLst>
                    <a:ext uri="{FF2B5EF4-FFF2-40B4-BE49-F238E27FC236}">
                      <a16:creationId xmlns:a16="http://schemas.microsoft.com/office/drawing/2014/main" id="{787FE3BF-67F2-D049-87D4-622D56591107}"/>
                    </a:ext>
                  </a:extLst>
                </p:cNvPr>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grpSp>
          <p:grpSp>
            <p:nvGrpSpPr>
              <p:cNvPr id="25613" name="Group 133">
                <a:extLst>
                  <a:ext uri="{FF2B5EF4-FFF2-40B4-BE49-F238E27FC236}">
                    <a16:creationId xmlns:a16="http://schemas.microsoft.com/office/drawing/2014/main" id="{AA1E9142-A6E7-0843-98C7-EA49EE358DD4}"/>
                  </a:ext>
                </a:extLst>
              </p:cNvPr>
              <p:cNvGrpSpPr>
                <a:grpSpLocks/>
              </p:cNvGrpSpPr>
              <p:nvPr/>
            </p:nvGrpSpPr>
            <p:grpSpPr bwMode="auto">
              <a:xfrm>
                <a:off x="1208" y="109"/>
                <a:ext cx="3694" cy="423"/>
                <a:chOff x="1034" y="245"/>
                <a:chExt cx="3694" cy="423"/>
              </a:xfrm>
            </p:grpSpPr>
            <p:sp>
              <p:nvSpPr>
                <p:cNvPr id="182406" name="Line 134">
                  <a:extLst>
                    <a:ext uri="{FF2B5EF4-FFF2-40B4-BE49-F238E27FC236}">
                      <a16:creationId xmlns:a16="http://schemas.microsoft.com/office/drawing/2014/main" id="{AE5392B8-DD81-2B48-978E-1A3EDD7D0EA0}"/>
                    </a:ext>
                  </a:extLst>
                </p:cNvPr>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7" name="Line 135">
                  <a:extLst>
                    <a:ext uri="{FF2B5EF4-FFF2-40B4-BE49-F238E27FC236}">
                      <a16:creationId xmlns:a16="http://schemas.microsoft.com/office/drawing/2014/main" id="{55AEC5C7-1106-7E4A-9C5C-55B76374F70A}"/>
                    </a:ext>
                  </a:extLst>
                </p:cNvPr>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8" name="Line 136">
                  <a:extLst>
                    <a:ext uri="{FF2B5EF4-FFF2-40B4-BE49-F238E27FC236}">
                      <a16:creationId xmlns:a16="http://schemas.microsoft.com/office/drawing/2014/main" id="{E6CE2658-6E4C-B849-80C3-19DD6D8C4BD6}"/>
                    </a:ext>
                  </a:extLst>
                </p:cNvPr>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09" name="Line 137">
                  <a:extLst>
                    <a:ext uri="{FF2B5EF4-FFF2-40B4-BE49-F238E27FC236}">
                      <a16:creationId xmlns:a16="http://schemas.microsoft.com/office/drawing/2014/main" id="{1AE2BC44-755D-E141-914E-6FF449515AC4}"/>
                    </a:ext>
                  </a:extLst>
                </p:cNvPr>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0" name="Line 138">
                  <a:extLst>
                    <a:ext uri="{FF2B5EF4-FFF2-40B4-BE49-F238E27FC236}">
                      <a16:creationId xmlns:a16="http://schemas.microsoft.com/office/drawing/2014/main" id="{8E4893B1-166B-6E44-A006-D7C41799C626}"/>
                    </a:ext>
                  </a:extLst>
                </p:cNvPr>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1" name="Line 139">
                  <a:extLst>
                    <a:ext uri="{FF2B5EF4-FFF2-40B4-BE49-F238E27FC236}">
                      <a16:creationId xmlns:a16="http://schemas.microsoft.com/office/drawing/2014/main" id="{010F7E6B-748B-104C-B104-9886A3D5BFA0}"/>
                    </a:ext>
                  </a:extLst>
                </p:cNvPr>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2" name="Line 140">
                  <a:extLst>
                    <a:ext uri="{FF2B5EF4-FFF2-40B4-BE49-F238E27FC236}">
                      <a16:creationId xmlns:a16="http://schemas.microsoft.com/office/drawing/2014/main" id="{BAE784B0-7D3B-6B4E-9858-877E9BFF5B6A}"/>
                    </a:ext>
                  </a:extLst>
                </p:cNvPr>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3" name="Line 141">
                  <a:extLst>
                    <a:ext uri="{FF2B5EF4-FFF2-40B4-BE49-F238E27FC236}">
                      <a16:creationId xmlns:a16="http://schemas.microsoft.com/office/drawing/2014/main" id="{DB51278C-B69D-D844-A117-01C7E193BA8C}"/>
                    </a:ext>
                  </a:extLst>
                </p:cNvPr>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4" name="Line 142">
                  <a:extLst>
                    <a:ext uri="{FF2B5EF4-FFF2-40B4-BE49-F238E27FC236}">
                      <a16:creationId xmlns:a16="http://schemas.microsoft.com/office/drawing/2014/main" id="{054EA624-3603-9B42-AAF9-239ADD19300B}"/>
                    </a:ext>
                  </a:extLst>
                </p:cNvPr>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5" name="Line 143">
                  <a:extLst>
                    <a:ext uri="{FF2B5EF4-FFF2-40B4-BE49-F238E27FC236}">
                      <a16:creationId xmlns:a16="http://schemas.microsoft.com/office/drawing/2014/main" id="{C843E284-3071-1A4B-86BC-32FB53F406D1}"/>
                    </a:ext>
                  </a:extLst>
                </p:cNvPr>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6" name="Line 144">
                  <a:extLst>
                    <a:ext uri="{FF2B5EF4-FFF2-40B4-BE49-F238E27FC236}">
                      <a16:creationId xmlns:a16="http://schemas.microsoft.com/office/drawing/2014/main" id="{75D21AE4-41A8-934F-A55F-AB92344D1B0E}"/>
                    </a:ext>
                  </a:extLst>
                </p:cNvPr>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7" name="Line 145">
                  <a:extLst>
                    <a:ext uri="{FF2B5EF4-FFF2-40B4-BE49-F238E27FC236}">
                      <a16:creationId xmlns:a16="http://schemas.microsoft.com/office/drawing/2014/main" id="{7FF5C615-DC93-2D4E-B987-E2C0620DB5F1}"/>
                    </a:ext>
                  </a:extLst>
                </p:cNvPr>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8" name="Line 146">
                  <a:extLst>
                    <a:ext uri="{FF2B5EF4-FFF2-40B4-BE49-F238E27FC236}">
                      <a16:creationId xmlns:a16="http://schemas.microsoft.com/office/drawing/2014/main" id="{F6D701CA-A5C2-4D40-A059-DBD784E9343E}"/>
                    </a:ext>
                  </a:extLst>
                </p:cNvPr>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19" name="Line 147">
                  <a:extLst>
                    <a:ext uri="{FF2B5EF4-FFF2-40B4-BE49-F238E27FC236}">
                      <a16:creationId xmlns:a16="http://schemas.microsoft.com/office/drawing/2014/main" id="{3CB036F9-CC66-6340-AC31-532E9C124E50}"/>
                    </a:ext>
                  </a:extLst>
                </p:cNvPr>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0" name="Line 148">
                  <a:extLst>
                    <a:ext uri="{FF2B5EF4-FFF2-40B4-BE49-F238E27FC236}">
                      <a16:creationId xmlns:a16="http://schemas.microsoft.com/office/drawing/2014/main" id="{1202801A-B67D-1745-9A92-275A31B64BB1}"/>
                    </a:ext>
                  </a:extLst>
                </p:cNvPr>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1" name="Line 149">
                  <a:extLst>
                    <a:ext uri="{FF2B5EF4-FFF2-40B4-BE49-F238E27FC236}">
                      <a16:creationId xmlns:a16="http://schemas.microsoft.com/office/drawing/2014/main" id="{DA13B4B9-05AE-BB40-8608-8E70688068E2}"/>
                    </a:ext>
                  </a:extLst>
                </p:cNvPr>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2" name="Line 150">
                  <a:extLst>
                    <a:ext uri="{FF2B5EF4-FFF2-40B4-BE49-F238E27FC236}">
                      <a16:creationId xmlns:a16="http://schemas.microsoft.com/office/drawing/2014/main" id="{BBEAC1CC-A955-F54B-BB60-889C444155B0}"/>
                    </a:ext>
                  </a:extLst>
                </p:cNvPr>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3" name="Line 151">
                  <a:extLst>
                    <a:ext uri="{FF2B5EF4-FFF2-40B4-BE49-F238E27FC236}">
                      <a16:creationId xmlns:a16="http://schemas.microsoft.com/office/drawing/2014/main" id="{709BB352-E789-324E-9C4A-A41121E1FDBB}"/>
                    </a:ext>
                  </a:extLst>
                </p:cNvPr>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4" name="Line 152">
                  <a:extLst>
                    <a:ext uri="{FF2B5EF4-FFF2-40B4-BE49-F238E27FC236}">
                      <a16:creationId xmlns:a16="http://schemas.microsoft.com/office/drawing/2014/main" id="{8624585F-7EE2-2F4C-BDE1-F42D644AF96A}"/>
                    </a:ext>
                  </a:extLst>
                </p:cNvPr>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5" name="Line 153">
                  <a:extLst>
                    <a:ext uri="{FF2B5EF4-FFF2-40B4-BE49-F238E27FC236}">
                      <a16:creationId xmlns:a16="http://schemas.microsoft.com/office/drawing/2014/main" id="{91866FC1-91A0-014F-9B19-F54AD4FA0C44}"/>
                    </a:ext>
                  </a:extLst>
                </p:cNvPr>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6" name="Line 154">
                  <a:extLst>
                    <a:ext uri="{FF2B5EF4-FFF2-40B4-BE49-F238E27FC236}">
                      <a16:creationId xmlns:a16="http://schemas.microsoft.com/office/drawing/2014/main" id="{CC0CD51A-1949-384C-9E17-049DC30448B4}"/>
                    </a:ext>
                  </a:extLst>
                </p:cNvPr>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7" name="Line 155">
                  <a:extLst>
                    <a:ext uri="{FF2B5EF4-FFF2-40B4-BE49-F238E27FC236}">
                      <a16:creationId xmlns:a16="http://schemas.microsoft.com/office/drawing/2014/main" id="{F62482A6-7D74-6F44-AD6E-1BB7635A4BB7}"/>
                    </a:ext>
                  </a:extLst>
                </p:cNvPr>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8" name="Line 156">
                  <a:extLst>
                    <a:ext uri="{FF2B5EF4-FFF2-40B4-BE49-F238E27FC236}">
                      <a16:creationId xmlns:a16="http://schemas.microsoft.com/office/drawing/2014/main" id="{15C0F0C2-B2B9-474A-A4EC-24722F618534}"/>
                    </a:ext>
                  </a:extLst>
                </p:cNvPr>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29" name="Line 157">
                  <a:extLst>
                    <a:ext uri="{FF2B5EF4-FFF2-40B4-BE49-F238E27FC236}">
                      <a16:creationId xmlns:a16="http://schemas.microsoft.com/office/drawing/2014/main" id="{C51C4B7A-7746-6545-8D88-C31A332EA2EE}"/>
                    </a:ext>
                  </a:extLst>
                </p:cNvPr>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sp>
              <p:nvSpPr>
                <p:cNvPr id="182430" name="Line 158">
                  <a:extLst>
                    <a:ext uri="{FF2B5EF4-FFF2-40B4-BE49-F238E27FC236}">
                      <a16:creationId xmlns:a16="http://schemas.microsoft.com/office/drawing/2014/main" id="{283CB9E4-3AB3-FF48-BA36-2E7C28496328}"/>
                    </a:ext>
                  </a:extLst>
                </p:cNvPr>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Times New Roman" charset="0"/>
                    <a:ea typeface="MS PGothic" charset="0"/>
                    <a:cs typeface="MS PGothic" charset="0"/>
                  </a:endParaRPr>
                </a:p>
              </p:txBody>
            </p:sp>
          </p:grpSp>
        </p:grpSp>
        <p:pic>
          <p:nvPicPr>
            <p:cNvPr id="25609" name="Picture 159" descr="earth">
              <a:extLst>
                <a:ext uri="{FF2B5EF4-FFF2-40B4-BE49-F238E27FC236}">
                  <a16:creationId xmlns:a16="http://schemas.microsoft.com/office/drawing/2014/main" id="{4AB0A001-F8BA-AD48-BE85-66D6D4E23430}"/>
                </a:ext>
              </a:extLst>
            </p:cNvPr>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Lst>
  <p:hf hdr="0" dt="0"/>
  <p:txStyles>
    <p:titleStyle>
      <a:lvl1pPr algn="l" rtl="0" eaLnBrk="0" fontAlgn="base" hangingPunct="0">
        <a:spcBef>
          <a:spcPct val="0"/>
        </a:spcBef>
        <a:spcAft>
          <a:spcPct val="0"/>
        </a:spcAft>
        <a:defRPr sz="4400" i="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i="1">
          <a:solidFill>
            <a:schemeClr val="tx2"/>
          </a:solidFill>
          <a:latin typeface="Times New Roman" charset="0"/>
          <a:ea typeface="MS PGothic" pitchFamily="34" charset="-128"/>
          <a:cs typeface="MS PGothic" charset="0"/>
        </a:defRPr>
      </a:lvl2pPr>
      <a:lvl3pPr algn="l" rtl="0" eaLnBrk="0" fontAlgn="base" hangingPunct="0">
        <a:spcBef>
          <a:spcPct val="0"/>
        </a:spcBef>
        <a:spcAft>
          <a:spcPct val="0"/>
        </a:spcAft>
        <a:defRPr sz="4400" i="1">
          <a:solidFill>
            <a:schemeClr val="tx2"/>
          </a:solidFill>
          <a:latin typeface="Times New Roman" charset="0"/>
          <a:ea typeface="MS PGothic" pitchFamily="34" charset="-128"/>
          <a:cs typeface="MS PGothic" charset="0"/>
        </a:defRPr>
      </a:lvl3pPr>
      <a:lvl4pPr algn="l" rtl="0" eaLnBrk="0" fontAlgn="base" hangingPunct="0">
        <a:spcBef>
          <a:spcPct val="0"/>
        </a:spcBef>
        <a:spcAft>
          <a:spcPct val="0"/>
        </a:spcAft>
        <a:defRPr sz="4400" i="1">
          <a:solidFill>
            <a:schemeClr val="tx2"/>
          </a:solidFill>
          <a:latin typeface="Times New Roman" charset="0"/>
          <a:ea typeface="MS PGothic" pitchFamily="34" charset="-128"/>
          <a:cs typeface="MS PGothic" charset="0"/>
        </a:defRPr>
      </a:lvl4pPr>
      <a:lvl5pPr algn="l" rtl="0" eaLnBrk="0" fontAlgn="base" hangingPunct="0">
        <a:spcBef>
          <a:spcPct val="0"/>
        </a:spcBef>
        <a:spcAft>
          <a:spcPct val="0"/>
        </a:spcAft>
        <a:defRPr sz="4400" i="1">
          <a:solidFill>
            <a:schemeClr val="tx2"/>
          </a:solidFill>
          <a:latin typeface="Times New Roman" charset="0"/>
          <a:ea typeface="MS PGothic" pitchFamily="34" charset="-128"/>
          <a:cs typeface="MS PGothic" charset="0"/>
        </a:defRPr>
      </a:lvl5pPr>
      <a:lvl6pPr marL="457200" algn="l" rtl="0" fontAlgn="base">
        <a:spcBef>
          <a:spcPct val="0"/>
        </a:spcBef>
        <a:spcAft>
          <a:spcPct val="0"/>
        </a:spcAft>
        <a:defRPr sz="4400" i="1">
          <a:solidFill>
            <a:schemeClr val="tx2"/>
          </a:solidFill>
          <a:latin typeface="Times New Roman" charset="0"/>
          <a:ea typeface="ＭＳ Ｐゴシック" charset="0"/>
        </a:defRPr>
      </a:lvl6pPr>
      <a:lvl7pPr marL="914400" algn="l" rtl="0" fontAlgn="base">
        <a:spcBef>
          <a:spcPct val="0"/>
        </a:spcBef>
        <a:spcAft>
          <a:spcPct val="0"/>
        </a:spcAft>
        <a:defRPr sz="4400" i="1">
          <a:solidFill>
            <a:schemeClr val="tx2"/>
          </a:solidFill>
          <a:latin typeface="Times New Roman" charset="0"/>
          <a:ea typeface="ＭＳ Ｐゴシック" charset="0"/>
        </a:defRPr>
      </a:lvl7pPr>
      <a:lvl8pPr marL="1371600" algn="l" rtl="0" fontAlgn="base">
        <a:spcBef>
          <a:spcPct val="0"/>
        </a:spcBef>
        <a:spcAft>
          <a:spcPct val="0"/>
        </a:spcAft>
        <a:defRPr sz="4400" i="1">
          <a:solidFill>
            <a:schemeClr val="tx2"/>
          </a:solidFill>
          <a:latin typeface="Times New Roman" charset="0"/>
          <a:ea typeface="ＭＳ Ｐゴシック" charset="0"/>
        </a:defRPr>
      </a:lvl8pPr>
      <a:lvl9pPr marL="1828800" algn="l"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75000"/>
        <a:buBlip>
          <a:blip r:embed="rId16"/>
        </a:buBlip>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9.emf"/><Relationship Id="rId3" Type="http://schemas.openxmlformats.org/officeDocument/2006/relationships/notesSlide" Target="../notesSlides/notesSlide14.xml"/><Relationship Id="rId7" Type="http://schemas.openxmlformats.org/officeDocument/2006/relationships/image" Target="../media/image16.emf"/><Relationship Id="rId12"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7.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emf"/><Relationship Id="rId3" Type="http://schemas.openxmlformats.org/officeDocument/2006/relationships/notesSlide" Target="../notesSlides/notesSlide15.xml"/><Relationship Id="rId7" Type="http://schemas.openxmlformats.org/officeDocument/2006/relationships/image" Target="../media/image21.emf"/><Relationship Id="rId12"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emf"/><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5.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7.xml"/><Relationship Id="rId7" Type="http://schemas.openxmlformats.org/officeDocument/2006/relationships/image" Target="../media/image28.emf"/><Relationship Id="rId2" Type="http://schemas.openxmlformats.org/officeDocument/2006/relationships/slideLayout" Target="../slideLayouts/slideLayout34.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27.emf"/><Relationship Id="rId4" Type="http://schemas.openxmlformats.org/officeDocument/2006/relationships/oleObject" Target="../embeddings/oleObject18.bin"/><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1.emf"/><Relationship Id="rId2" Type="http://schemas.openxmlformats.org/officeDocument/2006/relationships/slideLayout" Target="../slideLayouts/slideLayout34.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4.emf"/><Relationship Id="rId2" Type="http://schemas.openxmlformats.org/officeDocument/2006/relationships/slideLayout" Target="../slideLayouts/slideLayout1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33.e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emf"/><Relationship Id="rId2" Type="http://schemas.openxmlformats.org/officeDocument/2006/relationships/slideLayout" Target="../slideLayouts/slideLayout17.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35.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9.emf"/><Relationship Id="rId2" Type="http://schemas.openxmlformats.org/officeDocument/2006/relationships/slideLayout" Target="../slideLayouts/slideLayout17.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image" Target="../media/image38.e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1.emf"/><Relationship Id="rId2" Type="http://schemas.openxmlformats.org/officeDocument/2006/relationships/slideLayout" Target="../slideLayouts/slideLayout17.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image" Target="../media/image40.emf"/><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43.e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B9F0E3A-28C3-E743-8A5D-5A04DE484D7A}"/>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C8B00E87-011D-A542-AE93-4FAB833F6F1F}" type="slidenum">
              <a:rPr lang="en-US" altLang="en-US" sz="1400">
                <a:latin typeface="Arial" panose="020B0604020202020204" pitchFamily="34" charset="0"/>
              </a:rPr>
              <a:pPr eaLnBrk="1" hangingPunct="1"/>
              <a:t>1</a:t>
            </a:fld>
            <a:endParaRPr lang="en-US" altLang="en-US" sz="1400">
              <a:latin typeface="Arial" panose="020B0604020202020204" pitchFamily="34" charset="0"/>
            </a:endParaRPr>
          </a:p>
        </p:txBody>
      </p:sp>
      <p:sp>
        <p:nvSpPr>
          <p:cNvPr id="2050" name="Rectangle 2">
            <a:extLst>
              <a:ext uri="{FF2B5EF4-FFF2-40B4-BE49-F238E27FC236}">
                <a16:creationId xmlns:a16="http://schemas.microsoft.com/office/drawing/2014/main" id="{7552391D-CC54-F94A-9CC7-EA3026DE17CA}"/>
              </a:ext>
            </a:extLst>
          </p:cNvPr>
          <p:cNvSpPr>
            <a:spLocks noGrp="1" noChangeArrowheads="1"/>
          </p:cNvSpPr>
          <p:nvPr>
            <p:ph type="ctrTitle"/>
          </p:nvPr>
        </p:nvSpPr>
        <p:spPr>
          <a:xfrm>
            <a:off x="609600" y="152400"/>
            <a:ext cx="7696200" cy="1066800"/>
          </a:xfrm>
        </p:spPr>
        <p:txBody>
          <a:bodyPr/>
          <a:lstStyle/>
          <a:p>
            <a:pPr eaLnBrk="1" hangingPunct="1">
              <a:defRPr/>
            </a:pPr>
            <a:r>
              <a:rPr lang="en-US" sz="3200" b="1" dirty="0">
                <a:latin typeface="Times New Roman" charset="0"/>
                <a:ea typeface="+mj-ea"/>
                <a:cs typeface="+mj-cs"/>
              </a:rPr>
              <a:t>CHEMICAL THERMODYNAMICS</a:t>
            </a:r>
            <a:endParaRPr lang="en-US" sz="3200" dirty="0">
              <a:latin typeface="Times New Roman" charset="0"/>
              <a:ea typeface="+mj-ea"/>
              <a:cs typeface="+mj-cs"/>
            </a:endParaRPr>
          </a:p>
        </p:txBody>
      </p:sp>
      <p:sp>
        <p:nvSpPr>
          <p:cNvPr id="2051" name="Rectangle 3">
            <a:extLst>
              <a:ext uri="{FF2B5EF4-FFF2-40B4-BE49-F238E27FC236}">
                <a16:creationId xmlns:a16="http://schemas.microsoft.com/office/drawing/2014/main" id="{F74DC041-DEC0-2C47-B9BD-275B9C2F67A9}"/>
              </a:ext>
            </a:extLst>
          </p:cNvPr>
          <p:cNvSpPr>
            <a:spLocks noGrp="1" noChangeArrowheads="1"/>
          </p:cNvSpPr>
          <p:nvPr>
            <p:ph type="subTitle" idx="1"/>
          </p:nvPr>
        </p:nvSpPr>
        <p:spPr>
          <a:xfrm>
            <a:off x="1066800" y="1066800"/>
            <a:ext cx="7162800" cy="3886200"/>
          </a:xfrm>
        </p:spPr>
        <p:txBody>
          <a:bodyPr/>
          <a:lstStyle/>
          <a:p>
            <a:pPr eaLnBrk="1" hangingPunct="1"/>
            <a:r>
              <a:rPr lang="en-US" altLang="en-US">
                <a:latin typeface="Times New Roman" panose="02020603050405020304" pitchFamily="18" charset="0"/>
              </a:rPr>
              <a:t> Continued</a:t>
            </a:r>
          </a:p>
          <a:p>
            <a:pPr eaLnBrk="1" hangingPunct="1"/>
            <a:endParaRPr lang="en-US" altLang="en-US" sz="1800">
              <a:latin typeface="Times New Roman" panose="02020603050405020304" pitchFamily="18" charset="0"/>
            </a:endParaRPr>
          </a:p>
          <a:p>
            <a:pPr algn="l" eaLnBrk="1" hangingPunct="1"/>
            <a:r>
              <a:rPr lang="ja-JP" altLang="en-US" sz="2000">
                <a:latin typeface="Times New Roman" panose="02020603050405020304" pitchFamily="18" charset="0"/>
              </a:rPr>
              <a:t>“</a:t>
            </a:r>
            <a:r>
              <a:rPr lang="en-US" altLang="ja-JP" sz="2000">
                <a:latin typeface="Times New Roman" panose="02020603050405020304" pitchFamily="18" charset="0"/>
              </a:rPr>
              <a:t>Its water solubility makes O</a:t>
            </a:r>
            <a:r>
              <a:rPr lang="en-US" altLang="ja-JP" sz="2000" baseline="-25000">
                <a:latin typeface="Times New Roman" panose="02020603050405020304" pitchFamily="18" charset="0"/>
              </a:rPr>
              <a:t>3</a:t>
            </a:r>
            <a:r>
              <a:rPr lang="en-US" altLang="ja-JP" sz="2000">
                <a:latin typeface="Times New Roman" panose="02020603050405020304" pitchFamily="18" charset="0"/>
              </a:rPr>
              <a:t> readily absorbed by convective systems, which precipitate it to the surface where it can be destroyed….</a:t>
            </a:r>
            <a:r>
              <a:rPr lang="ja-JP" altLang="en-US" sz="2000">
                <a:latin typeface="Times New Roman" panose="02020603050405020304" pitchFamily="18" charset="0"/>
              </a:rPr>
              <a:t>”</a:t>
            </a:r>
            <a:endParaRPr lang="en-US" altLang="ja-JP" sz="2000">
              <a:latin typeface="Times New Roman" panose="02020603050405020304" pitchFamily="18" charset="0"/>
            </a:endParaRPr>
          </a:p>
          <a:p>
            <a:pPr algn="l" eaLnBrk="1" hangingPunct="1"/>
            <a:r>
              <a:rPr lang="en-US" altLang="en-US" sz="2000">
                <a:latin typeface="Times New Roman" panose="02020603050405020304" pitchFamily="18" charset="0"/>
              </a:rPr>
              <a:t>Modern Atmospheric Physics text.</a:t>
            </a:r>
          </a:p>
          <a:p>
            <a:pPr algn="l" eaLnBrk="1" hangingPunct="1"/>
            <a:endParaRPr lang="en-US" altLang="en-US" sz="1800">
              <a:latin typeface="Times New Roman" panose="02020603050405020304" pitchFamily="18" charset="0"/>
            </a:endParaRPr>
          </a:p>
          <a:p>
            <a:pPr algn="l" eaLnBrk="1" hangingPunct="1"/>
            <a:r>
              <a:rPr lang="en-US" altLang="en-US" sz="1800">
                <a:latin typeface="Times New Roman" panose="02020603050405020304" pitchFamily="18" charset="0"/>
              </a:rPr>
              <a:t>Don’t believe everything you read.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54AE74C-848B-BD46-B071-5348FA63D433}"/>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2010  R. R. Dickerson</a:t>
            </a:r>
          </a:p>
        </p:txBody>
      </p:sp>
      <p:sp>
        <p:nvSpPr>
          <p:cNvPr id="4" name="Slide Number Placeholder 3">
            <a:extLst>
              <a:ext uri="{FF2B5EF4-FFF2-40B4-BE49-F238E27FC236}">
                <a16:creationId xmlns:a16="http://schemas.microsoft.com/office/drawing/2014/main" id="{F7494B41-4A8A-4645-92CD-EEB280477AAD}"/>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105099DB-803D-964B-B1E8-23E5F25496A1}" type="slidenum">
              <a:rPr lang="en-US" altLang="en-US" sz="1400">
                <a:latin typeface="Arial" panose="020B0604020202020204" pitchFamily="34" charset="0"/>
              </a:rPr>
              <a:pPr eaLnBrk="1" hangingPunct="1"/>
              <a:t>10</a:t>
            </a:fld>
            <a:endParaRPr lang="en-US" altLang="en-US" sz="1400">
              <a:latin typeface="Arial" panose="020B0604020202020204" pitchFamily="34" charset="0"/>
            </a:endParaRPr>
          </a:p>
        </p:txBody>
      </p:sp>
      <p:sp>
        <p:nvSpPr>
          <p:cNvPr id="149506" name="Rectangle 2">
            <a:extLst>
              <a:ext uri="{FF2B5EF4-FFF2-40B4-BE49-F238E27FC236}">
                <a16:creationId xmlns:a16="http://schemas.microsoft.com/office/drawing/2014/main" id="{636325FD-C99A-AA44-BF13-44470814AB88}"/>
              </a:ext>
            </a:extLst>
          </p:cNvPr>
          <p:cNvSpPr>
            <a:spLocks noChangeArrowheads="1"/>
          </p:cNvSpPr>
          <p:nvPr/>
        </p:nvSpPr>
        <p:spPr bwMode="auto">
          <a:xfrm>
            <a:off x="609600" y="685800"/>
            <a:ext cx="7924800" cy="3776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t>SO</a:t>
            </a:r>
            <a:r>
              <a:rPr lang="en-US" baseline="-25000" dirty="0"/>
              <a:t>2</a:t>
            </a:r>
            <a:r>
              <a:rPr lang="en-US" dirty="0"/>
              <a:t> on its own is not very soluble, so acid Rain results when SO</a:t>
            </a:r>
            <a:r>
              <a:rPr lang="en-US" baseline="-25000" dirty="0"/>
              <a:t>2</a:t>
            </a:r>
            <a:r>
              <a:rPr lang="en-US" dirty="0"/>
              <a:t> dissolves in a cloud and reacts with H</a:t>
            </a:r>
            <a:r>
              <a:rPr lang="en-US" baseline="-25000" dirty="0"/>
              <a:t>2</a:t>
            </a:r>
            <a:r>
              <a:rPr lang="en-US" dirty="0"/>
              <a:t>O</a:t>
            </a:r>
            <a:r>
              <a:rPr lang="en-US" baseline="-25000" dirty="0"/>
              <a:t>2</a:t>
            </a:r>
            <a:r>
              <a:rPr lang="en-US" dirty="0"/>
              <a:t>:</a:t>
            </a:r>
          </a:p>
          <a:p>
            <a:pPr>
              <a:defRPr/>
            </a:pPr>
            <a:endParaRPr lang="en-US" dirty="0"/>
          </a:p>
          <a:p>
            <a:pPr algn="ctr">
              <a:defRPr/>
            </a:pPr>
            <a:r>
              <a:rPr lang="en-US" dirty="0"/>
              <a:t>SO</a:t>
            </a:r>
            <a:r>
              <a:rPr lang="en-US" baseline="-25000" dirty="0"/>
              <a:t>2</a:t>
            </a:r>
            <a:r>
              <a:rPr lang="en-US" dirty="0"/>
              <a:t> + H</a:t>
            </a:r>
            <a:r>
              <a:rPr lang="en-US" baseline="-25000" dirty="0"/>
              <a:t>2</a:t>
            </a:r>
            <a:r>
              <a:rPr lang="en-US" dirty="0"/>
              <a:t>O</a:t>
            </a:r>
            <a:r>
              <a:rPr lang="en-US" baseline="-25000" dirty="0"/>
              <a:t>2</a:t>
            </a:r>
            <a:r>
              <a:rPr lang="en-US" dirty="0"/>
              <a:t> </a:t>
            </a:r>
            <a:r>
              <a:rPr lang="en-US" dirty="0">
                <a:cs typeface="Times New Roman" pitchFamily="18" charset="0"/>
              </a:rPr>
              <a:t>→ H</a:t>
            </a:r>
            <a:r>
              <a:rPr lang="en-US" baseline="-25000" dirty="0">
                <a:cs typeface="Times New Roman" pitchFamily="18" charset="0"/>
              </a:rPr>
              <a:t>2</a:t>
            </a:r>
            <a:r>
              <a:rPr lang="en-US" dirty="0">
                <a:cs typeface="Times New Roman" pitchFamily="18" charset="0"/>
              </a:rPr>
              <a:t>SO</a:t>
            </a:r>
            <a:r>
              <a:rPr lang="en-US" baseline="-25000" dirty="0">
                <a:cs typeface="Times New Roman" pitchFamily="18" charset="0"/>
              </a:rPr>
              <a:t>4</a:t>
            </a:r>
          </a:p>
          <a:p>
            <a:pPr>
              <a:defRPr/>
            </a:pPr>
            <a:endParaRPr lang="en-US" dirty="0"/>
          </a:p>
          <a:p>
            <a:pPr>
              <a:defRPr/>
            </a:pPr>
            <a:r>
              <a:rPr lang="en-US" dirty="0"/>
              <a:t>SO</a:t>
            </a:r>
            <a:r>
              <a:rPr lang="en-US" baseline="-25000" dirty="0"/>
              <a:t>2</a:t>
            </a:r>
            <a:r>
              <a:rPr lang="en-US" dirty="0"/>
              <a:t> is sparingly soluble, but H</a:t>
            </a:r>
            <a:r>
              <a:rPr lang="en-US" baseline="-25000" dirty="0"/>
              <a:t>2</a:t>
            </a:r>
            <a:r>
              <a:rPr lang="en-US" dirty="0"/>
              <a:t>O</a:t>
            </a:r>
            <a:r>
              <a:rPr lang="en-US" baseline="-25000" dirty="0"/>
              <a:t>2</a:t>
            </a:r>
            <a:r>
              <a:rPr lang="en-US" dirty="0"/>
              <a:t> is very soluble.</a:t>
            </a:r>
          </a:p>
          <a:p>
            <a:pPr>
              <a:defRPr/>
            </a:pPr>
            <a:endParaRPr lang="en-US" dirty="0"/>
          </a:p>
          <a:p>
            <a:pPr algn="ctr">
              <a:defRPr/>
            </a:pPr>
            <a:r>
              <a:rPr lang="en-US" dirty="0"/>
              <a:t>H</a:t>
            </a:r>
            <a:r>
              <a:rPr lang="en-US" baseline="-25000" dirty="0"/>
              <a:t>2</a:t>
            </a:r>
            <a:r>
              <a:rPr lang="en-US" dirty="0"/>
              <a:t>SO</a:t>
            </a:r>
            <a:r>
              <a:rPr lang="en-US" baseline="-25000" dirty="0"/>
              <a:t>4</a:t>
            </a:r>
            <a:r>
              <a:rPr lang="en-US" dirty="0"/>
              <a:t> → SO</a:t>
            </a:r>
            <a:r>
              <a:rPr lang="en-US" baseline="-25000" dirty="0"/>
              <a:t>4</a:t>
            </a:r>
            <a:r>
              <a:rPr lang="en-US" baseline="30000" dirty="0"/>
              <a:t>2-</a:t>
            </a:r>
            <a:r>
              <a:rPr lang="en-US" dirty="0"/>
              <a:t> + 2H</a:t>
            </a:r>
            <a:r>
              <a:rPr lang="en-US" baseline="30000" dirty="0"/>
              <a:t>+</a:t>
            </a:r>
            <a:r>
              <a:rPr lang="en-US" dirty="0"/>
              <a:t> </a:t>
            </a:r>
          </a:p>
          <a:p>
            <a:pPr>
              <a:defRPr/>
            </a:pPr>
            <a:endParaRPr lang="en-US" dirty="0"/>
          </a:p>
          <a:p>
            <a:pPr>
              <a:defRPr/>
            </a:pPr>
            <a:r>
              <a:rPr lang="en-US" dirty="0"/>
              <a:t>So clouds keep eating SO</a:t>
            </a:r>
            <a:r>
              <a:rPr lang="en-US" baseline="-25000" dirty="0"/>
              <a:t>2</a:t>
            </a:r>
            <a:r>
              <a:rPr lang="en-US" dirty="0"/>
              <a:t> and H</a:t>
            </a:r>
            <a:r>
              <a:rPr lang="en-US" baseline="-25000" dirty="0"/>
              <a:t>2</a:t>
            </a:r>
            <a:r>
              <a:rPr lang="en-US" dirty="0"/>
              <a:t>O</a:t>
            </a:r>
            <a:r>
              <a:rPr lang="en-US" baseline="-25000" dirty="0"/>
              <a:t>2</a:t>
            </a:r>
            <a:r>
              <a:rPr lang="en-US" dirty="0"/>
              <a:t> until one or the other is depleted.   pH = -log(H</a:t>
            </a:r>
            <a:r>
              <a:rPr lang="en-US" baseline="30000" dirty="0"/>
              <a:t>+</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CFCEC9-EC5D-3B45-9D5B-E7F8A80050DE}"/>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2014  R. R. Dickerson</a:t>
            </a:r>
          </a:p>
        </p:txBody>
      </p:sp>
      <p:sp>
        <p:nvSpPr>
          <p:cNvPr id="4" name="Slide Number Placeholder 3">
            <a:extLst>
              <a:ext uri="{FF2B5EF4-FFF2-40B4-BE49-F238E27FC236}">
                <a16:creationId xmlns:a16="http://schemas.microsoft.com/office/drawing/2014/main" id="{A505FA9B-1101-2F40-B9A7-BF8DBEADB7BB}"/>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C79E0D4-C219-4441-B405-8CE903EF47FA}" type="slidenum">
              <a:rPr lang="en-US" altLang="en-US" sz="1400">
                <a:latin typeface="Arial" panose="020B0604020202020204" pitchFamily="34" charset="0"/>
              </a:rPr>
              <a:pPr eaLnBrk="1" hangingPunct="1"/>
              <a:t>11</a:t>
            </a:fld>
            <a:endParaRPr lang="en-US" altLang="en-US" sz="1400">
              <a:latin typeface="Arial" panose="020B0604020202020204" pitchFamily="34" charset="0"/>
            </a:endParaRPr>
          </a:p>
        </p:txBody>
      </p:sp>
      <p:sp>
        <p:nvSpPr>
          <p:cNvPr id="159749" name="Rectangle 5">
            <a:extLst>
              <a:ext uri="{FF2B5EF4-FFF2-40B4-BE49-F238E27FC236}">
                <a16:creationId xmlns:a16="http://schemas.microsoft.com/office/drawing/2014/main" id="{D4ABA5C0-C6C9-3C45-9B53-CD16008D846D}"/>
              </a:ext>
            </a:extLst>
          </p:cNvPr>
          <p:cNvSpPr>
            <a:spLocks noChangeArrowheads="1"/>
          </p:cNvSpPr>
          <p:nvPr/>
        </p:nvSpPr>
        <p:spPr bwMode="auto">
          <a:xfrm>
            <a:off x="457200" y="609600"/>
            <a:ext cx="82296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2000">
                <a:solidFill>
                  <a:srgbClr val="000000"/>
                </a:solidFill>
              </a:rPr>
              <a:t>Remember temp dependence:</a:t>
            </a:r>
          </a:p>
          <a:p>
            <a:pPr eaLnBrk="1" hangingPunct="1">
              <a:spcBef>
                <a:spcPct val="50000"/>
              </a:spcBef>
            </a:pPr>
            <a:r>
              <a:rPr lang="en-US" altLang="en-US" sz="2000">
                <a:solidFill>
                  <a:srgbClr val="000000"/>
                </a:solidFill>
              </a:rPr>
              <a:t>See http://dionysos.mpch-mainz.mpg.de/~sander/res/henry.html for a complete table of Henry</a:t>
            </a:r>
            <a:r>
              <a:rPr lang="ja-JP" altLang="en-US" sz="2000">
                <a:solidFill>
                  <a:srgbClr val="000000"/>
                </a:solidFill>
              </a:rPr>
              <a:t>’</a:t>
            </a:r>
            <a:r>
              <a:rPr lang="en-US" altLang="ja-JP" sz="2000">
                <a:solidFill>
                  <a:srgbClr val="000000"/>
                </a:solidFill>
              </a:rPr>
              <a:t>s Law Coefficients.  The temperature dependence of Henry</a:t>
            </a:r>
            <a:r>
              <a:rPr lang="ja-JP" altLang="en-US" sz="2000">
                <a:solidFill>
                  <a:srgbClr val="000000"/>
                </a:solidFill>
              </a:rPr>
              <a:t>’</a:t>
            </a:r>
            <a:r>
              <a:rPr lang="en-US" altLang="ja-JP" sz="2000">
                <a:solidFill>
                  <a:srgbClr val="000000"/>
                </a:solidFill>
              </a:rPr>
              <a:t>s Law coefficients is usually represented with van</a:t>
            </a:r>
            <a:r>
              <a:rPr lang="ja-JP" altLang="en-US" sz="2000">
                <a:solidFill>
                  <a:srgbClr val="000000"/>
                </a:solidFill>
              </a:rPr>
              <a:t>’</a:t>
            </a:r>
            <a:r>
              <a:rPr lang="en-US" altLang="ja-JP" sz="2000">
                <a:solidFill>
                  <a:srgbClr val="000000"/>
                </a:solidFill>
              </a:rPr>
              <a:t>t Hoff</a:t>
            </a:r>
            <a:r>
              <a:rPr lang="ja-JP" altLang="en-US" sz="2000">
                <a:solidFill>
                  <a:srgbClr val="000000"/>
                </a:solidFill>
              </a:rPr>
              <a:t>’</a:t>
            </a:r>
            <a:r>
              <a:rPr lang="en-US" altLang="ja-JP" sz="2000">
                <a:solidFill>
                  <a:srgbClr val="000000"/>
                </a:solidFill>
              </a:rPr>
              <a:t>s Equation where ∆H is the enthalpy of dissolution in kcal mole</a:t>
            </a:r>
            <a:r>
              <a:rPr lang="en-US" altLang="ja-JP" sz="2000" baseline="30000">
                <a:solidFill>
                  <a:srgbClr val="000000"/>
                </a:solidFill>
              </a:rPr>
              <a:t>-1</a:t>
            </a:r>
            <a:r>
              <a:rPr lang="en-US" altLang="ja-JP" sz="2000">
                <a:solidFill>
                  <a:srgbClr val="000000"/>
                </a:solidFill>
              </a:rPr>
              <a:t> or kJ mole</a:t>
            </a:r>
            <a:r>
              <a:rPr lang="en-US" altLang="ja-JP" sz="2000" baseline="30000">
                <a:solidFill>
                  <a:srgbClr val="000000"/>
                </a:solidFill>
              </a:rPr>
              <a:t>-1</a:t>
            </a:r>
            <a:r>
              <a:rPr lang="en-US" altLang="ja-JP" sz="2000">
                <a:solidFill>
                  <a:srgbClr val="000000"/>
                </a:solidFill>
              </a:rPr>
              <a:t>.  See Seinfeld page 289 in the 2006 edition.</a:t>
            </a:r>
          </a:p>
          <a:p>
            <a:pPr algn="ctr" eaLnBrk="1" hangingPunct="1">
              <a:spcBef>
                <a:spcPct val="50000"/>
              </a:spcBef>
            </a:pPr>
            <a:r>
              <a:rPr lang="en-US" altLang="en-US" sz="2000">
                <a:solidFill>
                  <a:srgbClr val="000000"/>
                </a:solidFill>
              </a:rPr>
              <a:t>(∂ ln</a:t>
            </a:r>
            <a:r>
              <a:rPr lang="en-US" altLang="en-US" sz="2400" b="1">
                <a:solidFill>
                  <a:srgbClr val="000000"/>
                </a:solidFill>
                <a:latin typeface="Monotype Corsiva" panose="03010101010201010101" pitchFamily="66" charset="0"/>
              </a:rPr>
              <a:t>H </a:t>
            </a:r>
            <a:r>
              <a:rPr lang="en-US" altLang="en-US" sz="2400" b="1">
                <a:solidFill>
                  <a:srgbClr val="000000"/>
                </a:solidFill>
              </a:rPr>
              <a:t>/</a:t>
            </a:r>
            <a:r>
              <a:rPr lang="en-US" altLang="en-US" sz="2000">
                <a:solidFill>
                  <a:srgbClr val="000000"/>
                </a:solidFill>
              </a:rPr>
              <a:t>∂T)</a:t>
            </a:r>
            <a:r>
              <a:rPr lang="en-US" altLang="en-US" sz="2000" baseline="-30000">
                <a:solidFill>
                  <a:srgbClr val="000000"/>
                </a:solidFill>
              </a:rPr>
              <a:t>p</a:t>
            </a:r>
            <a:r>
              <a:rPr lang="en-US" altLang="en-US" sz="2000">
                <a:solidFill>
                  <a:srgbClr val="000000"/>
                </a:solidFill>
              </a:rPr>
              <a:t> = ∆H</a:t>
            </a:r>
            <a:r>
              <a:rPr lang="en-US" altLang="en-US" sz="2400" b="1">
                <a:solidFill>
                  <a:srgbClr val="000000"/>
                </a:solidFill>
              </a:rPr>
              <a:t>/</a:t>
            </a:r>
            <a:r>
              <a:rPr lang="en-US" altLang="en-US" sz="2000">
                <a:solidFill>
                  <a:srgbClr val="000000"/>
                </a:solidFill>
              </a:rPr>
              <a:t>(RT</a:t>
            </a:r>
            <a:r>
              <a:rPr lang="en-US" altLang="en-US" sz="2000" baseline="30000">
                <a:solidFill>
                  <a:srgbClr val="000000"/>
                </a:solidFill>
              </a:rPr>
              <a:t>2</a:t>
            </a:r>
            <a:r>
              <a:rPr lang="en-US" altLang="en-US" sz="2000">
                <a:solidFill>
                  <a:srgbClr val="000000"/>
                </a:solidFill>
              </a:rPr>
              <a:t>)</a:t>
            </a:r>
            <a:endParaRPr lang="en-US" altLang="en-US" sz="2000">
              <a:solidFill>
                <a:srgbClr val="000000"/>
              </a:solidFill>
              <a:latin typeface="Script MT Bold" pitchFamily="66" charset="0"/>
            </a:endParaRPr>
          </a:p>
          <a:p>
            <a:pPr algn="ctr" eaLnBrk="1" hangingPunct="1">
              <a:spcBef>
                <a:spcPct val="50000"/>
              </a:spcBef>
            </a:pPr>
            <a:r>
              <a:rPr lang="en-US" altLang="en-US" sz="2400" b="1">
                <a:solidFill>
                  <a:srgbClr val="000000"/>
                </a:solidFill>
                <a:latin typeface="Monotype Corsiva" panose="03010101010201010101" pitchFamily="66" charset="0"/>
              </a:rPr>
              <a:t>H</a:t>
            </a:r>
            <a:r>
              <a:rPr lang="en-US" altLang="en-US" sz="2000">
                <a:solidFill>
                  <a:srgbClr val="000000"/>
                </a:solidFill>
              </a:rPr>
              <a:t> = </a:t>
            </a:r>
            <a:r>
              <a:rPr lang="en-US" altLang="en-US" sz="2400" b="1">
                <a:solidFill>
                  <a:srgbClr val="000000"/>
                </a:solidFill>
                <a:latin typeface="Monotype Corsiva" panose="03010101010201010101" pitchFamily="66" charset="0"/>
              </a:rPr>
              <a:t>H</a:t>
            </a:r>
            <a:r>
              <a:rPr lang="en-US" altLang="en-US" sz="2000" baseline="30000">
                <a:solidFill>
                  <a:srgbClr val="000000"/>
                </a:solidFill>
              </a:rPr>
              <a:t>o</a:t>
            </a:r>
            <a:r>
              <a:rPr lang="en-US" altLang="en-US" sz="2000">
                <a:solidFill>
                  <a:srgbClr val="000000"/>
                </a:solidFill>
              </a:rPr>
              <a:t> exp [(∆H</a:t>
            </a:r>
            <a:r>
              <a:rPr lang="en-US" altLang="en-US" sz="2400" b="1">
                <a:solidFill>
                  <a:srgbClr val="000000"/>
                </a:solidFill>
              </a:rPr>
              <a:t>/</a:t>
            </a:r>
            <a:r>
              <a:rPr lang="en-US" altLang="en-US" sz="2000">
                <a:solidFill>
                  <a:srgbClr val="000000"/>
                </a:solidFill>
              </a:rPr>
              <a:t>R)(T</a:t>
            </a:r>
            <a:r>
              <a:rPr lang="en-US" altLang="en-US" sz="2000" baseline="-30000">
                <a:solidFill>
                  <a:srgbClr val="000000"/>
                </a:solidFill>
              </a:rPr>
              <a:t>o</a:t>
            </a:r>
            <a:r>
              <a:rPr lang="en-US" altLang="en-US" sz="2000" baseline="30000">
                <a:solidFill>
                  <a:srgbClr val="000000"/>
                </a:solidFill>
              </a:rPr>
              <a:t>-1 </a:t>
            </a:r>
            <a:r>
              <a:rPr lang="en-US" altLang="en-US" sz="2000">
                <a:solidFill>
                  <a:srgbClr val="000000"/>
                </a:solidFill>
              </a:rPr>
              <a:t>- T</a:t>
            </a:r>
            <a:r>
              <a:rPr lang="en-US" altLang="en-US" sz="2000" baseline="30000">
                <a:solidFill>
                  <a:srgbClr val="000000"/>
                </a:solidFill>
              </a:rPr>
              <a:t>-1</a:t>
            </a:r>
            <a:r>
              <a:rPr lang="en-US" altLang="en-US" sz="2000">
                <a:solidFill>
                  <a:srgbClr val="00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160435BC-493C-794C-9CD9-314E8605108A}"/>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2016  R. R. Dickerson</a:t>
            </a:r>
          </a:p>
        </p:txBody>
      </p:sp>
      <p:sp>
        <p:nvSpPr>
          <p:cNvPr id="5" name="Slide Number Placeholder 5">
            <a:extLst>
              <a:ext uri="{FF2B5EF4-FFF2-40B4-BE49-F238E27FC236}">
                <a16:creationId xmlns:a16="http://schemas.microsoft.com/office/drawing/2014/main" id="{2FAD7C65-6DAE-834C-A533-F44C7B2A2B4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4A30CFAA-D761-434F-9770-0B1144FE52C3}" type="slidenum">
              <a:rPr lang="en-US" altLang="en-US" sz="1400"/>
              <a:pPr eaLnBrk="1" hangingPunct="1"/>
              <a:t>12</a:t>
            </a:fld>
            <a:endParaRPr lang="en-US" altLang="en-US" sz="1400"/>
          </a:p>
        </p:txBody>
      </p:sp>
      <p:sp>
        <p:nvSpPr>
          <p:cNvPr id="184322" name="Rectangle 2">
            <a:extLst>
              <a:ext uri="{FF2B5EF4-FFF2-40B4-BE49-F238E27FC236}">
                <a16:creationId xmlns:a16="http://schemas.microsoft.com/office/drawing/2014/main" id="{35AA3AC5-AB60-EB45-9BBD-887727144A09}"/>
              </a:ext>
            </a:extLst>
          </p:cNvPr>
          <p:cNvSpPr>
            <a:spLocks noGrp="1" noChangeArrowheads="1"/>
          </p:cNvSpPr>
          <p:nvPr>
            <p:ph type="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a:lstStyle/>
          <a:p>
            <a:pPr eaLnBrk="1" hangingPunct="1"/>
            <a:r>
              <a:rPr lang="en-US" altLang="en-US" sz="3200"/>
              <a:t>Henry</a:t>
            </a:r>
            <a:r>
              <a:rPr lang="ja-JP" altLang="en-US" sz="3200">
                <a:latin typeface="Arial" panose="020B0604020202020204" pitchFamily="34" charset="0"/>
              </a:rPr>
              <a:t>’</a:t>
            </a:r>
            <a:r>
              <a:rPr lang="en-US" altLang="ja-JP" sz="3200">
                <a:latin typeface="Arial" panose="020B0604020202020204" pitchFamily="34" charset="0"/>
              </a:rPr>
              <a:t>s</a:t>
            </a:r>
            <a:r>
              <a:rPr lang="en-US" altLang="ja-JP" sz="3200"/>
              <a:t> Law Example</a:t>
            </a:r>
            <a:endParaRPr lang="en-US" altLang="en-US" sz="3200"/>
          </a:p>
        </p:txBody>
      </p:sp>
      <p:sp>
        <p:nvSpPr>
          <p:cNvPr id="184323" name="Rectangle 3">
            <a:extLst>
              <a:ext uri="{FF2B5EF4-FFF2-40B4-BE49-F238E27FC236}">
                <a16:creationId xmlns:a16="http://schemas.microsoft.com/office/drawing/2014/main" id="{D096D3D9-E757-FE41-B0EF-806B81E4B468}"/>
              </a:ext>
            </a:extLst>
          </p:cNvPr>
          <p:cNvSpPr>
            <a:spLocks noGrp="1" noChangeArrowheads="1"/>
          </p:cNvSpPr>
          <p:nvPr>
            <p:ph type="body" idx="1"/>
          </p:nvPr>
        </p:nvSpPr>
        <p:spPr>
          <a:xfrm>
            <a:off x="1182688" y="2017713"/>
            <a:ext cx="7772400" cy="4687887"/>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0" indent="0" eaLnBrk="1" hangingPunct="1">
              <a:buFontTx/>
              <a:buNone/>
            </a:pPr>
            <a:r>
              <a:rPr lang="en-US" altLang="en-US" sz="2000"/>
              <a:t>What would be the pH of pure rain water in Washington, D.C. today?  Assume that the atmosphere contains only N₂, O₂, and CO₂ and that rain in equilibrium with CO₂.</a:t>
            </a:r>
          </a:p>
          <a:p>
            <a:pPr marL="0" indent="0" eaLnBrk="1" hangingPunct="1">
              <a:buFontTx/>
              <a:buNone/>
            </a:pPr>
            <a:r>
              <a:rPr lang="en-US" altLang="en-US" sz="2000"/>
              <a:t>		Remember:</a:t>
            </a:r>
          </a:p>
          <a:p>
            <a:pPr marL="0" indent="0" algn="ctr" eaLnBrk="1" hangingPunct="1">
              <a:buFontTx/>
              <a:buNone/>
            </a:pPr>
            <a:r>
              <a:rPr lang="en-US" altLang="en-US" sz="2000"/>
              <a:t>H₂O = H⁺ + OH⁻</a:t>
            </a:r>
          </a:p>
          <a:p>
            <a:pPr marL="0" indent="0" algn="ctr" eaLnBrk="1" hangingPunct="1">
              <a:buFontTx/>
              <a:buNone/>
            </a:pPr>
            <a:r>
              <a:rPr lang="en-US" altLang="en-US" sz="2000"/>
              <a:t>[H⁺][OH⁻] = 1 x 10⁻¹⁴</a:t>
            </a:r>
          </a:p>
          <a:p>
            <a:pPr marL="0" indent="0" algn="ctr" eaLnBrk="1" hangingPunct="1">
              <a:buFontTx/>
              <a:buNone/>
            </a:pPr>
            <a:r>
              <a:rPr lang="en-US" altLang="en-US" sz="2000"/>
              <a:t>pH = -log[H⁺]</a:t>
            </a:r>
          </a:p>
          <a:p>
            <a:pPr marL="0" indent="0" eaLnBrk="1" hangingPunct="1">
              <a:buFontTx/>
              <a:buNone/>
            </a:pPr>
            <a:r>
              <a:rPr lang="en-US" altLang="en-US" sz="2000"/>
              <a:t>In pure H₂O pH = 7.0</a:t>
            </a:r>
          </a:p>
          <a:p>
            <a:pPr marL="0" indent="0" eaLnBrk="1" hangingPunct="1">
              <a:buFontTx/>
              <a:buNone/>
            </a:pPr>
            <a:r>
              <a:rPr lang="en-US" altLang="en-US" sz="2000"/>
              <a:t>We can measure:</a:t>
            </a:r>
          </a:p>
          <a:p>
            <a:pPr marL="0" indent="0" algn="ctr" eaLnBrk="1" hangingPunct="1">
              <a:buFontTx/>
              <a:buNone/>
            </a:pPr>
            <a:r>
              <a:rPr lang="en-US" altLang="en-US" sz="2000"/>
              <a:t>[CO₂] = ~ 390 ppm</a:t>
            </a:r>
          </a:p>
          <a:p>
            <a:pPr marL="0" indent="0" eaLnBrk="1" hangingPunct="1">
              <a:buFontTx/>
              <a:buNone/>
            </a:pPr>
            <a:endParaRPr lang="en-US"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998A1026-6751-524C-865E-BA6C082A5BFE}"/>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7" name="Slide Number Placeholder 4">
            <a:extLst>
              <a:ext uri="{FF2B5EF4-FFF2-40B4-BE49-F238E27FC236}">
                <a16:creationId xmlns:a16="http://schemas.microsoft.com/office/drawing/2014/main" id="{3752C6DB-61DB-F64A-915F-9C4B15911AC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165E5192-B932-D04C-94C2-82F55CD3FA63}" type="slidenum">
              <a:rPr lang="en-US" altLang="en-US" sz="1400"/>
              <a:pPr eaLnBrk="1" hangingPunct="1"/>
              <a:t>13</a:t>
            </a:fld>
            <a:endParaRPr lang="en-US" altLang="en-US" sz="1400"/>
          </a:p>
        </p:txBody>
      </p:sp>
      <p:sp>
        <p:nvSpPr>
          <p:cNvPr id="186370" name="Rectangle 2">
            <a:extLst>
              <a:ext uri="{FF2B5EF4-FFF2-40B4-BE49-F238E27FC236}">
                <a16:creationId xmlns:a16="http://schemas.microsoft.com/office/drawing/2014/main" id="{666CFD74-3D2F-D741-9335-C9C9D798DD2C}"/>
              </a:ext>
            </a:extLst>
          </p:cNvPr>
          <p:cNvSpPr>
            <a:spLocks noGrp="1" noChangeArrowheads="1"/>
          </p:cNvSpPr>
          <p:nvPr>
            <p:ph/>
          </p:nvPr>
        </p:nvSpPr>
        <p:spPr>
          <a:xfrm>
            <a:off x="1066800" y="914400"/>
            <a:ext cx="7804150" cy="521017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0" indent="0" eaLnBrk="1" hangingPunct="1">
              <a:buFontTx/>
              <a:buNone/>
            </a:pPr>
            <a:r>
              <a:rPr lang="en-US" altLang="en-US" sz="2000"/>
              <a:t>Today</a:t>
            </a:r>
            <a:r>
              <a:rPr lang="ja-JP" altLang="en-US" sz="2000"/>
              <a:t>’</a:t>
            </a:r>
            <a:r>
              <a:rPr lang="en-US" altLang="ja-JP" sz="2000"/>
              <a:t>s barometric pressure is 1009 hPa = 1009/1013 atm = 0.996 atm.  Thus the partial pressure of CO₂ is</a:t>
            </a:r>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r>
              <a:rPr lang="en-US" altLang="en-US" sz="2000"/>
              <a:t>In water CO₂ reacts slightly, but [H₂CO₃] remains constant as long as the partial pressure of CO₂ remains constant.</a:t>
            </a:r>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p:txBody>
      </p:sp>
      <p:graphicFrame>
        <p:nvGraphicFramePr>
          <p:cNvPr id="60420" name="Object 3">
            <a:extLst>
              <a:ext uri="{FF2B5EF4-FFF2-40B4-BE49-F238E27FC236}">
                <a16:creationId xmlns:a16="http://schemas.microsoft.com/office/drawing/2014/main" id="{827DF599-F4A7-604B-B735-96C289AA89EE}"/>
              </a:ext>
            </a:extLst>
          </p:cNvPr>
          <p:cNvGraphicFramePr>
            <a:graphicFrameLocks noChangeAspect="1"/>
          </p:cNvGraphicFramePr>
          <p:nvPr/>
        </p:nvGraphicFramePr>
        <p:xfrm>
          <a:off x="1235075" y="1531938"/>
          <a:ext cx="7058025" cy="595312"/>
        </p:xfrm>
        <a:graphic>
          <a:graphicData uri="http://schemas.openxmlformats.org/presentationml/2006/ole">
            <mc:AlternateContent xmlns:mc="http://schemas.openxmlformats.org/markup-compatibility/2006">
              <mc:Choice xmlns:v="urn:schemas-microsoft-com:vml" Requires="v">
                <p:oleObj spid="_x0000_s60441" name="Equation" r:id="rId4" imgW="3302000" imgH="330200" progId="Equation.3">
                  <p:embed/>
                </p:oleObj>
              </mc:Choice>
              <mc:Fallback>
                <p:oleObj name="Equation" r:id="rId4" imgW="3302000" imgH="330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075" y="1531938"/>
                        <a:ext cx="7058025"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21" name="Object 4">
            <a:extLst>
              <a:ext uri="{FF2B5EF4-FFF2-40B4-BE49-F238E27FC236}">
                <a16:creationId xmlns:a16="http://schemas.microsoft.com/office/drawing/2014/main" id="{41CE4A15-CB33-E347-B168-7699BDF749DF}"/>
              </a:ext>
            </a:extLst>
          </p:cNvPr>
          <p:cNvGraphicFramePr>
            <a:graphicFrameLocks noChangeAspect="1"/>
          </p:cNvGraphicFramePr>
          <p:nvPr/>
        </p:nvGraphicFramePr>
        <p:xfrm>
          <a:off x="1471613" y="2117725"/>
          <a:ext cx="6661150" cy="973138"/>
        </p:xfrm>
        <a:graphic>
          <a:graphicData uri="http://schemas.openxmlformats.org/presentationml/2006/ole">
            <mc:AlternateContent xmlns:mc="http://schemas.openxmlformats.org/markup-compatibility/2006">
              <mc:Choice xmlns:v="urn:schemas-microsoft-com:vml" Requires="v">
                <p:oleObj spid="_x0000_s60442" name="Equation" r:id="rId6" imgW="3733800" imgH="596900" progId="Equation.3">
                  <p:embed/>
                </p:oleObj>
              </mc:Choice>
              <mc:Fallback>
                <p:oleObj name="Equation" r:id="rId6" imgW="3733800" imgH="596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1613" y="2117725"/>
                        <a:ext cx="666115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0422" name="Object 5">
            <a:extLst>
              <a:ext uri="{FF2B5EF4-FFF2-40B4-BE49-F238E27FC236}">
                <a16:creationId xmlns:a16="http://schemas.microsoft.com/office/drawing/2014/main" id="{D152F8C2-C750-6B4A-8BA9-F66CD6EC8743}"/>
              </a:ext>
            </a:extLst>
          </p:cNvPr>
          <p:cNvGraphicFramePr>
            <a:graphicFrameLocks noChangeAspect="1"/>
          </p:cNvGraphicFramePr>
          <p:nvPr/>
        </p:nvGraphicFramePr>
        <p:xfrm>
          <a:off x="2041525" y="3886200"/>
          <a:ext cx="3538538" cy="1828800"/>
        </p:xfrm>
        <a:graphic>
          <a:graphicData uri="http://schemas.openxmlformats.org/presentationml/2006/ole">
            <mc:AlternateContent xmlns:mc="http://schemas.openxmlformats.org/markup-compatibility/2006">
              <mc:Choice xmlns:v="urn:schemas-microsoft-com:vml" Requires="v">
                <p:oleObj spid="_x0000_s60443" name="Equation" r:id="rId8" imgW="43599100" imgH="21361400" progId="Equation.3">
                  <p:embed/>
                </p:oleObj>
              </mc:Choice>
              <mc:Fallback>
                <p:oleObj name="Equation" r:id="rId8" imgW="43599100" imgH="21361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1525" y="3886200"/>
                        <a:ext cx="3538538"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515D1D-F92E-B548-B9C2-A311E6330634}"/>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5" name="Slide Number Placeholder 4">
            <a:extLst>
              <a:ext uri="{FF2B5EF4-FFF2-40B4-BE49-F238E27FC236}">
                <a16:creationId xmlns:a16="http://schemas.microsoft.com/office/drawing/2014/main" id="{7D9595E5-BBF2-D64C-B158-CF9C393D32E4}"/>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0B743014-A704-5143-942D-1479502B6487}" type="slidenum">
              <a:rPr lang="en-US" altLang="en-US" sz="1400"/>
              <a:pPr eaLnBrk="1" hangingPunct="1"/>
              <a:t>14</a:t>
            </a:fld>
            <a:endParaRPr lang="en-US" altLang="en-US" sz="1400"/>
          </a:p>
        </p:txBody>
      </p:sp>
      <p:sp>
        <p:nvSpPr>
          <p:cNvPr id="188418" name="Rectangle 2">
            <a:extLst>
              <a:ext uri="{FF2B5EF4-FFF2-40B4-BE49-F238E27FC236}">
                <a16:creationId xmlns:a16="http://schemas.microsoft.com/office/drawing/2014/main" id="{68600C96-B0C4-B545-A65B-9D7103349E10}"/>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0" indent="0" eaLnBrk="1" hangingPunct="1">
              <a:buFontTx/>
              <a:buNone/>
            </a:pPr>
            <a:r>
              <a:rPr lang="en-US" altLang="en-US" sz="2000"/>
              <a:t>We know that:</a:t>
            </a:r>
          </a:p>
          <a:p>
            <a:pPr marL="0" indent="0" eaLnBrk="1" hangingPunct="1">
              <a:buFontTx/>
              <a:buNone/>
            </a:pPr>
            <a:endParaRPr lang="en-US" altLang="en-US" sz="2000"/>
          </a:p>
          <a:p>
            <a:pPr marL="0" indent="0" eaLnBrk="1" hangingPunct="1">
              <a:buFontTx/>
              <a:buNone/>
            </a:pPr>
            <a:r>
              <a:rPr lang="en-US" altLang="en-US" sz="2000"/>
              <a:t>and</a:t>
            </a:r>
          </a:p>
          <a:p>
            <a:pPr marL="0" indent="0" eaLnBrk="1" hangingPunct="1">
              <a:buFontTx/>
              <a:buNone/>
            </a:pPr>
            <a:endParaRPr lang="en-US" altLang="en-US" sz="2000"/>
          </a:p>
          <a:p>
            <a:pPr marL="0" indent="0" eaLnBrk="1" hangingPunct="1">
              <a:buFontTx/>
              <a:buNone/>
            </a:pPr>
            <a:r>
              <a:rPr lang="en-US" altLang="en-US" sz="2000"/>
              <a:t>THUS</a:t>
            </a:r>
          </a:p>
          <a:p>
            <a:pPr marL="0" indent="0" eaLnBrk="1" hangingPunct="1">
              <a:buFontTx/>
              <a:buNone/>
            </a:pPr>
            <a:endParaRPr lang="en-US" altLang="en-US" sz="2000"/>
          </a:p>
          <a:p>
            <a:pPr marL="0" indent="0" algn="ctr" eaLnBrk="1" hangingPunct="1">
              <a:buFontTx/>
              <a:buNone/>
            </a:pPr>
            <a:r>
              <a:rPr lang="en-US" altLang="en-US" sz="2200" b="1"/>
              <a:t>H</a:t>
            </a:r>
            <a:r>
              <a:rPr lang="en-US" altLang="en-US" sz="2200" b="1" baseline="30000"/>
              <a:t>+ </a:t>
            </a:r>
            <a:r>
              <a:rPr lang="en-US" altLang="en-US" sz="2200" b="1"/>
              <a:t>= 2.38x10</a:t>
            </a:r>
            <a:r>
              <a:rPr lang="en-US" altLang="en-US" sz="2200" b="1" baseline="30000"/>
              <a:t>-6</a:t>
            </a:r>
            <a:r>
              <a:rPr lang="en-US" altLang="en-US" sz="2200" b="1"/>
              <a:t> → pH = -log(2.38x10</a:t>
            </a:r>
            <a:r>
              <a:rPr lang="en-US" altLang="en-US" sz="2200" b="1" baseline="30000"/>
              <a:t>-6</a:t>
            </a:r>
            <a:r>
              <a:rPr lang="en-US" altLang="en-US" sz="2200" b="1"/>
              <a:t>) = 5.6</a:t>
            </a:r>
          </a:p>
          <a:p>
            <a:pPr marL="0" indent="0" algn="ctr" eaLnBrk="1" hangingPunct="1">
              <a:buFontTx/>
              <a:buNone/>
            </a:pPr>
            <a:endParaRPr lang="en-US" altLang="en-US" sz="2200"/>
          </a:p>
          <a:p>
            <a:pPr marL="0" indent="0" algn="ctr" eaLnBrk="1" hangingPunct="1">
              <a:buFontTx/>
              <a:buNone/>
            </a:pPr>
            <a:r>
              <a:rPr lang="en-US" altLang="en-US" sz="2000" u="sng"/>
              <a:t>Example 2.</a:t>
            </a:r>
          </a:p>
          <a:p>
            <a:pPr marL="0" indent="0" eaLnBrk="1" hangingPunct="1">
              <a:buFontTx/>
              <a:buNone/>
            </a:pPr>
            <a:r>
              <a:rPr lang="en-US" altLang="en-US" sz="2000"/>
              <a:t>If fog water contains enough nitric acid (HNO₃) to have a pH of 4.7, can any appreciable amount nitric acid vapor return to the atmosphere?  Another way to ask this question is to ask what partial pressure of HNO₃ is in equilibrium with typical </a:t>
            </a:r>
            <a:r>
              <a:rPr lang="ja-JP" altLang="en-US" sz="2000">
                <a:latin typeface="Arial" panose="020B0604020202020204" pitchFamily="34" charset="0"/>
              </a:rPr>
              <a:t>“</a:t>
            </a:r>
            <a:r>
              <a:rPr lang="en-US" altLang="ja-JP" sz="2000"/>
              <a:t>acid rain</a:t>
            </a:r>
            <a:r>
              <a:rPr lang="ja-JP" altLang="en-US" sz="2000">
                <a:latin typeface="Arial" panose="020B0604020202020204" pitchFamily="34" charset="0"/>
              </a:rPr>
              <a:t>”</a:t>
            </a:r>
            <a:r>
              <a:rPr lang="en-US" altLang="ja-JP" sz="2000"/>
              <a:t> i.e. water at pH 4.7.</a:t>
            </a:r>
            <a:endParaRPr lang="en-US" altLang="en-US" sz="2000"/>
          </a:p>
        </p:txBody>
      </p:sp>
      <p:graphicFrame>
        <p:nvGraphicFramePr>
          <p:cNvPr id="62468" name="Object 3">
            <a:extLst>
              <a:ext uri="{FF2B5EF4-FFF2-40B4-BE49-F238E27FC236}">
                <a16:creationId xmlns:a16="http://schemas.microsoft.com/office/drawing/2014/main" id="{FF65C8A8-D30D-9442-85C3-0EE804CC47E5}"/>
              </a:ext>
            </a:extLst>
          </p:cNvPr>
          <p:cNvGraphicFramePr>
            <a:graphicFrameLocks noChangeAspect="1"/>
          </p:cNvGraphicFramePr>
          <p:nvPr/>
        </p:nvGraphicFramePr>
        <p:xfrm>
          <a:off x="2921000" y="798513"/>
          <a:ext cx="4318000" cy="2211387"/>
        </p:xfrm>
        <a:graphic>
          <a:graphicData uri="http://schemas.openxmlformats.org/presentationml/2006/ole">
            <mc:AlternateContent xmlns:mc="http://schemas.openxmlformats.org/markup-compatibility/2006">
              <mc:Choice xmlns:v="urn:schemas-microsoft-com:vml" Requires="v">
                <p:oleObj spid="_x0000_s62475" name="Equation" r:id="rId4" imgW="1943100" imgH="965200" progId="Equation.3">
                  <p:embed/>
                </p:oleObj>
              </mc:Choice>
              <mc:Fallback>
                <p:oleObj name="Equation" r:id="rId4" imgW="1943100" imgH="965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798513"/>
                        <a:ext cx="43180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BF96426-EC47-2F4C-B06C-8C15AD8EDBF1}"/>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5" name="Slide Number Placeholder 4">
            <a:extLst>
              <a:ext uri="{FF2B5EF4-FFF2-40B4-BE49-F238E27FC236}">
                <a16:creationId xmlns:a16="http://schemas.microsoft.com/office/drawing/2014/main" id="{09A70E8C-A3A1-0D47-88E9-2F37F6775E8E}"/>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5A87050-E1E2-094D-865F-B1F5F6AAB57E}" type="slidenum">
              <a:rPr lang="en-US" altLang="en-US" sz="1400"/>
              <a:pPr eaLnBrk="1" hangingPunct="1"/>
              <a:t>15</a:t>
            </a:fld>
            <a:endParaRPr lang="en-US" altLang="en-US" sz="1400"/>
          </a:p>
        </p:txBody>
      </p:sp>
      <p:sp>
        <p:nvSpPr>
          <p:cNvPr id="190466" name="Rectangle 2">
            <a:extLst>
              <a:ext uri="{FF2B5EF4-FFF2-40B4-BE49-F238E27FC236}">
                <a16:creationId xmlns:a16="http://schemas.microsoft.com/office/drawing/2014/main" id="{FA00DD08-BDE3-744E-8B43-A63E5B8CF9FC}"/>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r>
              <a:rPr lang="en-US" altLang="en-US" sz="2000"/>
              <a:t>This is equivalent to 90 ppt, a small amount for a polluted environment, but the actual [HNO₃] would be even lower because nitric acid ionized in solution.  In other words, once nitric acid is in solution, it wont come back out again unless the droplet evaporates; conversely any vapor-phase nitric acid will be quickly absorbed into the aqueous-phase in the presence of cloud or fog water.</a:t>
            </a:r>
          </a:p>
          <a:p>
            <a:pPr marL="0" indent="0" eaLnBrk="1" hangingPunct="1">
              <a:buFontTx/>
              <a:buNone/>
            </a:pPr>
            <a:endParaRPr lang="en-US" altLang="en-US" sz="2000"/>
          </a:p>
          <a:p>
            <a:pPr marL="0" indent="0" algn="ctr" eaLnBrk="1" hangingPunct="1">
              <a:buFontTx/>
              <a:buNone/>
            </a:pPr>
            <a:r>
              <a:rPr lang="en-US" altLang="en-US" sz="2000"/>
              <a:t>Which pollutants can be rained out?</a:t>
            </a:r>
          </a:p>
          <a:p>
            <a:pPr marL="0" indent="0" algn="ctr" eaLnBrk="1" hangingPunct="1">
              <a:buFontTx/>
              <a:buNone/>
            </a:pPr>
            <a:r>
              <a:rPr lang="en-US" altLang="en-US" sz="2000"/>
              <a:t>See also Finlayson-Pitts Chapt. 8 and Seinfeld Chapt. 7.</a:t>
            </a:r>
          </a:p>
        </p:txBody>
      </p:sp>
      <p:graphicFrame>
        <p:nvGraphicFramePr>
          <p:cNvPr id="64516" name="Object 3">
            <a:extLst>
              <a:ext uri="{FF2B5EF4-FFF2-40B4-BE49-F238E27FC236}">
                <a16:creationId xmlns:a16="http://schemas.microsoft.com/office/drawing/2014/main" id="{88F2ED42-A2EC-3E42-B4B4-47761B048C55}"/>
              </a:ext>
            </a:extLst>
          </p:cNvPr>
          <p:cNvGraphicFramePr>
            <a:graphicFrameLocks noChangeAspect="1"/>
          </p:cNvGraphicFramePr>
          <p:nvPr/>
        </p:nvGraphicFramePr>
        <p:xfrm>
          <a:off x="3200400" y="914400"/>
          <a:ext cx="2743200" cy="2133600"/>
        </p:xfrm>
        <a:graphic>
          <a:graphicData uri="http://schemas.openxmlformats.org/presentationml/2006/ole">
            <mc:AlternateContent xmlns:mc="http://schemas.openxmlformats.org/markup-compatibility/2006">
              <mc:Choice xmlns:v="urn:schemas-microsoft-com:vml" Requires="v">
                <p:oleObj spid="_x0000_s64523" name="Equation" r:id="rId4" imgW="33934400" imgH="27800300" progId="Equation.3">
                  <p:embed/>
                </p:oleObj>
              </mc:Choice>
              <mc:Fallback>
                <p:oleObj name="Equation" r:id="rId4" imgW="33934400" imgH="27800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914400"/>
                        <a:ext cx="27432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630963BC-52FC-B442-B7CB-E46541E9CD22}"/>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9" name="Slide Number Placeholder 4">
            <a:extLst>
              <a:ext uri="{FF2B5EF4-FFF2-40B4-BE49-F238E27FC236}">
                <a16:creationId xmlns:a16="http://schemas.microsoft.com/office/drawing/2014/main" id="{9CFA40FE-1138-D448-AB7D-962202EBE3F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1E3B8B4F-AB81-F54B-BC56-6C4BCB6B4753}" type="slidenum">
              <a:rPr lang="en-US" altLang="en-US" sz="1400"/>
              <a:pPr eaLnBrk="1" hangingPunct="1"/>
              <a:t>16</a:t>
            </a:fld>
            <a:endParaRPr lang="en-US" altLang="en-US" sz="1400"/>
          </a:p>
        </p:txBody>
      </p:sp>
      <p:sp>
        <p:nvSpPr>
          <p:cNvPr id="192514" name="Rectangle 2">
            <a:extLst>
              <a:ext uri="{FF2B5EF4-FFF2-40B4-BE49-F238E27FC236}">
                <a16:creationId xmlns:a16="http://schemas.microsoft.com/office/drawing/2014/main" id="{EFAD9B7F-13EC-9647-B8A7-E47DF51CEED8}"/>
              </a:ext>
            </a:extLst>
          </p:cNvPr>
          <p:cNvSpPr>
            <a:spLocks noGrp="1" noChangeArrowheads="1"/>
          </p:cNvSpPr>
          <p:nvPr>
            <p:ph/>
          </p:nvPr>
        </p:nvSpPr>
        <p:spPr>
          <a:xfrm>
            <a:off x="246063" y="930275"/>
            <a:ext cx="8745537" cy="56229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Tx/>
              <a:buNone/>
            </a:pPr>
            <a:r>
              <a:rPr lang="en-US" altLang="en-US" sz="2000"/>
              <a:t>We want to calculate the ratio of the aqueous phase to the gas phase concentration of a pollutant in a cloud.  The units can be anything , but they must be the same.  We will assume that the gas and aqueous phases are in equilibrium.  We need the following:</a:t>
            </a:r>
          </a:p>
          <a:p>
            <a:pPr eaLnBrk="1" hangingPunct="1"/>
            <a:r>
              <a:rPr lang="en-US" altLang="en-US" sz="2000"/>
              <a:t>Henry</a:t>
            </a:r>
            <a:r>
              <a:rPr lang="ja-JP" altLang="en-US" sz="2000">
                <a:latin typeface="Arial" panose="020B0604020202020204" pitchFamily="34" charset="0"/>
              </a:rPr>
              <a:t>’</a:t>
            </a:r>
            <a:r>
              <a:rPr lang="en-US" altLang="ja-JP" sz="2000"/>
              <a:t>s Law Coefficient:  </a:t>
            </a:r>
            <a:r>
              <a:rPr lang="en-US" altLang="ja-JP" sz="2000">
                <a:solidFill>
                  <a:srgbClr val="000000"/>
                </a:solidFill>
                <a:latin typeface="Script MT Bold" pitchFamily="66" charset="0"/>
              </a:rPr>
              <a:t>H</a:t>
            </a:r>
            <a:r>
              <a:rPr lang="en-US" altLang="ja-JP" sz="2000"/>
              <a:t> (M/atm)</a:t>
            </a:r>
          </a:p>
          <a:p>
            <a:pPr eaLnBrk="1" hangingPunct="1"/>
            <a:r>
              <a:rPr lang="en-US" altLang="en-US" sz="2000"/>
              <a:t>Cloud liquid water content: LWC (gm⁻³)</a:t>
            </a:r>
          </a:p>
          <a:p>
            <a:pPr eaLnBrk="1" hangingPunct="1"/>
            <a:r>
              <a:rPr lang="en-US" altLang="en-US" sz="2000"/>
              <a:t>Total pressure:         (atm)</a:t>
            </a:r>
          </a:p>
          <a:p>
            <a:pPr eaLnBrk="1" hangingPunct="1"/>
            <a:r>
              <a:rPr lang="en-US" altLang="en-US" sz="2000"/>
              <a:t>Ambient temperature:  T (K)</a:t>
            </a:r>
          </a:p>
          <a:p>
            <a:pPr eaLnBrk="1" hangingPunct="1">
              <a:buFontTx/>
              <a:buNone/>
            </a:pPr>
            <a:r>
              <a:rPr lang="en-US" altLang="en-US" sz="2000"/>
              <a:t>LET:</a:t>
            </a:r>
          </a:p>
          <a:p>
            <a:pPr eaLnBrk="1" hangingPunct="1">
              <a:buFontTx/>
              <a:buNone/>
            </a:pPr>
            <a:r>
              <a:rPr lang="en-US" altLang="en-US" sz="2000"/>
              <a:t>		be the concentration of X in the aqueous phase in moles/m³</a:t>
            </a:r>
          </a:p>
          <a:p>
            <a:pPr eaLnBrk="1" hangingPunct="1">
              <a:buFontTx/>
              <a:buNone/>
            </a:pPr>
            <a:r>
              <a:rPr lang="en-US" altLang="en-US" sz="2000"/>
              <a:t>		be the concentration of X in the gas phase in moles/m³</a:t>
            </a:r>
          </a:p>
          <a:p>
            <a:pPr algn="ctr" eaLnBrk="1" hangingPunct="1">
              <a:buFontTx/>
              <a:buNone/>
            </a:pPr>
            <a:r>
              <a:rPr lang="en-US" altLang="en-US" sz="2000"/>
              <a:t>[X]</a:t>
            </a:r>
            <a:r>
              <a:rPr lang="en-US" altLang="en-US" sz="2000" baseline="-25000"/>
              <a:t>aq</a:t>
            </a:r>
            <a:r>
              <a:rPr lang="en-US" altLang="en-US" sz="2000"/>
              <a:t> = </a:t>
            </a:r>
            <a:r>
              <a:rPr lang="en-US" altLang="en-US" sz="2000">
                <a:solidFill>
                  <a:srgbClr val="000000"/>
                </a:solidFill>
                <a:latin typeface="Script MT Bold" pitchFamily="66" charset="0"/>
              </a:rPr>
              <a:t>H</a:t>
            </a:r>
            <a:r>
              <a:rPr lang="en-US" altLang="en-US" sz="2000"/>
              <a:t> P</a:t>
            </a:r>
            <a:r>
              <a:rPr lang="en-US" altLang="en-US" sz="2000" baseline="-25000"/>
              <a:t>X</a:t>
            </a:r>
            <a:endParaRPr lang="en-US" altLang="en-US" sz="2000"/>
          </a:p>
          <a:p>
            <a:pPr algn="ctr" eaLnBrk="1" hangingPunct="1">
              <a:buFontTx/>
              <a:buNone/>
            </a:pPr>
            <a:endParaRPr lang="en-US" altLang="en-US" sz="2000"/>
          </a:p>
          <a:p>
            <a:pPr eaLnBrk="1" hangingPunct="1">
              <a:buFontTx/>
              <a:buNone/>
            </a:pPr>
            <a:r>
              <a:rPr lang="en-US" altLang="en-US" sz="2000"/>
              <a:t>Where 	        is the aqueous concentration in M, and        is the partial pressure expressed in atm.  We can find the partial pressure from the mixing ratio and total pressure.</a:t>
            </a:r>
          </a:p>
          <a:p>
            <a:pPr algn="ctr" eaLnBrk="1" hangingPunct="1">
              <a:buFontTx/>
              <a:buNone/>
            </a:pPr>
            <a:endParaRPr lang="en-US" altLang="en-US" sz="2000"/>
          </a:p>
        </p:txBody>
      </p:sp>
      <p:graphicFrame>
        <p:nvGraphicFramePr>
          <p:cNvPr id="66564" name="Object 3">
            <a:extLst>
              <a:ext uri="{FF2B5EF4-FFF2-40B4-BE49-F238E27FC236}">
                <a16:creationId xmlns:a16="http://schemas.microsoft.com/office/drawing/2014/main" id="{4AEFD28B-27F3-6542-9A5A-3CC45942FE67}"/>
              </a:ext>
            </a:extLst>
          </p:cNvPr>
          <p:cNvGraphicFramePr>
            <a:graphicFrameLocks noChangeAspect="1"/>
          </p:cNvGraphicFramePr>
          <p:nvPr/>
        </p:nvGraphicFramePr>
        <p:xfrm>
          <a:off x="2286000" y="2895600"/>
          <a:ext cx="376238" cy="457200"/>
        </p:xfrm>
        <a:graphic>
          <a:graphicData uri="http://schemas.openxmlformats.org/presentationml/2006/ole">
            <mc:AlternateContent xmlns:mc="http://schemas.openxmlformats.org/markup-compatibility/2006">
              <mc:Choice xmlns:v="urn:schemas-microsoft-com:vml" Requires="v">
                <p:oleObj spid="_x0000_s66599" name="Equation" r:id="rId4" imgW="4102100" imgH="4978400" progId="Equation.3">
                  <p:embed/>
                </p:oleObj>
              </mc:Choice>
              <mc:Fallback>
                <p:oleObj name="Equation" r:id="rId4" imgW="4102100" imgH="4978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95600"/>
                        <a:ext cx="3762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5" name="Object 4">
            <a:extLst>
              <a:ext uri="{FF2B5EF4-FFF2-40B4-BE49-F238E27FC236}">
                <a16:creationId xmlns:a16="http://schemas.microsoft.com/office/drawing/2014/main" id="{B445FC68-2AAE-7646-9E6A-CDC64A65CC94}"/>
              </a:ext>
            </a:extLst>
          </p:cNvPr>
          <p:cNvGraphicFramePr>
            <a:graphicFrameLocks noChangeAspect="1"/>
          </p:cNvGraphicFramePr>
          <p:nvPr/>
        </p:nvGraphicFramePr>
        <p:xfrm>
          <a:off x="685800" y="4038600"/>
          <a:ext cx="501650" cy="457200"/>
        </p:xfrm>
        <a:graphic>
          <a:graphicData uri="http://schemas.openxmlformats.org/presentationml/2006/ole">
            <mc:AlternateContent xmlns:mc="http://schemas.openxmlformats.org/markup-compatibility/2006">
              <mc:Choice xmlns:v="urn:schemas-microsoft-com:vml" Requires="v">
                <p:oleObj spid="_x0000_s66600" name="Equation" r:id="rId6" imgW="5854700" imgH="5562600" progId="Equation.3">
                  <p:embed/>
                </p:oleObj>
              </mc:Choice>
              <mc:Fallback>
                <p:oleObj name="Equation" r:id="rId6" imgW="5854700" imgH="5562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038600"/>
                        <a:ext cx="501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6" name="Object 5">
            <a:extLst>
              <a:ext uri="{FF2B5EF4-FFF2-40B4-BE49-F238E27FC236}">
                <a16:creationId xmlns:a16="http://schemas.microsoft.com/office/drawing/2014/main" id="{15023881-4F41-4443-8E5D-AB4B81E6FEEC}"/>
              </a:ext>
            </a:extLst>
          </p:cNvPr>
          <p:cNvGraphicFramePr>
            <a:graphicFrameLocks noChangeAspect="1"/>
          </p:cNvGraphicFramePr>
          <p:nvPr/>
        </p:nvGraphicFramePr>
        <p:xfrm>
          <a:off x="685800" y="4419600"/>
          <a:ext cx="520700" cy="430213"/>
        </p:xfrm>
        <a:graphic>
          <a:graphicData uri="http://schemas.openxmlformats.org/presentationml/2006/ole">
            <mc:AlternateContent xmlns:mc="http://schemas.openxmlformats.org/markup-compatibility/2006">
              <mc:Choice xmlns:v="urn:schemas-microsoft-com:vml" Requires="v">
                <p:oleObj spid="_x0000_s66601" name="Equation" r:id="rId8" imgW="6731000" imgH="5562600" progId="Equation.3">
                  <p:embed/>
                </p:oleObj>
              </mc:Choice>
              <mc:Fallback>
                <p:oleObj name="Equation" r:id="rId8" imgW="6731000" imgH="5562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419600"/>
                        <a:ext cx="5207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7" name="Object 6">
            <a:extLst>
              <a:ext uri="{FF2B5EF4-FFF2-40B4-BE49-F238E27FC236}">
                <a16:creationId xmlns:a16="http://schemas.microsoft.com/office/drawing/2014/main" id="{32B1B969-8449-4B45-B641-75F0E7238D09}"/>
              </a:ext>
            </a:extLst>
          </p:cNvPr>
          <p:cNvGraphicFramePr>
            <a:graphicFrameLocks noChangeAspect="1"/>
          </p:cNvGraphicFramePr>
          <p:nvPr/>
        </p:nvGraphicFramePr>
        <p:xfrm>
          <a:off x="1066800" y="5486400"/>
          <a:ext cx="652463" cy="457200"/>
        </p:xfrm>
        <a:graphic>
          <a:graphicData uri="http://schemas.openxmlformats.org/presentationml/2006/ole">
            <mc:AlternateContent xmlns:mc="http://schemas.openxmlformats.org/markup-compatibility/2006">
              <mc:Choice xmlns:v="urn:schemas-microsoft-com:vml" Requires="v">
                <p:oleObj spid="_x0000_s66602" name="Equation" r:id="rId10" imgW="7607300" imgH="5562600" progId="Equation.3">
                  <p:embed/>
                </p:oleObj>
              </mc:Choice>
              <mc:Fallback>
                <p:oleObj name="Equation" r:id="rId10" imgW="7607300" imgH="55626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5486400"/>
                        <a:ext cx="6524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6568" name="Object 7">
            <a:extLst>
              <a:ext uri="{FF2B5EF4-FFF2-40B4-BE49-F238E27FC236}">
                <a16:creationId xmlns:a16="http://schemas.microsoft.com/office/drawing/2014/main" id="{CAB7B8E1-4463-764C-BA50-2BC04B0BC312}"/>
              </a:ext>
            </a:extLst>
          </p:cNvPr>
          <p:cNvGraphicFramePr>
            <a:graphicFrameLocks noChangeAspect="1"/>
          </p:cNvGraphicFramePr>
          <p:nvPr/>
        </p:nvGraphicFramePr>
        <p:xfrm>
          <a:off x="5791200" y="5486400"/>
          <a:ext cx="376238" cy="457200"/>
        </p:xfrm>
        <a:graphic>
          <a:graphicData uri="http://schemas.openxmlformats.org/presentationml/2006/ole">
            <mc:AlternateContent xmlns:mc="http://schemas.openxmlformats.org/markup-compatibility/2006">
              <mc:Choice xmlns:v="urn:schemas-microsoft-com:vml" Requires="v">
                <p:oleObj spid="_x0000_s66603" name="Equation" r:id="rId12" imgW="4102100" imgH="4978400" progId="Equation.3">
                  <p:embed/>
                </p:oleObj>
              </mc:Choice>
              <mc:Fallback>
                <p:oleObj name="Equation" r:id="rId12" imgW="4102100" imgH="49784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5486400"/>
                        <a:ext cx="3762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EB1A06FF-7377-5043-9F3D-54F6FEEF7570}"/>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9" name="Slide Number Placeholder 4">
            <a:extLst>
              <a:ext uri="{FF2B5EF4-FFF2-40B4-BE49-F238E27FC236}">
                <a16:creationId xmlns:a16="http://schemas.microsoft.com/office/drawing/2014/main" id="{7CAFC3E9-9932-E043-943A-0AA89C144293}"/>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3058B11F-CC9E-034D-B763-B92BCBBC00BB}" type="slidenum">
              <a:rPr lang="en-US" altLang="en-US" sz="1400"/>
              <a:pPr eaLnBrk="1" hangingPunct="1"/>
              <a:t>17</a:t>
            </a:fld>
            <a:endParaRPr lang="en-US" altLang="en-US" sz="1400"/>
          </a:p>
        </p:txBody>
      </p:sp>
      <p:sp>
        <p:nvSpPr>
          <p:cNvPr id="194562" name="Rectangle 2">
            <a:extLst>
              <a:ext uri="{FF2B5EF4-FFF2-40B4-BE49-F238E27FC236}">
                <a16:creationId xmlns:a16="http://schemas.microsoft.com/office/drawing/2014/main" id="{EAFC82AA-D7A6-824C-AE0C-507FE7A3B6E0}"/>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For the aqueous-phase concentration:</a:t>
            </a:r>
          </a:p>
          <a:p>
            <a:pPr eaLnBrk="1" hangingPunct="1">
              <a:buFontTx/>
              <a:buNone/>
            </a:pPr>
            <a:endParaRPr lang="en-US" altLang="en-US" sz="2000"/>
          </a:p>
          <a:p>
            <a:pPr eaLnBrk="1" hangingPunct="1">
              <a:buFontTx/>
              <a:buNone/>
            </a:pPr>
            <a:r>
              <a:rPr lang="en-US" altLang="en-US" sz="2000"/>
              <a:t>	units:		moles/m³ = moles/L(water) x g(water)/m³(air) x L/g</a:t>
            </a:r>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For the gaseous content:</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		</a:t>
            </a:r>
          </a:p>
          <a:p>
            <a:pPr eaLnBrk="1" hangingPunct="1">
              <a:buFontTx/>
              <a:buNone/>
            </a:pPr>
            <a:r>
              <a:rPr lang="en-US" altLang="en-US" sz="2000"/>
              <a:t>		units:     moles/m³   =</a:t>
            </a:r>
          </a:p>
        </p:txBody>
      </p:sp>
      <p:graphicFrame>
        <p:nvGraphicFramePr>
          <p:cNvPr id="68612" name="Object 3">
            <a:extLst>
              <a:ext uri="{FF2B5EF4-FFF2-40B4-BE49-F238E27FC236}">
                <a16:creationId xmlns:a16="http://schemas.microsoft.com/office/drawing/2014/main" id="{6C708EA7-F4F6-BA4C-B493-4A82CCCD7053}"/>
              </a:ext>
            </a:extLst>
          </p:cNvPr>
          <p:cNvGraphicFramePr>
            <a:graphicFrameLocks noChangeAspect="1"/>
          </p:cNvGraphicFramePr>
          <p:nvPr/>
        </p:nvGraphicFramePr>
        <p:xfrm>
          <a:off x="3397250" y="1143000"/>
          <a:ext cx="1435100" cy="457200"/>
        </p:xfrm>
        <a:graphic>
          <a:graphicData uri="http://schemas.openxmlformats.org/presentationml/2006/ole">
            <mc:AlternateContent xmlns:mc="http://schemas.openxmlformats.org/markup-compatibility/2006">
              <mc:Choice xmlns:v="urn:schemas-microsoft-com:vml" Requires="v">
                <p:oleObj spid="_x0000_s68647" name="Equation" r:id="rId4" imgW="19011900" imgH="5562600" progId="Equation.3">
                  <p:embed/>
                </p:oleObj>
              </mc:Choice>
              <mc:Fallback>
                <p:oleObj name="Equation" r:id="rId4" imgW="19011900" imgH="5562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0" y="1143000"/>
                        <a:ext cx="143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8613" name="Object 4">
            <a:extLst>
              <a:ext uri="{FF2B5EF4-FFF2-40B4-BE49-F238E27FC236}">
                <a16:creationId xmlns:a16="http://schemas.microsoft.com/office/drawing/2014/main" id="{4260EFE2-BCE8-F346-AA91-6A9F3ADF9BAF}"/>
              </a:ext>
            </a:extLst>
          </p:cNvPr>
          <p:cNvGraphicFramePr>
            <a:graphicFrameLocks noChangeAspect="1"/>
          </p:cNvGraphicFramePr>
          <p:nvPr/>
        </p:nvGraphicFramePr>
        <p:xfrm>
          <a:off x="3276600" y="2057400"/>
          <a:ext cx="2438400" cy="381000"/>
        </p:xfrm>
        <a:graphic>
          <a:graphicData uri="http://schemas.openxmlformats.org/presentationml/2006/ole">
            <mc:AlternateContent xmlns:mc="http://schemas.openxmlformats.org/markup-compatibility/2006">
              <mc:Choice xmlns:v="urn:schemas-microsoft-com:vml" Requires="v">
                <p:oleObj spid="_x0000_s68648" name="Equation" r:id="rId6" imgW="32473900" imgH="5854700" progId="Equation.3">
                  <p:embed/>
                </p:oleObj>
              </mc:Choice>
              <mc:Fallback>
                <p:oleObj name="Equation" r:id="rId6" imgW="32473900" imgH="5854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057400"/>
                        <a:ext cx="2438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14" name="Object 5">
            <a:extLst>
              <a:ext uri="{FF2B5EF4-FFF2-40B4-BE49-F238E27FC236}">
                <a16:creationId xmlns:a16="http://schemas.microsoft.com/office/drawing/2014/main" id="{1096EE6C-D498-4D44-BAF4-B6A2247D7BFE}"/>
              </a:ext>
            </a:extLst>
          </p:cNvPr>
          <p:cNvGraphicFramePr>
            <a:graphicFrameLocks noChangeAspect="1"/>
          </p:cNvGraphicFramePr>
          <p:nvPr/>
        </p:nvGraphicFramePr>
        <p:xfrm>
          <a:off x="2770188" y="2971800"/>
          <a:ext cx="3527425" cy="457200"/>
        </p:xfrm>
        <a:graphic>
          <a:graphicData uri="http://schemas.openxmlformats.org/presentationml/2006/ole">
            <mc:AlternateContent xmlns:mc="http://schemas.openxmlformats.org/markup-compatibility/2006">
              <mc:Choice xmlns:v="urn:schemas-microsoft-com:vml" Requires="v">
                <p:oleObj spid="_x0000_s68649" name="Equation" r:id="rId8" imgW="48272700" imgH="5854700" progId="Equation.3">
                  <p:embed/>
                </p:oleObj>
              </mc:Choice>
              <mc:Fallback>
                <p:oleObj name="Equation" r:id="rId8" imgW="48272700" imgH="5854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0188" y="2971800"/>
                        <a:ext cx="3527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15" name="Object 6">
            <a:extLst>
              <a:ext uri="{FF2B5EF4-FFF2-40B4-BE49-F238E27FC236}">
                <a16:creationId xmlns:a16="http://schemas.microsoft.com/office/drawing/2014/main" id="{832B036E-54B8-5C4B-8480-CB774B0AFDF2}"/>
              </a:ext>
            </a:extLst>
          </p:cNvPr>
          <p:cNvGraphicFramePr>
            <a:graphicFrameLocks noChangeAspect="1"/>
          </p:cNvGraphicFramePr>
          <p:nvPr/>
        </p:nvGraphicFramePr>
        <p:xfrm>
          <a:off x="2990850" y="3962400"/>
          <a:ext cx="2627313" cy="1143000"/>
        </p:xfrm>
        <a:graphic>
          <a:graphicData uri="http://schemas.openxmlformats.org/presentationml/2006/ole">
            <mc:AlternateContent xmlns:mc="http://schemas.openxmlformats.org/markup-compatibility/2006">
              <mc:Choice xmlns:v="urn:schemas-microsoft-com:vml" Requires="v">
                <p:oleObj spid="_x0000_s68650" name="Equation" r:id="rId10" imgW="39497000" imgH="15798800" progId="Equation.3">
                  <p:embed/>
                </p:oleObj>
              </mc:Choice>
              <mc:Fallback>
                <p:oleObj name="Equation" r:id="rId10" imgW="39497000" imgH="15798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0850" y="3962400"/>
                        <a:ext cx="26273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8616" name="Object 7">
            <a:extLst>
              <a:ext uri="{FF2B5EF4-FFF2-40B4-BE49-F238E27FC236}">
                <a16:creationId xmlns:a16="http://schemas.microsoft.com/office/drawing/2014/main" id="{65C5F2CF-24B2-0547-A569-8580B88720BF}"/>
              </a:ext>
            </a:extLst>
          </p:cNvPr>
          <p:cNvGraphicFramePr>
            <a:graphicFrameLocks noChangeAspect="1"/>
          </p:cNvGraphicFramePr>
          <p:nvPr/>
        </p:nvGraphicFramePr>
        <p:xfrm>
          <a:off x="3657600" y="5410200"/>
          <a:ext cx="2362200" cy="990600"/>
        </p:xfrm>
        <a:graphic>
          <a:graphicData uri="http://schemas.openxmlformats.org/presentationml/2006/ole">
            <mc:AlternateContent xmlns:mc="http://schemas.openxmlformats.org/markup-compatibility/2006">
              <mc:Choice xmlns:v="urn:schemas-microsoft-com:vml" Requires="v">
                <p:oleObj spid="_x0000_s68651" name="Equation" r:id="rId12" imgW="23406100" imgH="9652000" progId="Equation.3">
                  <p:embed/>
                </p:oleObj>
              </mc:Choice>
              <mc:Fallback>
                <p:oleObj name="Equation" r:id="rId12" imgW="23406100" imgH="96520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410200"/>
                        <a:ext cx="23622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946B995E-197E-FA4B-8254-19972B89D424}"/>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6" name="Slide Number Placeholder 4">
            <a:extLst>
              <a:ext uri="{FF2B5EF4-FFF2-40B4-BE49-F238E27FC236}">
                <a16:creationId xmlns:a16="http://schemas.microsoft.com/office/drawing/2014/main" id="{D5C1C8AC-0436-BE49-9A5E-A22D712E989A}"/>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DE18EDA-353B-EF49-B20E-5E9D98733176}" type="slidenum">
              <a:rPr lang="en-US" altLang="en-US" sz="1400"/>
              <a:pPr eaLnBrk="1" hangingPunct="1"/>
              <a:t>18</a:t>
            </a:fld>
            <a:endParaRPr lang="en-US" altLang="en-US" sz="1400"/>
          </a:p>
        </p:txBody>
      </p:sp>
      <p:sp>
        <p:nvSpPr>
          <p:cNvPr id="196610" name="Rectangle 2">
            <a:extLst>
              <a:ext uri="{FF2B5EF4-FFF2-40B4-BE49-F238E27FC236}">
                <a16:creationId xmlns:a16="http://schemas.microsoft.com/office/drawing/2014/main" id="{D7441F11-3329-0941-87EC-5637A2761A64}"/>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Notice that the ratio is independent of pressure and concentration.  For a species with a Henry</a:t>
            </a:r>
            <a:r>
              <a:rPr lang="ja-JP" altLang="en-US" sz="2000">
                <a:latin typeface="Arial" panose="020B0604020202020204" pitchFamily="34" charset="0"/>
              </a:rPr>
              <a:t>’</a:t>
            </a:r>
            <a:r>
              <a:rPr lang="en-US" altLang="ja-JP" sz="2000"/>
              <a:t>s law coefficient of 400, only about 1% will go into a cloud with a LWC of 1 g/m³.  </a:t>
            </a:r>
          </a:p>
          <a:p>
            <a:pPr eaLnBrk="1" hangingPunct="1">
              <a:buFontTx/>
              <a:buNone/>
            </a:pPr>
            <a:r>
              <a:rPr lang="en-US" altLang="ja-JP" sz="2000"/>
              <a:t>Without aqueous phase removal reactions, </a:t>
            </a:r>
            <a:r>
              <a:rPr lang="en-US" altLang="ja-JP" sz="2000" i="1">
                <a:latin typeface="Apple Chancery" panose="03020702040506060504" pitchFamily="66" charset="-79"/>
              </a:rPr>
              <a:t>H</a:t>
            </a:r>
            <a:r>
              <a:rPr lang="en-US" altLang="ja-JP" sz="2000"/>
              <a:t> must be &gt;1000 to have efficient rainout of a trace gas.</a:t>
            </a:r>
          </a:p>
          <a:p>
            <a:pPr eaLnBrk="1" hangingPunct="1">
              <a:buFontTx/>
              <a:buNone/>
            </a:pPr>
            <a:r>
              <a:rPr lang="en-US" altLang="ja-JP" sz="2000">
                <a:solidFill>
                  <a:srgbClr val="008000"/>
                </a:solidFill>
              </a:rPr>
              <a:t>Let’s check </a:t>
            </a:r>
            <a:r>
              <a:rPr lang="en-US" altLang="ja-JP" sz="2000" u="sng">
                <a:solidFill>
                  <a:srgbClr val="008000"/>
                </a:solidFill>
              </a:rPr>
              <a:t>ozone</a:t>
            </a:r>
            <a:r>
              <a:rPr lang="en-US" altLang="ja-JP" sz="2000">
                <a:solidFill>
                  <a:srgbClr val="008000"/>
                </a:solidFill>
              </a:rPr>
              <a:t> with </a:t>
            </a:r>
            <a:r>
              <a:rPr lang="en-US" altLang="ja-JP" sz="2000" i="1">
                <a:solidFill>
                  <a:srgbClr val="008000"/>
                </a:solidFill>
                <a:latin typeface="Apple Chancery" panose="03020702040506060504" pitchFamily="66" charset="-79"/>
              </a:rPr>
              <a:t>H</a:t>
            </a:r>
            <a:r>
              <a:rPr lang="en-US" altLang="ja-JP" sz="2000">
                <a:solidFill>
                  <a:srgbClr val="008000"/>
                </a:solidFill>
              </a:rPr>
              <a:t> = 10</a:t>
            </a:r>
            <a:r>
              <a:rPr lang="en-US" altLang="ja-JP" sz="2000" baseline="30000">
                <a:solidFill>
                  <a:srgbClr val="008000"/>
                </a:solidFill>
              </a:rPr>
              <a:t>-2</a:t>
            </a:r>
            <a:r>
              <a:rPr lang="en-US" altLang="ja-JP" sz="2000">
                <a:solidFill>
                  <a:srgbClr val="008000"/>
                </a:solidFill>
              </a:rPr>
              <a:t> M/atm for 273K and 1.0 atm.</a:t>
            </a:r>
          </a:p>
          <a:p>
            <a:pPr eaLnBrk="1" hangingPunct="1">
              <a:buFontTx/>
              <a:buNone/>
            </a:pPr>
            <a:r>
              <a:rPr lang="en-US" altLang="ja-JP" sz="2000">
                <a:solidFill>
                  <a:srgbClr val="008000"/>
                </a:solidFill>
              </a:rPr>
              <a:t>10</a:t>
            </a:r>
            <a:r>
              <a:rPr lang="en-US" altLang="ja-JP" sz="2000" baseline="30000">
                <a:solidFill>
                  <a:srgbClr val="008000"/>
                </a:solidFill>
              </a:rPr>
              <a:t>-2 </a:t>
            </a:r>
            <a:r>
              <a:rPr lang="en-US" altLang="ja-JP" sz="2000">
                <a:solidFill>
                  <a:srgbClr val="008000"/>
                </a:solidFill>
              </a:rPr>
              <a:t>* 1 * 22.4E-6  = 2.24E-7  It would take a million interactions with a thick cloud to rain out water.  Might not be true if O</a:t>
            </a:r>
            <a:r>
              <a:rPr lang="en-US" altLang="ja-JP" sz="2000" baseline="-25000">
                <a:solidFill>
                  <a:srgbClr val="008000"/>
                </a:solidFill>
              </a:rPr>
              <a:t>3</a:t>
            </a:r>
            <a:r>
              <a:rPr lang="en-US" altLang="ja-JP" sz="2000">
                <a:solidFill>
                  <a:srgbClr val="008000"/>
                </a:solidFill>
              </a:rPr>
              <a:t> reacted with SO</a:t>
            </a:r>
            <a:r>
              <a:rPr lang="en-US" altLang="ja-JP" sz="2000" baseline="-25000">
                <a:solidFill>
                  <a:srgbClr val="008000"/>
                </a:solidFill>
              </a:rPr>
              <a:t>2</a:t>
            </a:r>
            <a:r>
              <a:rPr lang="en-US" altLang="ja-JP" sz="2000">
                <a:solidFill>
                  <a:srgbClr val="008000"/>
                </a:solidFill>
              </a:rPr>
              <a:t>.  </a:t>
            </a:r>
          </a:p>
        </p:txBody>
      </p:sp>
      <p:graphicFrame>
        <p:nvGraphicFramePr>
          <p:cNvPr id="70660" name="Object 3">
            <a:extLst>
              <a:ext uri="{FF2B5EF4-FFF2-40B4-BE49-F238E27FC236}">
                <a16:creationId xmlns:a16="http://schemas.microsoft.com/office/drawing/2014/main" id="{61CD65E7-A951-DC4E-9D4E-F98015FBA296}"/>
              </a:ext>
            </a:extLst>
          </p:cNvPr>
          <p:cNvGraphicFramePr>
            <a:graphicFrameLocks noChangeAspect="1"/>
          </p:cNvGraphicFramePr>
          <p:nvPr/>
        </p:nvGraphicFramePr>
        <p:xfrm>
          <a:off x="1865313" y="1295400"/>
          <a:ext cx="5121275" cy="762000"/>
        </p:xfrm>
        <a:graphic>
          <a:graphicData uri="http://schemas.openxmlformats.org/presentationml/2006/ole">
            <mc:AlternateContent xmlns:mc="http://schemas.openxmlformats.org/markup-compatibility/2006">
              <mc:Choice xmlns:v="urn:schemas-microsoft-com:vml" Requires="v">
                <p:oleObj spid="_x0000_s70674" name="Equation" r:id="rId4" imgW="75488800" imgH="11112500" progId="Equation.3">
                  <p:embed/>
                </p:oleObj>
              </mc:Choice>
              <mc:Fallback>
                <p:oleObj name="Equation" r:id="rId4" imgW="75488800" imgH="11112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313" y="1295400"/>
                        <a:ext cx="51212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0661" name="Object 4">
            <a:extLst>
              <a:ext uri="{FF2B5EF4-FFF2-40B4-BE49-F238E27FC236}">
                <a16:creationId xmlns:a16="http://schemas.microsoft.com/office/drawing/2014/main" id="{5D39882B-E809-5442-A58F-DC742C365701}"/>
              </a:ext>
            </a:extLst>
          </p:cNvPr>
          <p:cNvGraphicFramePr>
            <a:graphicFrameLocks noChangeAspect="1"/>
          </p:cNvGraphicFramePr>
          <p:nvPr/>
        </p:nvGraphicFramePr>
        <p:xfrm>
          <a:off x="2330450" y="2590800"/>
          <a:ext cx="3748088" cy="762000"/>
        </p:xfrm>
        <a:graphic>
          <a:graphicData uri="http://schemas.openxmlformats.org/presentationml/2006/ole">
            <mc:AlternateContent xmlns:mc="http://schemas.openxmlformats.org/markup-compatibility/2006">
              <mc:Choice xmlns:v="urn:schemas-microsoft-com:vml" Requires="v">
                <p:oleObj spid="_x0000_s70675" name="Equation" r:id="rId6" imgW="50609500" imgH="10820400" progId="Equation.3">
                  <p:embed/>
                </p:oleObj>
              </mc:Choice>
              <mc:Fallback>
                <p:oleObj name="Equation" r:id="rId6" imgW="50609500" imgH="10820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590800"/>
                        <a:ext cx="37480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0F542B69-7E47-5E46-AEEF-6908EFD4026F}"/>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7" name="Slide Number Placeholder 4">
            <a:extLst>
              <a:ext uri="{FF2B5EF4-FFF2-40B4-BE49-F238E27FC236}">
                <a16:creationId xmlns:a16="http://schemas.microsoft.com/office/drawing/2014/main" id="{9BC9893A-E3A0-B74B-B94A-170395D2226B}"/>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2CEB88F-C0C0-EB4D-BC66-6399ED9D32AE}" type="slidenum">
              <a:rPr lang="en-US" altLang="en-US" sz="1400"/>
              <a:pPr eaLnBrk="1" hangingPunct="1"/>
              <a:t>19</a:t>
            </a:fld>
            <a:endParaRPr lang="en-US" altLang="en-US" sz="1400"/>
          </a:p>
        </p:txBody>
      </p:sp>
      <p:sp>
        <p:nvSpPr>
          <p:cNvPr id="198658" name="Rectangle 2">
            <a:extLst>
              <a:ext uri="{FF2B5EF4-FFF2-40B4-BE49-F238E27FC236}">
                <a16:creationId xmlns:a16="http://schemas.microsoft.com/office/drawing/2014/main" id="{644F2C31-19A8-A446-9E45-2C0BBD0E22BA}"/>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Tx/>
              <a:buNone/>
            </a:pPr>
            <a:r>
              <a:rPr lang="en-US" altLang="en-US" sz="2000"/>
              <a:t>What is the possible pH of water in a high cloud (alt. ≃ 5km) that absorbed sulfur while in equilibrium with 100 ppb of SO₂?</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In the next lecture we will show how to derive the pressure as a function of height.  At 5 km the ambient pressure is 0.54 atm.</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This SO₂ will not stay as SO₂•H₂O, but participate in a aqueous phase reaction, that is it will dissociate.</a:t>
            </a:r>
          </a:p>
        </p:txBody>
      </p:sp>
      <p:graphicFrame>
        <p:nvGraphicFramePr>
          <p:cNvPr id="72708" name="Object 3">
            <a:extLst>
              <a:ext uri="{FF2B5EF4-FFF2-40B4-BE49-F238E27FC236}">
                <a16:creationId xmlns:a16="http://schemas.microsoft.com/office/drawing/2014/main" id="{22531771-AF7E-7B4E-9F4D-9DCD57F34EBE}"/>
              </a:ext>
            </a:extLst>
          </p:cNvPr>
          <p:cNvGraphicFramePr>
            <a:graphicFrameLocks noChangeAspect="1"/>
          </p:cNvGraphicFramePr>
          <p:nvPr/>
        </p:nvGraphicFramePr>
        <p:xfrm>
          <a:off x="3505200" y="1600200"/>
          <a:ext cx="2895600" cy="1066800"/>
        </p:xfrm>
        <a:graphic>
          <a:graphicData uri="http://schemas.openxmlformats.org/presentationml/2006/ole">
            <mc:AlternateContent xmlns:mc="http://schemas.openxmlformats.org/markup-compatibility/2006">
              <mc:Choice xmlns:v="urn:schemas-microsoft-com:vml" Requires="v">
                <p:oleObj spid="_x0000_s72729" name="Equation" r:id="rId4" imgW="42125900" imgH="16090900" progId="Equation.3">
                  <p:embed/>
                </p:oleObj>
              </mc:Choice>
              <mc:Fallback>
                <p:oleObj name="Equation" r:id="rId4" imgW="42125900" imgH="16090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00200"/>
                        <a:ext cx="2895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09" name="Object 4">
            <a:extLst>
              <a:ext uri="{FF2B5EF4-FFF2-40B4-BE49-F238E27FC236}">
                <a16:creationId xmlns:a16="http://schemas.microsoft.com/office/drawing/2014/main" id="{E7864DF9-7473-E446-93C7-80962165D6D4}"/>
              </a:ext>
            </a:extLst>
          </p:cNvPr>
          <p:cNvGraphicFramePr>
            <a:graphicFrameLocks noChangeAspect="1"/>
          </p:cNvGraphicFramePr>
          <p:nvPr/>
        </p:nvGraphicFramePr>
        <p:xfrm>
          <a:off x="3429000" y="3429000"/>
          <a:ext cx="3276600" cy="1028700"/>
        </p:xfrm>
        <a:graphic>
          <a:graphicData uri="http://schemas.openxmlformats.org/presentationml/2006/ole">
            <mc:AlternateContent xmlns:mc="http://schemas.openxmlformats.org/markup-compatibility/2006">
              <mc:Choice xmlns:v="urn:schemas-microsoft-com:vml" Requires="v">
                <p:oleObj spid="_x0000_s72730" name="Equation" r:id="rId6" imgW="51206400" imgH="16675100" progId="Equation.3">
                  <p:embed/>
                </p:oleObj>
              </mc:Choice>
              <mc:Fallback>
                <p:oleObj name="Equation" r:id="rId6" imgW="51206400" imgH="16675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429000"/>
                        <a:ext cx="32766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2710" name="Object 5">
            <a:extLst>
              <a:ext uri="{FF2B5EF4-FFF2-40B4-BE49-F238E27FC236}">
                <a16:creationId xmlns:a16="http://schemas.microsoft.com/office/drawing/2014/main" id="{B9B8EB0B-804F-F94E-A7C7-64A5803B49AD}"/>
              </a:ext>
            </a:extLst>
          </p:cNvPr>
          <p:cNvGraphicFramePr>
            <a:graphicFrameLocks noChangeAspect="1"/>
          </p:cNvGraphicFramePr>
          <p:nvPr/>
        </p:nvGraphicFramePr>
        <p:xfrm>
          <a:off x="3810000" y="5334000"/>
          <a:ext cx="2438400" cy="304800"/>
        </p:xfrm>
        <a:graphic>
          <a:graphicData uri="http://schemas.openxmlformats.org/presentationml/2006/ole">
            <mc:AlternateContent xmlns:mc="http://schemas.openxmlformats.org/markup-compatibility/2006">
              <mc:Choice xmlns:v="urn:schemas-microsoft-com:vml" Requires="v">
                <p:oleObj spid="_x0000_s72731" name="Equation" r:id="rId8" imgW="39497000" imgH="5270500" progId="Equation.3">
                  <p:embed/>
                </p:oleObj>
              </mc:Choice>
              <mc:Fallback>
                <p:oleObj name="Equation" r:id="rId8" imgW="39497000" imgH="52705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5334000"/>
                        <a:ext cx="2438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5760AF39-8A55-FF49-B025-60C329D455D0}"/>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2010  R. R. Dickerson</a:t>
            </a:r>
          </a:p>
        </p:txBody>
      </p:sp>
      <p:sp>
        <p:nvSpPr>
          <p:cNvPr id="5" name="Slide Number Placeholder 5">
            <a:extLst>
              <a:ext uri="{FF2B5EF4-FFF2-40B4-BE49-F238E27FC236}">
                <a16:creationId xmlns:a16="http://schemas.microsoft.com/office/drawing/2014/main" id="{8BA82E38-D5A3-694D-AD8B-EB4FCB69B4C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84F4A29-D393-1841-91F9-FF05BC760069}" type="slidenum">
              <a:rPr lang="en-US" altLang="en-US" sz="1400">
                <a:latin typeface="Arial" panose="020B0604020202020204" pitchFamily="34" charset="0"/>
              </a:rPr>
              <a:pPr eaLnBrk="1" hangingPunct="1"/>
              <a:t>2</a:t>
            </a:fld>
            <a:endParaRPr lang="en-US" altLang="en-US" sz="1400">
              <a:latin typeface="Arial" panose="020B0604020202020204" pitchFamily="34" charset="0"/>
            </a:endParaRPr>
          </a:p>
        </p:txBody>
      </p:sp>
      <p:sp>
        <p:nvSpPr>
          <p:cNvPr id="32772" name="Rectangle 4">
            <a:extLst>
              <a:ext uri="{FF2B5EF4-FFF2-40B4-BE49-F238E27FC236}">
                <a16:creationId xmlns:a16="http://schemas.microsoft.com/office/drawing/2014/main" id="{D9CC2EED-8EF0-5444-B542-CC3156CAAFEF}"/>
              </a:ext>
            </a:extLst>
          </p:cNvPr>
          <p:cNvSpPr>
            <a:spLocks noGrp="1" noChangeArrowheads="1"/>
          </p:cNvSpPr>
          <p:nvPr>
            <p:ph type="ctrTitle"/>
          </p:nvPr>
        </p:nvSpPr>
        <p:spPr>
          <a:xfrm>
            <a:off x="762000" y="228600"/>
            <a:ext cx="7620000" cy="1066800"/>
          </a:xfrm>
        </p:spPr>
        <p:txBody>
          <a:bodyPr/>
          <a:lstStyle/>
          <a:p>
            <a:pPr eaLnBrk="1" hangingPunct="1"/>
            <a:r>
              <a:rPr lang="en-US" altLang="en-US" sz="3200" b="1" dirty="0">
                <a:latin typeface="Times New Roman" panose="02020603050405020304" pitchFamily="18" charset="0"/>
              </a:rPr>
              <a:t>Henry’</a:t>
            </a:r>
            <a:r>
              <a:rPr lang="en-US" altLang="ja-JP" sz="3200" b="1" dirty="0">
                <a:latin typeface="Times New Roman" panose="02020603050405020304" pitchFamily="18" charset="0"/>
              </a:rPr>
              <a:t>s Law and the Solubility of Gases.</a:t>
            </a:r>
            <a:endParaRPr lang="en-US" altLang="en-US" sz="3200" b="1" dirty="0">
              <a:latin typeface="Times New Roman" panose="02020603050405020304" pitchFamily="18" charset="0"/>
            </a:endParaRPr>
          </a:p>
        </p:txBody>
      </p:sp>
      <p:sp>
        <p:nvSpPr>
          <p:cNvPr id="32773" name="Rectangle 5">
            <a:extLst>
              <a:ext uri="{FF2B5EF4-FFF2-40B4-BE49-F238E27FC236}">
                <a16:creationId xmlns:a16="http://schemas.microsoft.com/office/drawing/2014/main" id="{250D9CDC-5B78-8940-BDC8-DE44BED1A1BF}"/>
              </a:ext>
            </a:extLst>
          </p:cNvPr>
          <p:cNvSpPr>
            <a:spLocks noGrp="1" noChangeArrowheads="1"/>
          </p:cNvSpPr>
          <p:nvPr>
            <p:ph type="subTitle" idx="1"/>
          </p:nvPr>
        </p:nvSpPr>
        <p:spPr>
          <a:xfrm>
            <a:off x="990600" y="1371600"/>
            <a:ext cx="6934200" cy="4800600"/>
          </a:xfrm>
        </p:spPr>
        <p:txBody>
          <a:bodyPr/>
          <a:lstStyle/>
          <a:p>
            <a:pPr algn="l" eaLnBrk="1" hangingPunct="1"/>
            <a:r>
              <a:rPr lang="en-US" altLang="en-US" sz="2600" dirty="0">
                <a:latin typeface="Times New Roman" panose="02020603050405020304" pitchFamily="18" charset="0"/>
              </a:rPr>
              <a:t>Aqueous phase concentrations are expressed in units of moles of solute per liter of solution or </a:t>
            </a:r>
            <a:r>
              <a:rPr lang="ja-JP" altLang="en-US" sz="2600">
                <a:latin typeface="Times New Roman" panose="02020603050405020304" pitchFamily="18" charset="0"/>
              </a:rPr>
              <a:t>“</a:t>
            </a:r>
            <a:r>
              <a:rPr lang="en-US" altLang="ja-JP" sz="2600" dirty="0">
                <a:latin typeface="Times New Roman" panose="02020603050405020304" pitchFamily="18" charset="0"/>
              </a:rPr>
              <a:t>molar concentration</a:t>
            </a:r>
            <a:r>
              <a:rPr lang="ja-JP" altLang="en-US" sz="2600">
                <a:latin typeface="Times New Roman" panose="02020603050405020304" pitchFamily="18" charset="0"/>
              </a:rPr>
              <a:t>”</a:t>
            </a:r>
            <a:r>
              <a:rPr lang="en-US" altLang="ja-JP" sz="2600" dirty="0">
                <a:latin typeface="Times New Roman" panose="02020603050405020304" pitchFamily="18" charset="0"/>
              </a:rPr>
              <a:t> represented by M.</a:t>
            </a:r>
          </a:p>
          <a:p>
            <a:pPr algn="l" eaLnBrk="1" hangingPunct="1"/>
            <a:endParaRPr lang="en-US" altLang="en-US" sz="2600" dirty="0">
              <a:latin typeface="Times New Roman" panose="02020603050405020304" pitchFamily="18" charset="0"/>
            </a:endParaRPr>
          </a:p>
          <a:p>
            <a:pPr algn="l" eaLnBrk="1" hangingPunct="1"/>
            <a:r>
              <a:rPr lang="en-US" altLang="en-US" sz="2600" dirty="0">
                <a:latin typeface="Times New Roman" panose="02020603050405020304" pitchFamily="18" charset="0"/>
              </a:rPr>
              <a:t>For example if water is added to 1.0 mole (58.5 g) of salt to make 1.0 L of solution:</a:t>
            </a:r>
          </a:p>
          <a:p>
            <a:pPr eaLnBrk="1" hangingPunct="1"/>
            <a:r>
              <a:rPr lang="en-US" altLang="en-US" sz="2600" dirty="0">
                <a:latin typeface="Times New Roman" panose="02020603050405020304" pitchFamily="18" charset="0"/>
              </a:rPr>
              <a:t>[</a:t>
            </a:r>
            <a:r>
              <a:rPr lang="en-US" altLang="en-US" sz="2600" dirty="0" err="1">
                <a:latin typeface="Times New Roman" panose="02020603050405020304" pitchFamily="18" charset="0"/>
              </a:rPr>
              <a:t>NaCl</a:t>
            </a:r>
            <a:r>
              <a:rPr lang="en-US" altLang="en-US" sz="2600" dirty="0">
                <a:latin typeface="Times New Roman" panose="02020603050405020304" pitchFamily="18" charset="0"/>
              </a:rPr>
              <a:t>] = 1.0 M</a:t>
            </a:r>
          </a:p>
          <a:p>
            <a:pPr algn="l" eaLnBrk="1" hangingPunct="1"/>
            <a:r>
              <a:rPr lang="en-US" altLang="en-US" sz="2600" dirty="0">
                <a:latin typeface="Times New Roman" panose="02020603050405020304" pitchFamily="18" charset="0"/>
              </a:rPr>
              <a:t>Alternatively</a:t>
            </a:r>
          </a:p>
          <a:p>
            <a:pPr eaLnBrk="1" hangingPunct="1"/>
            <a:r>
              <a:rPr lang="en-US" altLang="en-US" sz="2600" dirty="0">
                <a:latin typeface="Times New Roman" panose="02020603050405020304" pitchFamily="18" charset="0"/>
              </a:rPr>
              <a:t>[Na</a:t>
            </a:r>
            <a:r>
              <a:rPr lang="en-US" altLang="en-US" sz="2800" b="1" baseline="30000" dirty="0">
                <a:latin typeface="Times New Roman" panose="02020603050405020304" pitchFamily="18" charset="0"/>
              </a:rPr>
              <a:t>+</a:t>
            </a:r>
            <a:r>
              <a:rPr lang="en-US" altLang="en-US" sz="2600" dirty="0">
                <a:latin typeface="Times New Roman" panose="02020603050405020304" pitchFamily="18" charset="0"/>
              </a:rPr>
              <a:t>] = [Cl</a:t>
            </a:r>
            <a:r>
              <a:rPr lang="en-US" altLang="en-US" sz="2600" baseline="30000" dirty="0">
                <a:latin typeface="Times New Roman" panose="02020603050405020304" pitchFamily="18" charset="0"/>
              </a:rPr>
              <a:t>─</a:t>
            </a:r>
            <a:r>
              <a:rPr lang="en-US" altLang="en-US" sz="2600" dirty="0">
                <a:latin typeface="Times New Roman" panose="02020603050405020304" pitchFamily="18" charset="0"/>
              </a:rPr>
              <a:t>] = 1.0 M </a:t>
            </a:r>
          </a:p>
          <a:p>
            <a:pPr algn="l" eaLnBrk="1" hangingPunct="1"/>
            <a:r>
              <a:rPr lang="en-US" altLang="en-US" sz="2600" dirty="0">
                <a:latin typeface="Times New Roman" panose="02020603050405020304" pitchFamily="18" charset="0"/>
              </a:rPr>
              <a:t>Because salt ionized in solution.</a:t>
            </a:r>
          </a:p>
          <a:p>
            <a:pPr algn="l" eaLnBrk="1" hangingPunct="1">
              <a:buFontTx/>
              <a:buChar char="•"/>
            </a:pPr>
            <a:endParaRPr lang="en-US" altLang="en-US" sz="2600" dirty="0">
              <a:latin typeface="Times New Roman" panose="02020603050405020304" pitchFamily="18" charset="0"/>
            </a:endParaRPr>
          </a:p>
          <a:p>
            <a:pPr algn="l" eaLnBrk="1" hangingPunct="1">
              <a:buFontTx/>
              <a:buChar char="•"/>
            </a:pPr>
            <a:endParaRPr lang="en-US" altLang="en-US" sz="2600" dirty="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1CCBE91-F967-6B4E-BBB4-F3378539F413}"/>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6" name="Slide Number Placeholder 4">
            <a:extLst>
              <a:ext uri="{FF2B5EF4-FFF2-40B4-BE49-F238E27FC236}">
                <a16:creationId xmlns:a16="http://schemas.microsoft.com/office/drawing/2014/main" id="{310E30FD-D0F2-E14C-98D5-394856841F6D}"/>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B610DF2-5AA4-B349-9E37-EC8B09C4A81F}" type="slidenum">
              <a:rPr lang="en-US" altLang="en-US" sz="1400"/>
              <a:pPr eaLnBrk="1" hangingPunct="1"/>
              <a:t>20</a:t>
            </a:fld>
            <a:endParaRPr lang="en-US" altLang="en-US" sz="1400"/>
          </a:p>
        </p:txBody>
      </p:sp>
      <p:sp>
        <p:nvSpPr>
          <p:cNvPr id="200706" name="Rectangle 2">
            <a:extLst>
              <a:ext uri="{FF2B5EF4-FFF2-40B4-BE49-F238E27FC236}">
                <a16:creationId xmlns:a16="http://schemas.microsoft.com/office/drawing/2014/main" id="{DCDEDBEE-C3E6-BB4F-98C2-A8F406E41CDA}"/>
              </a:ext>
            </a:extLst>
          </p:cNvPr>
          <p:cNvSpPr>
            <a:spLocks noGrp="1" noChangeArrowheads="1"/>
          </p:cNvSpPr>
          <p:nvPr>
            <p:ph/>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buFontTx/>
              <a:buNone/>
            </a:pPr>
            <a:r>
              <a:rPr lang="en-US" altLang="en-US" sz="2000"/>
              <a:t>The concentration of SO₂•H₂O, however, remains constant because more SO₂ is entrained as SO₂•H₂O dissociates.  The extent of dissociation depends on [H⁺] and thus pH, but the concentration of SO₂•H₂O will stay constant as long as the gaseous SO₂ concentration stays constant.  What</a:t>
            </a:r>
            <a:r>
              <a:rPr lang="ja-JP" altLang="en-US" sz="2000">
                <a:latin typeface="Arial" panose="020B0604020202020204" pitchFamily="34" charset="0"/>
              </a:rPr>
              <a:t>’</a:t>
            </a:r>
            <a:r>
              <a:rPr lang="en-US" altLang="ja-JP" sz="2000"/>
              <a:t>s the pH for our mixture?</a:t>
            </a:r>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If most of the [H⁺] comes from SO₂•H₂O dissociation, then</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Note that there about 400 times as much S in the form of HOSO₂⁻ as in the form H₂O•SO₂.  H</a:t>
            </a:r>
            <a:r>
              <a:rPr lang="en-US" altLang="en-US" sz="2000" baseline="-25000"/>
              <a:t>2</a:t>
            </a:r>
            <a:r>
              <a:rPr lang="en-US" altLang="en-US" sz="2000"/>
              <a:t>SO</a:t>
            </a:r>
            <a:r>
              <a:rPr lang="en-US" altLang="en-US" sz="2000" baseline="-25000"/>
              <a:t>3</a:t>
            </a:r>
            <a:r>
              <a:rPr lang="en-US" altLang="en-US" sz="2000"/>
              <a:t> and HSO</a:t>
            </a:r>
            <a:r>
              <a:rPr lang="en-US" altLang="en-US" sz="2000" baseline="-25000"/>
              <a:t>3</a:t>
            </a:r>
            <a:r>
              <a:rPr lang="en-US" altLang="en-US" sz="2000" baseline="30000"/>
              <a:t>-</a:t>
            </a:r>
            <a:r>
              <a:rPr lang="en-US" altLang="en-US" sz="2000"/>
              <a:t> are weak acids, and if the reaction stops here, the pH of cloudwater in contact with 100 ppb of SO₂ will be 4.5</a:t>
            </a:r>
          </a:p>
        </p:txBody>
      </p:sp>
      <p:graphicFrame>
        <p:nvGraphicFramePr>
          <p:cNvPr id="74756" name="Object 3">
            <a:extLst>
              <a:ext uri="{FF2B5EF4-FFF2-40B4-BE49-F238E27FC236}">
                <a16:creationId xmlns:a16="http://schemas.microsoft.com/office/drawing/2014/main" id="{268FB51B-9592-2548-A875-764A079A5987}"/>
              </a:ext>
            </a:extLst>
          </p:cNvPr>
          <p:cNvGraphicFramePr>
            <a:graphicFrameLocks noChangeAspect="1"/>
          </p:cNvGraphicFramePr>
          <p:nvPr/>
        </p:nvGraphicFramePr>
        <p:xfrm>
          <a:off x="3505200" y="2286000"/>
          <a:ext cx="2590800" cy="914400"/>
        </p:xfrm>
        <a:graphic>
          <a:graphicData uri="http://schemas.openxmlformats.org/presentationml/2006/ole">
            <mc:AlternateContent xmlns:mc="http://schemas.openxmlformats.org/markup-compatibility/2006">
              <mc:Choice xmlns:v="urn:schemas-microsoft-com:vml" Requires="v">
                <p:oleObj spid="_x0000_s74770" name="Equation" r:id="rId4" imgW="29260800" imgH="10528300" progId="Equation.3">
                  <p:embed/>
                </p:oleObj>
              </mc:Choice>
              <mc:Fallback>
                <p:oleObj name="Equation" r:id="rId4" imgW="29260800" imgH="105283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286000"/>
                        <a:ext cx="25908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7" name="Object 4">
            <a:extLst>
              <a:ext uri="{FF2B5EF4-FFF2-40B4-BE49-F238E27FC236}">
                <a16:creationId xmlns:a16="http://schemas.microsoft.com/office/drawing/2014/main" id="{B0E32B93-0044-D049-898C-FDD4F180FF5B}"/>
              </a:ext>
            </a:extLst>
          </p:cNvPr>
          <p:cNvGraphicFramePr>
            <a:graphicFrameLocks noChangeAspect="1"/>
          </p:cNvGraphicFramePr>
          <p:nvPr/>
        </p:nvGraphicFramePr>
        <p:xfrm>
          <a:off x="3222625" y="3733800"/>
          <a:ext cx="3687763" cy="914400"/>
        </p:xfrm>
        <a:graphic>
          <a:graphicData uri="http://schemas.openxmlformats.org/presentationml/2006/ole">
            <mc:AlternateContent xmlns:mc="http://schemas.openxmlformats.org/markup-compatibility/2006">
              <mc:Choice xmlns:v="urn:schemas-microsoft-com:vml" Requires="v">
                <p:oleObj spid="_x0000_s74771" name="Equation" r:id="rId6" imgW="47980600" imgH="11696700" progId="Equation.3">
                  <p:embed/>
                </p:oleObj>
              </mc:Choice>
              <mc:Fallback>
                <p:oleObj name="Equation" r:id="rId6" imgW="47980600" imgH="11696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25" y="3733800"/>
                        <a:ext cx="368776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6F1F38C0-08DB-D241-9CD2-67739D95BBDE}"/>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4" name="Slide Number Placeholder 4">
            <a:extLst>
              <a:ext uri="{FF2B5EF4-FFF2-40B4-BE49-F238E27FC236}">
                <a16:creationId xmlns:a16="http://schemas.microsoft.com/office/drawing/2014/main" id="{8D889C34-82DA-BC47-9DAC-138B8AC2F8C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5CCA6F7-2603-FC43-B017-598DE793EB16}" type="slidenum">
              <a:rPr lang="en-US" altLang="en-US" sz="1400"/>
              <a:pPr eaLnBrk="1" hangingPunct="1"/>
              <a:t>21</a:t>
            </a:fld>
            <a:endParaRPr lang="en-US" altLang="en-US" sz="1400"/>
          </a:p>
        </p:txBody>
      </p:sp>
      <p:sp>
        <p:nvSpPr>
          <p:cNvPr id="202754" name="Rectangle 2">
            <a:extLst>
              <a:ext uri="{FF2B5EF4-FFF2-40B4-BE49-F238E27FC236}">
                <a16:creationId xmlns:a16="http://schemas.microsoft.com/office/drawing/2014/main" id="{859525DA-2AD1-9143-B1FE-131AE2E11164}"/>
              </a:ext>
            </a:extLst>
          </p:cNvPr>
          <p:cNvSpPr>
            <a:spLocks noGrp="1" noChangeArrowheads="1"/>
          </p:cNvSpPr>
          <p:nvPr>
            <p:ph/>
          </p:nvPr>
        </p:nvSpPr>
        <p:spPr>
          <a:xfrm>
            <a:off x="246063" y="930275"/>
            <a:ext cx="8212137" cy="5699125"/>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fontAlgn="ctr" hangingPunct="1">
              <a:buFontTx/>
              <a:buNone/>
            </a:pPr>
            <a:r>
              <a:rPr lang="en-US" altLang="en-US" sz="2000"/>
              <a:t>	Because SO₂ participates in aqueous-phase reactions, Eq. (I) above will give the correct [H₂O•SO₂], but will underestimate the total sulfur in solution.  Taken together all the forms of S in this oxidation state are called sulfur four, or S(IV).</a:t>
            </a:r>
          </a:p>
          <a:p>
            <a:pPr fontAlgn="ctr" hangingPunct="1">
              <a:buFontTx/>
              <a:buNone/>
            </a:pPr>
            <a:endParaRPr lang="en-US" altLang="en-US" sz="2000"/>
          </a:p>
          <a:p>
            <a:pPr fontAlgn="ctr" hangingPunct="1">
              <a:buFontTx/>
              <a:buNone/>
            </a:pPr>
            <a:r>
              <a:rPr lang="en-US" altLang="en-US" sz="2000"/>
              <a:t>	If all the S(IV) in the cloud water turns to S(VI) (sulfate) then the hydrogen ion concentration will approximately double because both protons come off H₂SO₄, in other words HSO₄⁻ is also a strong acid.</a:t>
            </a:r>
          </a:p>
          <a:p>
            <a:pPr fontAlgn="ctr" hangingPunct="1">
              <a:buFontTx/>
              <a:buNone/>
            </a:pPr>
            <a:endParaRPr lang="en-US" altLang="en-US" sz="2000"/>
          </a:p>
          <a:p>
            <a:pPr fontAlgn="ctr" hangingPunct="1">
              <a:buFontTx/>
              <a:buNone/>
            </a:pPr>
            <a:r>
              <a:rPr lang="en-US" altLang="en-US" sz="2000"/>
              <a:t>	This is fairly acidic, but we started with a very high concentration of SO₂, one that is characteristic of urban air.  In more rural areas of the eastern US an SO₂ mixing ratio of a 1-5 ppb is more common.  As SO₂•H₂O is oxidized to H₂SO₄, more SO₂ is drawn into the cloud water, and the acidity continue to rise.  Hydrogen peroxide is the most common oxidant for forming sulfuric acid in solution; we will discuss H₂O₂ later.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9EC08D-CC57-E247-B7D8-69B386288071}"/>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2010  R. R. Dickerson</a:t>
            </a:r>
          </a:p>
        </p:txBody>
      </p:sp>
      <p:sp>
        <p:nvSpPr>
          <p:cNvPr id="4" name="Slide Number Placeholder 3">
            <a:extLst>
              <a:ext uri="{FF2B5EF4-FFF2-40B4-BE49-F238E27FC236}">
                <a16:creationId xmlns:a16="http://schemas.microsoft.com/office/drawing/2014/main" id="{8961B7F7-0F13-F94B-9EE3-FA632E09F00B}"/>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2FB9EA0D-64DE-F14B-A64A-5A41856285C7}" type="slidenum">
              <a:rPr lang="en-US" altLang="en-US" sz="1400"/>
              <a:pPr eaLnBrk="1" hangingPunct="1"/>
              <a:t>22</a:t>
            </a:fld>
            <a:endParaRPr lang="en-US" altLang="en-US" sz="1400"/>
          </a:p>
        </p:txBody>
      </p:sp>
      <p:pic>
        <p:nvPicPr>
          <p:cNvPr id="9" name="Content Placeholder 8" descr="vpvst.gif">
            <a:extLst>
              <a:ext uri="{FF2B5EF4-FFF2-40B4-BE49-F238E27FC236}">
                <a16:creationId xmlns:a16="http://schemas.microsoft.com/office/drawing/2014/main" id="{2BAB6482-24D9-1D4A-B400-C085CF42797D}"/>
              </a:ext>
            </a:extLst>
          </p:cNvPr>
          <p:cNvPicPr>
            <a:picLocks noGrp="1" noChangeAspect="1"/>
          </p:cNvPicPr>
          <p:nvPr>
            <p:ph/>
          </p:nvPr>
        </p:nvPicPr>
        <p:blipFill>
          <a:blip r:embed="rId2">
            <a:extLst>
              <a:ext uri="{28A0092B-C50C-407E-A947-70E740481C1C}">
                <a14:useLocalDpi xmlns:a14="http://schemas.microsoft.com/office/drawing/2010/main" val="0"/>
              </a:ext>
            </a:extLst>
          </a:blip>
          <a:srcRect t="642" b="642"/>
          <a:stretch>
            <a:fillRect/>
          </a:stretch>
        </p:blipFill>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
        <p:nvSpPr>
          <p:cNvPr id="78852" name="TextBox 1">
            <a:extLst>
              <a:ext uri="{FF2B5EF4-FFF2-40B4-BE49-F238E27FC236}">
                <a16:creationId xmlns:a16="http://schemas.microsoft.com/office/drawing/2014/main" id="{90DC19A2-E82B-A544-B3E5-22478E8B0C81}"/>
              </a:ext>
            </a:extLst>
          </p:cNvPr>
          <p:cNvSpPr txBox="1">
            <a:spLocks noChangeArrowheads="1"/>
          </p:cNvSpPr>
          <p:nvPr/>
        </p:nvSpPr>
        <p:spPr bwMode="auto">
          <a:xfrm>
            <a:off x="2362200" y="11430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b="1"/>
              <a:t>Water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BB7F933D-2024-A54F-8C07-DB93E6170714}"/>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8" name="Slide Number Placeholder 4">
            <a:extLst>
              <a:ext uri="{FF2B5EF4-FFF2-40B4-BE49-F238E27FC236}">
                <a16:creationId xmlns:a16="http://schemas.microsoft.com/office/drawing/2014/main" id="{EC56F3A0-A0A3-6141-89E5-F2E78A3BA432}"/>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898D42DB-6C4F-4E46-A898-6C90AA64D56F}" type="slidenum">
              <a:rPr lang="en-US" altLang="en-US" sz="1400"/>
              <a:pPr eaLnBrk="1" hangingPunct="1"/>
              <a:t>23</a:t>
            </a:fld>
            <a:endParaRPr lang="en-US" altLang="en-US" sz="1400"/>
          </a:p>
        </p:txBody>
      </p:sp>
      <p:sp>
        <p:nvSpPr>
          <p:cNvPr id="124930" name="Rectangle 2">
            <a:extLst>
              <a:ext uri="{FF2B5EF4-FFF2-40B4-BE49-F238E27FC236}">
                <a16:creationId xmlns:a16="http://schemas.microsoft.com/office/drawing/2014/main" id="{2E3988F6-71EA-2345-AD31-747F3D3B59A3}"/>
              </a:ext>
            </a:extLst>
          </p:cNvPr>
          <p:cNvSpPr>
            <a:spLocks noGrp="1" noChangeArrowheads="1"/>
          </p:cNvSpPr>
          <p:nvPr>
            <p:ph type="title"/>
          </p:nvPr>
        </p:nvSpPr>
        <p:spPr>
          <a:xfrm>
            <a:off x="685800" y="381000"/>
            <a:ext cx="7772400" cy="1524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600" u="sng" dirty="0">
                <a:ea typeface="+mj-ea"/>
                <a:cs typeface="+mj-cs"/>
              </a:rPr>
              <a:t>Clausius-</a:t>
            </a:r>
            <a:r>
              <a:rPr lang="en-US" sz="3600" u="sng" dirty="0" err="1">
                <a:ea typeface="+mj-ea"/>
                <a:cs typeface="+mj-cs"/>
              </a:rPr>
              <a:t>Clapeyron</a:t>
            </a:r>
            <a:br>
              <a:rPr lang="en-US" sz="3600" u="sng" dirty="0">
                <a:ea typeface="+mj-ea"/>
                <a:cs typeface="+mj-cs"/>
              </a:rPr>
            </a:br>
            <a:r>
              <a:rPr lang="en-US" sz="3200" dirty="0">
                <a:ea typeface="+mj-ea"/>
                <a:cs typeface="+mj-cs"/>
              </a:rPr>
              <a:t>Objective: find </a:t>
            </a:r>
            <a:r>
              <a:rPr lang="en-US" sz="3200" dirty="0" err="1">
                <a:ea typeface="+mj-ea"/>
                <a:cs typeface="+mj-cs"/>
              </a:rPr>
              <a:t>e</a:t>
            </a:r>
            <a:r>
              <a:rPr lang="en-US" sz="3200" baseline="-25000" dirty="0" err="1">
                <a:ea typeface="+mj-ea"/>
                <a:cs typeface="+mj-cs"/>
              </a:rPr>
              <a:t>s</a:t>
            </a:r>
            <a:r>
              <a:rPr lang="en-US" sz="3200" dirty="0">
                <a:ea typeface="+mj-ea"/>
                <a:cs typeface="+mj-cs"/>
              </a:rPr>
              <a:t> = f(T) </a:t>
            </a:r>
            <a:br>
              <a:rPr lang="en-US" sz="3200" dirty="0">
                <a:ea typeface="+mj-ea"/>
                <a:cs typeface="+mj-cs"/>
              </a:rPr>
            </a:br>
            <a:r>
              <a:rPr lang="en-US" sz="3200" dirty="0">
                <a:ea typeface="+mj-ea"/>
                <a:cs typeface="+mj-cs"/>
              </a:rPr>
              <a:t>assuming </a:t>
            </a:r>
            <a:r>
              <a:rPr lang="en-US" sz="3200" dirty="0" err="1">
                <a:ea typeface="+mj-ea"/>
                <a:cs typeface="+mj-cs"/>
              </a:rPr>
              <a:t>L</a:t>
            </a:r>
            <a:r>
              <a:rPr lang="en-US" sz="3200" baseline="-25000" dirty="0" err="1">
                <a:ea typeface="+mj-ea"/>
                <a:cs typeface="+mj-cs"/>
              </a:rPr>
              <a:t>v</a:t>
            </a:r>
            <a:r>
              <a:rPr lang="en-US" sz="3200" dirty="0">
                <a:ea typeface="+mj-ea"/>
                <a:cs typeface="+mj-cs"/>
              </a:rPr>
              <a:t> is constant. </a:t>
            </a:r>
            <a:r>
              <a:rPr lang="en-US" sz="2400" dirty="0">
                <a:ea typeface="+mj-ea"/>
                <a:cs typeface="+mj-cs"/>
              </a:rPr>
              <a:t>See </a:t>
            </a:r>
            <a:r>
              <a:rPr lang="en-US" sz="2400" dirty="0" err="1">
                <a:ea typeface="+mj-ea"/>
                <a:cs typeface="+mj-cs"/>
              </a:rPr>
              <a:t>Salby</a:t>
            </a:r>
            <a:r>
              <a:rPr lang="en-US" sz="2400" dirty="0">
                <a:ea typeface="+mj-ea"/>
                <a:cs typeface="+mj-cs"/>
              </a:rPr>
              <a:t> </a:t>
            </a:r>
            <a:r>
              <a:rPr lang="en-US" sz="2400" dirty="0" err="1">
                <a:ea typeface="+mj-ea"/>
                <a:cs typeface="+mj-cs"/>
              </a:rPr>
              <a:t>Chapt</a:t>
            </a:r>
            <a:r>
              <a:rPr lang="en-US" sz="2400" dirty="0">
                <a:ea typeface="+mj-ea"/>
                <a:cs typeface="+mj-cs"/>
              </a:rPr>
              <a:t> 4. </a:t>
            </a:r>
            <a:endParaRPr lang="en-US" sz="3200" dirty="0">
              <a:ea typeface="+mj-ea"/>
              <a:cs typeface="+mj-cs"/>
            </a:endParaRPr>
          </a:p>
        </p:txBody>
      </p:sp>
      <p:sp>
        <p:nvSpPr>
          <p:cNvPr id="124931" name="Text Box 3">
            <a:extLst>
              <a:ext uri="{FF2B5EF4-FFF2-40B4-BE49-F238E27FC236}">
                <a16:creationId xmlns:a16="http://schemas.microsoft.com/office/drawing/2014/main" id="{2AD6920B-F910-DA45-A4DF-9470D3D545D3}"/>
              </a:ext>
            </a:extLst>
          </p:cNvPr>
          <p:cNvSpPr txBox="1">
            <a:spLocks noChangeArrowheads="1"/>
          </p:cNvSpPr>
          <p:nvPr/>
        </p:nvSpPr>
        <p:spPr bwMode="auto">
          <a:xfrm>
            <a:off x="990600" y="1981200"/>
            <a:ext cx="7340600"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3200" dirty="0" err="1">
                <a:latin typeface="Times New Roman" charset="0"/>
                <a:ea typeface="ＭＳ Ｐゴシック" charset="0"/>
              </a:rPr>
              <a:t>L</a:t>
            </a:r>
            <a:r>
              <a:rPr lang="en-US" sz="3200" baseline="-25000" dirty="0" err="1">
                <a:latin typeface="Times New Roman" charset="0"/>
                <a:ea typeface="ＭＳ Ｐゴシック" charset="0"/>
              </a:rPr>
              <a:t>v</a:t>
            </a:r>
            <a:r>
              <a:rPr lang="en-US" sz="3200" dirty="0">
                <a:latin typeface="Times New Roman" charset="0"/>
                <a:ea typeface="ＭＳ Ｐゴシック" charset="0"/>
              </a:rPr>
              <a:t> : latent heat of vaporization; </a:t>
            </a:r>
            <a:r>
              <a:rPr lang="en-US" sz="3200" dirty="0" err="1">
                <a:latin typeface="Times New Roman" charset="0"/>
                <a:ea typeface="ＭＳ Ｐゴシック" charset="0"/>
              </a:rPr>
              <a:t>dT</a:t>
            </a:r>
            <a:r>
              <a:rPr lang="en-US" sz="3200" dirty="0">
                <a:latin typeface="Times New Roman" charset="0"/>
                <a:ea typeface="ＭＳ Ｐゴシック" charset="0"/>
              </a:rPr>
              <a:t> = </a:t>
            </a:r>
            <a:r>
              <a:rPr lang="en-US" sz="3200" dirty="0" err="1">
                <a:latin typeface="Times New Roman" charset="0"/>
                <a:ea typeface="ＭＳ Ｐゴシック" charset="0"/>
              </a:rPr>
              <a:t>dp</a:t>
            </a:r>
            <a:r>
              <a:rPr lang="en-US" sz="3200" dirty="0">
                <a:latin typeface="Times New Roman" charset="0"/>
                <a:ea typeface="ＭＳ Ｐゴシック" charset="0"/>
              </a:rPr>
              <a:t> = 0</a:t>
            </a:r>
          </a:p>
          <a:p>
            <a:pPr>
              <a:defRPr/>
            </a:pPr>
            <a:endParaRPr lang="en-US" sz="2400" baseline="-25000" dirty="0">
              <a:latin typeface="Times New Roman" charset="0"/>
              <a:ea typeface="ＭＳ Ｐゴシック" charset="0"/>
            </a:endParaRPr>
          </a:p>
        </p:txBody>
      </p:sp>
      <p:graphicFrame>
        <p:nvGraphicFramePr>
          <p:cNvPr id="79877" name="Object 4">
            <a:extLst>
              <a:ext uri="{FF2B5EF4-FFF2-40B4-BE49-F238E27FC236}">
                <a16:creationId xmlns:a16="http://schemas.microsoft.com/office/drawing/2014/main" id="{5CCF4B62-AA14-E441-B419-F594DEC9DB7D}"/>
              </a:ext>
            </a:extLst>
          </p:cNvPr>
          <p:cNvGraphicFramePr>
            <a:graphicFrameLocks noChangeAspect="1"/>
          </p:cNvGraphicFramePr>
          <p:nvPr/>
        </p:nvGraphicFramePr>
        <p:xfrm>
          <a:off x="2089150" y="2519363"/>
          <a:ext cx="3924300" cy="1816100"/>
        </p:xfrm>
        <a:graphic>
          <a:graphicData uri="http://schemas.openxmlformats.org/presentationml/2006/ole">
            <mc:AlternateContent xmlns:mc="http://schemas.openxmlformats.org/markup-compatibility/2006">
              <mc:Choice xmlns:v="urn:schemas-microsoft-com:vml" Requires="v">
                <p:oleObj spid="_x0000_s79892" name="Equation" r:id="rId4" imgW="1536700" imgH="711200" progId="Equation.3">
                  <p:embed/>
                </p:oleObj>
              </mc:Choice>
              <mc:Fallback>
                <p:oleObj name="Equation" r:id="rId4" imgW="1536700" imgH="71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2519363"/>
                        <a:ext cx="3924300"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4933" name="Text Box 5">
            <a:extLst>
              <a:ext uri="{FF2B5EF4-FFF2-40B4-BE49-F238E27FC236}">
                <a16:creationId xmlns:a16="http://schemas.microsoft.com/office/drawing/2014/main" id="{B8973A09-A2E2-7549-992B-1CE855C7D8FE}"/>
              </a:ext>
            </a:extLst>
          </p:cNvPr>
          <p:cNvSpPr txBox="1">
            <a:spLocks noChangeArrowheads="1"/>
          </p:cNvSpPr>
          <p:nvPr/>
        </p:nvSpPr>
        <p:spPr bwMode="auto">
          <a:xfrm>
            <a:off x="838200" y="4684713"/>
            <a:ext cx="7431088"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dirty="0">
                <a:latin typeface="Times New Roman" charset="0"/>
                <a:ea typeface="ＭＳ Ｐゴシック" charset="0"/>
              </a:rPr>
              <a:t>Where </a:t>
            </a:r>
            <a:r>
              <a:rPr lang="en-US" sz="2800" dirty="0" err="1">
                <a:latin typeface="Times New Roman" charset="0"/>
                <a:ea typeface="ＭＳ Ｐゴシック" charset="0"/>
              </a:rPr>
              <a:t>e</a:t>
            </a:r>
            <a:r>
              <a:rPr lang="en-US" sz="2800" baseline="-25000" dirty="0" err="1">
                <a:latin typeface="Times New Roman" charset="0"/>
                <a:ea typeface="ＭＳ Ｐゴシック" charset="0"/>
              </a:rPr>
              <a:t>s</a:t>
            </a:r>
            <a:r>
              <a:rPr lang="en-US" sz="2800" dirty="0">
                <a:latin typeface="Times New Roman" charset="0"/>
                <a:ea typeface="ＭＳ Ｐゴシック" charset="0"/>
              </a:rPr>
              <a:t> is saturation water vapor pressure,</a:t>
            </a:r>
          </a:p>
          <a:p>
            <a:pPr>
              <a:defRPr/>
            </a:pPr>
            <a:r>
              <a:rPr lang="en-US" sz="2800" dirty="0">
                <a:latin typeface="Times New Roman" charset="0"/>
                <a:ea typeface="ＭＳ Ｐゴシック" charset="0"/>
              </a:rPr>
              <a:t>held constant during phase change (R&amp;Y Eq. 2.3).</a:t>
            </a:r>
          </a:p>
        </p:txBody>
      </p:sp>
      <p:graphicFrame>
        <p:nvGraphicFramePr>
          <p:cNvPr id="79879" name="Object 6">
            <a:extLst>
              <a:ext uri="{FF2B5EF4-FFF2-40B4-BE49-F238E27FC236}">
                <a16:creationId xmlns:a16="http://schemas.microsoft.com/office/drawing/2014/main" id="{BEE0B6AB-2F45-6D4A-867C-11109AE67B26}"/>
              </a:ext>
            </a:extLst>
          </p:cNvPr>
          <p:cNvGraphicFramePr>
            <a:graphicFrameLocks noChangeAspect="1"/>
          </p:cNvGraphicFramePr>
          <p:nvPr/>
        </p:nvGraphicFramePr>
        <p:xfrm>
          <a:off x="9448800" y="2895600"/>
          <a:ext cx="165100" cy="215900"/>
        </p:xfrm>
        <a:graphic>
          <a:graphicData uri="http://schemas.openxmlformats.org/presentationml/2006/ole">
            <mc:AlternateContent xmlns:mc="http://schemas.openxmlformats.org/markup-compatibility/2006">
              <mc:Choice xmlns:v="urn:schemas-microsoft-com:vml" Requires="v">
                <p:oleObj spid="_x0000_s79893" name="Equation" r:id="rId6" imgW="3797300" imgH="4978400" progId="Equation.3">
                  <p:embed/>
                </p:oleObj>
              </mc:Choice>
              <mc:Fallback>
                <p:oleObj name="Equation" r:id="rId6" imgW="3797300" imgH="49784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2895600"/>
                        <a:ext cx="1651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BC8B38CE-DF05-C24F-98EC-4A3A6EBE7695}"/>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10" name="Slide Number Placeholder 4">
            <a:extLst>
              <a:ext uri="{FF2B5EF4-FFF2-40B4-BE49-F238E27FC236}">
                <a16:creationId xmlns:a16="http://schemas.microsoft.com/office/drawing/2014/main" id="{F06D4D14-465B-0843-A5CD-0B4736123694}"/>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163C2949-58BF-0D45-A49C-4C2D2DA9B467}" type="slidenum">
              <a:rPr lang="en-US" altLang="en-US" sz="1400"/>
              <a:pPr eaLnBrk="1" hangingPunct="1"/>
              <a:t>24</a:t>
            </a:fld>
            <a:endParaRPr lang="en-US" altLang="en-US" sz="1400"/>
          </a:p>
        </p:txBody>
      </p:sp>
      <p:sp>
        <p:nvSpPr>
          <p:cNvPr id="126978" name="Rectangle 2">
            <a:extLst>
              <a:ext uri="{FF2B5EF4-FFF2-40B4-BE49-F238E27FC236}">
                <a16:creationId xmlns:a16="http://schemas.microsoft.com/office/drawing/2014/main" id="{91FB9212-5448-7545-9AE6-0C234767420B}"/>
              </a:ext>
            </a:extLst>
          </p:cNvPr>
          <p:cNvSpPr>
            <a:spLocks noGrp="1" noChangeArrowheads="1"/>
          </p:cNvSpPr>
          <p:nvPr>
            <p:ph type="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4000">
                <a:ea typeface="+mj-ea"/>
                <a:cs typeface="+mj-cs"/>
              </a:rPr>
              <a:t>Also assume T is constant</a:t>
            </a:r>
          </a:p>
        </p:txBody>
      </p:sp>
      <p:sp>
        <p:nvSpPr>
          <p:cNvPr id="126979" name="Text Box 3">
            <a:extLst>
              <a:ext uri="{FF2B5EF4-FFF2-40B4-BE49-F238E27FC236}">
                <a16:creationId xmlns:a16="http://schemas.microsoft.com/office/drawing/2014/main" id="{BCCF0440-5824-344D-8E58-CD597EFE3018}"/>
              </a:ext>
            </a:extLst>
          </p:cNvPr>
          <p:cNvSpPr txBox="1">
            <a:spLocks noChangeArrowheads="1"/>
          </p:cNvSpPr>
          <p:nvPr/>
        </p:nvSpPr>
        <p:spPr bwMode="auto">
          <a:xfrm>
            <a:off x="746125" y="2200275"/>
            <a:ext cx="184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sz="2800">
              <a:latin typeface="Times New Roman" charset="0"/>
              <a:ea typeface="ＭＳ Ｐゴシック" charset="0"/>
            </a:endParaRPr>
          </a:p>
        </p:txBody>
      </p:sp>
      <p:graphicFrame>
        <p:nvGraphicFramePr>
          <p:cNvPr id="81925" name="Object 5">
            <a:extLst>
              <a:ext uri="{FF2B5EF4-FFF2-40B4-BE49-F238E27FC236}">
                <a16:creationId xmlns:a16="http://schemas.microsoft.com/office/drawing/2014/main" id="{5B1CCBDF-9523-B447-ADB4-740B5EAA9E59}"/>
              </a:ext>
            </a:extLst>
          </p:cNvPr>
          <p:cNvGraphicFramePr>
            <a:graphicFrameLocks noChangeAspect="1"/>
          </p:cNvGraphicFramePr>
          <p:nvPr/>
        </p:nvGraphicFramePr>
        <p:xfrm>
          <a:off x="309563" y="1428750"/>
          <a:ext cx="8107362" cy="2012950"/>
        </p:xfrm>
        <a:graphic>
          <a:graphicData uri="http://schemas.openxmlformats.org/presentationml/2006/ole">
            <mc:AlternateContent xmlns:mc="http://schemas.openxmlformats.org/markup-compatibility/2006">
              <mc:Choice xmlns:v="urn:schemas-microsoft-com:vml" Requires="v">
                <p:oleObj spid="_x0000_s81941" name="Equation" r:id="rId4" imgW="3175000" imgH="787400" progId="Equation.3">
                  <p:embed/>
                </p:oleObj>
              </mc:Choice>
              <mc:Fallback>
                <p:oleObj name="Equation" r:id="rId4" imgW="3175000" imgH="787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428750"/>
                        <a:ext cx="8107362"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6982" name="Text Box 6">
            <a:extLst>
              <a:ext uri="{FF2B5EF4-FFF2-40B4-BE49-F238E27FC236}">
                <a16:creationId xmlns:a16="http://schemas.microsoft.com/office/drawing/2014/main" id="{54AD2FF7-EE09-574F-864C-9C7B96F006EA}"/>
              </a:ext>
            </a:extLst>
          </p:cNvPr>
          <p:cNvSpPr txBox="1">
            <a:spLocks noChangeArrowheads="1"/>
          </p:cNvSpPr>
          <p:nvPr/>
        </p:nvSpPr>
        <p:spPr bwMode="auto">
          <a:xfrm>
            <a:off x="1658938" y="3168650"/>
            <a:ext cx="655637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dirty="0">
                <a:latin typeface="Times New Roman" charset="0"/>
                <a:ea typeface="ＭＳ Ｐゴシック" charset="0"/>
              </a:rPr>
              <a:t>Combine this equation with the previous one</a:t>
            </a:r>
          </a:p>
        </p:txBody>
      </p:sp>
      <p:graphicFrame>
        <p:nvGraphicFramePr>
          <p:cNvPr id="81927" name="Object 7">
            <a:extLst>
              <a:ext uri="{FF2B5EF4-FFF2-40B4-BE49-F238E27FC236}">
                <a16:creationId xmlns:a16="http://schemas.microsoft.com/office/drawing/2014/main" id="{B057274F-5E73-3D4A-A5BC-1C33A2CEDC9D}"/>
              </a:ext>
            </a:extLst>
          </p:cNvPr>
          <p:cNvGraphicFramePr>
            <a:graphicFrameLocks noChangeAspect="1"/>
          </p:cNvGraphicFramePr>
          <p:nvPr/>
        </p:nvGraphicFramePr>
        <p:xfrm>
          <a:off x="1905000" y="3886200"/>
          <a:ext cx="4995863" cy="1103313"/>
        </p:xfrm>
        <a:graphic>
          <a:graphicData uri="http://schemas.openxmlformats.org/presentationml/2006/ole">
            <mc:AlternateContent xmlns:mc="http://schemas.openxmlformats.org/markup-compatibility/2006">
              <mc:Choice xmlns:v="urn:schemas-microsoft-com:vml" Requires="v">
                <p:oleObj spid="_x0000_s81942" name="Equation" r:id="rId6" imgW="45059600" imgH="9944100" progId="Equation.3">
                  <p:embed/>
                </p:oleObj>
              </mc:Choice>
              <mc:Fallback>
                <p:oleObj name="Equation" r:id="rId6" imgW="45059600" imgH="9944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886200"/>
                        <a:ext cx="4995863"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6984" name="Text Box 8">
            <a:extLst>
              <a:ext uri="{FF2B5EF4-FFF2-40B4-BE49-F238E27FC236}">
                <a16:creationId xmlns:a16="http://schemas.microsoft.com/office/drawing/2014/main" id="{C0C97A22-8E74-BC42-8DD7-64C1C69B1E3C}"/>
              </a:ext>
            </a:extLst>
          </p:cNvPr>
          <p:cNvSpPr txBox="1">
            <a:spLocks noChangeArrowheads="1"/>
          </p:cNvSpPr>
          <p:nvPr/>
        </p:nvSpPr>
        <p:spPr bwMode="auto">
          <a:xfrm>
            <a:off x="1447800" y="4953000"/>
            <a:ext cx="7178675"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latin typeface="Times New Roman" charset="0"/>
                <a:ea typeface="ＭＳ Ｐゴシック" charset="0"/>
              </a:rPr>
              <a:t>With the final state on the left and the initial state on the right; the combination is a constant for isothermal, isobaric change of phase.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762678E5-380D-A142-BFA9-E77B29F77C2D}"/>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8" name="Slide Number Placeholder 4">
            <a:extLst>
              <a:ext uri="{FF2B5EF4-FFF2-40B4-BE49-F238E27FC236}">
                <a16:creationId xmlns:a16="http://schemas.microsoft.com/office/drawing/2014/main" id="{46A2342A-EC0F-3643-8E97-338C72DDE61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2817E091-2321-664D-B60D-BE5B40C903D7}" type="slidenum">
              <a:rPr lang="en-US" altLang="en-US" sz="1400"/>
              <a:pPr eaLnBrk="1" hangingPunct="1"/>
              <a:t>25</a:t>
            </a:fld>
            <a:endParaRPr lang="en-US" altLang="en-US" sz="1400"/>
          </a:p>
        </p:txBody>
      </p:sp>
      <p:sp>
        <p:nvSpPr>
          <p:cNvPr id="129026" name="Rectangle 2">
            <a:extLst>
              <a:ext uri="{FF2B5EF4-FFF2-40B4-BE49-F238E27FC236}">
                <a16:creationId xmlns:a16="http://schemas.microsoft.com/office/drawing/2014/main" id="{BF07DC90-4C48-4D42-8034-E00E329C41BC}"/>
              </a:ext>
            </a:extLst>
          </p:cNvPr>
          <p:cNvSpPr>
            <a:spLocks noGrp="1" noChangeArrowheads="1"/>
          </p:cNvSpPr>
          <p:nvPr>
            <p:ph type="title"/>
          </p:nvPr>
        </p:nvSpPr>
        <p:spPr>
          <a:xfrm>
            <a:off x="533400" y="0"/>
            <a:ext cx="80010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600" b="1">
                <a:ea typeface="+mj-ea"/>
                <a:cs typeface="+mj-cs"/>
              </a:rPr>
              <a:t>Gibbs Function G for this phase change</a:t>
            </a:r>
          </a:p>
        </p:txBody>
      </p:sp>
      <p:sp>
        <p:nvSpPr>
          <p:cNvPr id="129027" name="Text Box 3">
            <a:extLst>
              <a:ext uri="{FF2B5EF4-FFF2-40B4-BE49-F238E27FC236}">
                <a16:creationId xmlns:a16="http://schemas.microsoft.com/office/drawing/2014/main" id="{2F80D9A1-C22C-694D-8EDD-BE9501B230A6}"/>
              </a:ext>
            </a:extLst>
          </p:cNvPr>
          <p:cNvSpPr txBox="1">
            <a:spLocks noChangeArrowheads="1"/>
          </p:cNvSpPr>
          <p:nvPr/>
        </p:nvSpPr>
        <p:spPr bwMode="auto">
          <a:xfrm>
            <a:off x="746125" y="2200275"/>
            <a:ext cx="184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sz="2800">
              <a:latin typeface="Times New Roman" charset="0"/>
              <a:ea typeface="ＭＳ Ｐゴシック" charset="0"/>
            </a:endParaRPr>
          </a:p>
        </p:txBody>
      </p:sp>
      <p:graphicFrame>
        <p:nvGraphicFramePr>
          <p:cNvPr id="83973" name="Object 5">
            <a:extLst>
              <a:ext uri="{FF2B5EF4-FFF2-40B4-BE49-F238E27FC236}">
                <a16:creationId xmlns:a16="http://schemas.microsoft.com/office/drawing/2014/main" id="{4CDD6728-A2F1-C34B-ADED-2C861B2691CA}"/>
              </a:ext>
            </a:extLst>
          </p:cNvPr>
          <p:cNvGraphicFramePr>
            <a:graphicFrameLocks noChangeAspect="1"/>
          </p:cNvGraphicFramePr>
          <p:nvPr/>
        </p:nvGraphicFramePr>
        <p:xfrm>
          <a:off x="1335088" y="946150"/>
          <a:ext cx="6423025" cy="5092700"/>
        </p:xfrm>
        <a:graphic>
          <a:graphicData uri="http://schemas.openxmlformats.org/presentationml/2006/ole">
            <mc:AlternateContent xmlns:mc="http://schemas.openxmlformats.org/markup-compatibility/2006">
              <mc:Choice xmlns:v="urn:schemas-microsoft-com:vml" Requires="v">
                <p:oleObj spid="_x0000_s83981" name="Equation" r:id="rId4" imgW="2514600" imgH="1993900" progId="Equation.3">
                  <p:embed/>
                </p:oleObj>
              </mc:Choice>
              <mc:Fallback>
                <p:oleObj name="Equation" r:id="rId4" imgW="2514600" imgH="1993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88" y="946150"/>
                        <a:ext cx="6423025" cy="509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9030" name="Text Box 6">
            <a:extLst>
              <a:ext uri="{FF2B5EF4-FFF2-40B4-BE49-F238E27FC236}">
                <a16:creationId xmlns:a16="http://schemas.microsoft.com/office/drawing/2014/main" id="{668B556F-B17D-7C48-AEA2-89E1EBFAEDDF}"/>
              </a:ext>
            </a:extLst>
          </p:cNvPr>
          <p:cNvSpPr txBox="1">
            <a:spLocks noChangeArrowheads="1"/>
          </p:cNvSpPr>
          <p:nvPr/>
        </p:nvSpPr>
        <p:spPr bwMode="auto">
          <a:xfrm>
            <a:off x="1355725" y="5857875"/>
            <a:ext cx="7361238"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latin typeface="Times New Roman" charset="0"/>
                <a:ea typeface="ＭＳ Ｐゴシック" charset="0"/>
              </a:rPr>
              <a:t>G is a state variable and dG is an exact differential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A2F4AD32-2132-874A-888F-FABC7BF61C3D}"/>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9" name="Slide Number Placeholder 4">
            <a:extLst>
              <a:ext uri="{FF2B5EF4-FFF2-40B4-BE49-F238E27FC236}">
                <a16:creationId xmlns:a16="http://schemas.microsoft.com/office/drawing/2014/main" id="{9D814BE0-CCE7-4A47-BAFC-478A72027F38}"/>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4164D3C4-C24B-1644-B566-262CCAA99DB3}" type="slidenum">
              <a:rPr lang="en-US" altLang="en-US" sz="1400"/>
              <a:pPr eaLnBrk="1" hangingPunct="1"/>
              <a:t>26</a:t>
            </a:fld>
            <a:endParaRPr lang="en-US" altLang="en-US" sz="1400"/>
          </a:p>
        </p:txBody>
      </p:sp>
      <p:sp>
        <p:nvSpPr>
          <p:cNvPr id="131074" name="Rectangle 2">
            <a:extLst>
              <a:ext uri="{FF2B5EF4-FFF2-40B4-BE49-F238E27FC236}">
                <a16:creationId xmlns:a16="http://schemas.microsoft.com/office/drawing/2014/main" id="{CB70C57C-01CE-0A49-B871-074AA66E9497}"/>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sz="4000">
              <a:ea typeface="+mj-ea"/>
              <a:cs typeface="+mj-cs"/>
            </a:endParaRPr>
          </a:p>
        </p:txBody>
      </p:sp>
      <p:sp>
        <p:nvSpPr>
          <p:cNvPr id="131075" name="Text Box 3">
            <a:extLst>
              <a:ext uri="{FF2B5EF4-FFF2-40B4-BE49-F238E27FC236}">
                <a16:creationId xmlns:a16="http://schemas.microsoft.com/office/drawing/2014/main" id="{435658ED-6086-5E4E-AB3E-533F9AD9B711}"/>
              </a:ext>
            </a:extLst>
          </p:cNvPr>
          <p:cNvSpPr txBox="1">
            <a:spLocks noChangeArrowheads="1"/>
          </p:cNvSpPr>
          <p:nvPr/>
        </p:nvSpPr>
        <p:spPr bwMode="auto">
          <a:xfrm>
            <a:off x="746125" y="2200275"/>
            <a:ext cx="184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sz="2800">
              <a:latin typeface="Times New Roman" charset="0"/>
              <a:ea typeface="ＭＳ Ｐゴシック" charset="0"/>
            </a:endParaRPr>
          </a:p>
        </p:txBody>
      </p:sp>
      <p:graphicFrame>
        <p:nvGraphicFramePr>
          <p:cNvPr id="86021" name="Object 5">
            <a:extLst>
              <a:ext uri="{FF2B5EF4-FFF2-40B4-BE49-F238E27FC236}">
                <a16:creationId xmlns:a16="http://schemas.microsoft.com/office/drawing/2014/main" id="{CF44FF83-C457-554C-8BDB-345F600F834F}"/>
              </a:ext>
            </a:extLst>
          </p:cNvPr>
          <p:cNvGraphicFramePr>
            <a:graphicFrameLocks noChangeAspect="1"/>
          </p:cNvGraphicFramePr>
          <p:nvPr/>
        </p:nvGraphicFramePr>
        <p:xfrm>
          <a:off x="2209800" y="1401763"/>
          <a:ext cx="4378325" cy="2205037"/>
        </p:xfrm>
        <a:graphic>
          <a:graphicData uri="http://schemas.openxmlformats.org/presentationml/2006/ole">
            <mc:AlternateContent xmlns:mc="http://schemas.openxmlformats.org/markup-compatibility/2006">
              <mc:Choice xmlns:v="urn:schemas-microsoft-com:vml" Requires="v">
                <p:oleObj spid="_x0000_s86036" name="Equation" r:id="rId4" imgW="39497000" imgH="19900900" progId="Equation.3">
                  <p:embed/>
                </p:oleObj>
              </mc:Choice>
              <mc:Fallback>
                <p:oleObj name="Equation" r:id="rId4" imgW="39497000" imgH="19900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401763"/>
                        <a:ext cx="4378325" cy="220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1078" name="Text Box 6">
            <a:extLst>
              <a:ext uri="{FF2B5EF4-FFF2-40B4-BE49-F238E27FC236}">
                <a16:creationId xmlns:a16="http://schemas.microsoft.com/office/drawing/2014/main" id="{F404CB1A-4355-C445-850C-DDC8CDF32B8E}"/>
              </a:ext>
            </a:extLst>
          </p:cNvPr>
          <p:cNvSpPr txBox="1">
            <a:spLocks noChangeArrowheads="1"/>
          </p:cNvSpPr>
          <p:nvPr/>
        </p:nvSpPr>
        <p:spPr bwMode="auto">
          <a:xfrm>
            <a:off x="890588" y="3429000"/>
            <a:ext cx="8253412"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a:latin typeface="Times New Roman" charset="0"/>
                <a:ea typeface="ＭＳ Ｐゴシック" charset="0"/>
              </a:rPr>
              <a:t>This is the original form of the Clausius-Claeyron Eq.</a:t>
            </a:r>
          </a:p>
          <a:p>
            <a:pPr>
              <a:defRPr/>
            </a:pPr>
            <a:r>
              <a:rPr lang="en-US" sz="2800">
                <a:latin typeface="Times New Roman" charset="0"/>
                <a:ea typeface="ＭＳ Ｐゴシック" charset="0"/>
              </a:rPr>
              <a:t>Since density of water vapor is much lower than liquid water, i.e. </a:t>
            </a:r>
            <a:r>
              <a:rPr lang="en-US" sz="2800">
                <a:latin typeface="Symbol" charset="0"/>
                <a:ea typeface="ＭＳ Ｐゴシック" charset="0"/>
              </a:rPr>
              <a:t>a</a:t>
            </a:r>
            <a:r>
              <a:rPr lang="en-US" sz="2800" baseline="-25000">
                <a:latin typeface="Symbol" charset="0"/>
                <a:ea typeface="ＭＳ Ｐゴシック" charset="0"/>
              </a:rPr>
              <a:t>2</a:t>
            </a:r>
            <a:r>
              <a:rPr lang="en-US" sz="2800">
                <a:latin typeface="Symbol" charset="0"/>
                <a:ea typeface="ＭＳ Ｐゴシック" charset="0"/>
              </a:rPr>
              <a:t>&gt;&gt;a</a:t>
            </a:r>
            <a:r>
              <a:rPr lang="en-US" sz="2800" baseline="-25000">
                <a:latin typeface="Symbol" charset="0"/>
                <a:ea typeface="ＭＳ Ｐゴシック" charset="0"/>
              </a:rPr>
              <a:t>1 </a:t>
            </a:r>
            <a:r>
              <a:rPr lang="en-US" sz="2800">
                <a:latin typeface="Times New Roman" charset="0"/>
                <a:ea typeface="ＭＳ Ｐゴシック" charset="0"/>
              </a:rPr>
              <a:t>we get R&amp;Y Eq 2.10.</a:t>
            </a:r>
          </a:p>
        </p:txBody>
      </p:sp>
      <p:graphicFrame>
        <p:nvGraphicFramePr>
          <p:cNvPr id="86023" name="Object 7">
            <a:extLst>
              <a:ext uri="{FF2B5EF4-FFF2-40B4-BE49-F238E27FC236}">
                <a16:creationId xmlns:a16="http://schemas.microsoft.com/office/drawing/2014/main" id="{CB83306A-D25D-ED49-A2A6-681CEA19D965}"/>
              </a:ext>
            </a:extLst>
          </p:cNvPr>
          <p:cNvGraphicFramePr>
            <a:graphicFrameLocks noChangeAspect="1"/>
          </p:cNvGraphicFramePr>
          <p:nvPr/>
        </p:nvGraphicFramePr>
        <p:xfrm>
          <a:off x="3113088" y="4945063"/>
          <a:ext cx="2917825" cy="1620837"/>
        </p:xfrm>
        <a:graphic>
          <a:graphicData uri="http://schemas.openxmlformats.org/presentationml/2006/ole">
            <mc:AlternateContent xmlns:mc="http://schemas.openxmlformats.org/markup-compatibility/2006">
              <mc:Choice xmlns:v="urn:schemas-microsoft-com:vml" Requires="v">
                <p:oleObj spid="_x0000_s86037" name="Equation" r:id="rId6" imgW="26327100" imgH="14630400" progId="Equation.3">
                  <p:embed/>
                </p:oleObj>
              </mc:Choice>
              <mc:Fallback>
                <p:oleObj name="Equation" r:id="rId6" imgW="26327100" imgH="14630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88" y="4945063"/>
                        <a:ext cx="2917825" cy="162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AF51B303-C2D7-104C-9AF2-2AAB88F9BD38}"/>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10" name="Slide Number Placeholder 4">
            <a:extLst>
              <a:ext uri="{FF2B5EF4-FFF2-40B4-BE49-F238E27FC236}">
                <a16:creationId xmlns:a16="http://schemas.microsoft.com/office/drawing/2014/main" id="{5C2F382E-7BD3-3540-AAB0-87E4BBBF5E2F}"/>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247060C7-00B3-2841-AE61-C8DE27702A0E}" type="slidenum">
              <a:rPr lang="en-US" altLang="en-US" sz="1400"/>
              <a:pPr eaLnBrk="1" hangingPunct="1"/>
              <a:t>27</a:t>
            </a:fld>
            <a:endParaRPr lang="en-US" altLang="en-US" sz="1400"/>
          </a:p>
        </p:txBody>
      </p:sp>
      <p:sp>
        <p:nvSpPr>
          <p:cNvPr id="133122" name="Rectangle 2">
            <a:extLst>
              <a:ext uri="{FF2B5EF4-FFF2-40B4-BE49-F238E27FC236}">
                <a16:creationId xmlns:a16="http://schemas.microsoft.com/office/drawing/2014/main" id="{56FA7299-D007-804C-8C9B-90D801E6B9DC}"/>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600">
                <a:ea typeface="+mj-ea"/>
                <a:cs typeface="+mj-cs"/>
              </a:rPr>
              <a:t>Assuming L</a:t>
            </a:r>
            <a:r>
              <a:rPr lang="en-US" sz="3600" baseline="-25000">
                <a:ea typeface="+mj-ea"/>
                <a:cs typeface="+mj-cs"/>
              </a:rPr>
              <a:t>v</a:t>
            </a:r>
            <a:r>
              <a:rPr lang="en-US" sz="3600">
                <a:ea typeface="+mj-ea"/>
                <a:cs typeface="+mj-cs"/>
              </a:rPr>
              <a:t> is constant</a:t>
            </a:r>
          </a:p>
        </p:txBody>
      </p:sp>
      <p:sp>
        <p:nvSpPr>
          <p:cNvPr id="133123" name="Text Box 3">
            <a:extLst>
              <a:ext uri="{FF2B5EF4-FFF2-40B4-BE49-F238E27FC236}">
                <a16:creationId xmlns:a16="http://schemas.microsoft.com/office/drawing/2014/main" id="{FD033F79-F7FF-B34B-BFAC-71700BA7D088}"/>
              </a:ext>
            </a:extLst>
          </p:cNvPr>
          <p:cNvSpPr txBox="1">
            <a:spLocks noChangeArrowheads="1"/>
          </p:cNvSpPr>
          <p:nvPr/>
        </p:nvSpPr>
        <p:spPr bwMode="auto">
          <a:xfrm>
            <a:off x="746125" y="2200275"/>
            <a:ext cx="184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endParaRPr lang="en-US" sz="2800">
              <a:latin typeface="Times New Roman" charset="0"/>
              <a:ea typeface="ＭＳ Ｐゴシック" charset="0"/>
            </a:endParaRPr>
          </a:p>
        </p:txBody>
      </p:sp>
      <p:graphicFrame>
        <p:nvGraphicFramePr>
          <p:cNvPr id="88069" name="Object 5">
            <a:extLst>
              <a:ext uri="{FF2B5EF4-FFF2-40B4-BE49-F238E27FC236}">
                <a16:creationId xmlns:a16="http://schemas.microsoft.com/office/drawing/2014/main" id="{C1FC7E76-0959-6A46-BAC0-DF2B9CFA17A3}"/>
              </a:ext>
            </a:extLst>
          </p:cNvPr>
          <p:cNvGraphicFramePr>
            <a:graphicFrameLocks noChangeAspect="1"/>
          </p:cNvGraphicFramePr>
          <p:nvPr/>
        </p:nvGraphicFramePr>
        <p:xfrm>
          <a:off x="1981200" y="914400"/>
          <a:ext cx="4529138" cy="2417763"/>
        </p:xfrm>
        <a:graphic>
          <a:graphicData uri="http://schemas.openxmlformats.org/presentationml/2006/ole">
            <mc:AlternateContent xmlns:mc="http://schemas.openxmlformats.org/markup-compatibility/2006">
              <mc:Choice xmlns:v="urn:schemas-microsoft-com:vml" Requires="v">
                <p:oleObj spid="_x0000_s88085" name="Equation" r:id="rId4" imgW="2781300" imgH="1485900" progId="Equation.3">
                  <p:embed/>
                </p:oleObj>
              </mc:Choice>
              <mc:Fallback>
                <p:oleObj name="Equation" r:id="rId4" imgW="2781300" imgH="1485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914400"/>
                        <a:ext cx="45291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6" name="Text Box 6">
            <a:extLst>
              <a:ext uri="{FF2B5EF4-FFF2-40B4-BE49-F238E27FC236}">
                <a16:creationId xmlns:a16="http://schemas.microsoft.com/office/drawing/2014/main" id="{A9E99566-BD1E-5644-9C79-42F6A57654BA}"/>
              </a:ext>
            </a:extLst>
          </p:cNvPr>
          <p:cNvSpPr txBox="1">
            <a:spLocks noChangeArrowheads="1"/>
          </p:cNvSpPr>
          <p:nvPr/>
        </p:nvSpPr>
        <p:spPr bwMode="auto">
          <a:xfrm>
            <a:off x="890588" y="3200400"/>
            <a:ext cx="8253412" cy="1662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a:latin typeface="Times New Roman" charset="0"/>
                <a:ea typeface="ＭＳ Ｐゴシック" charset="0"/>
              </a:rPr>
              <a:t>For T= 0</a:t>
            </a:r>
            <a:r>
              <a:rPr lang="en-US" sz="2800" baseline="30000">
                <a:latin typeface="Times New Roman" charset="0"/>
                <a:ea typeface="ＭＳ Ｐゴシック" charset="0"/>
              </a:rPr>
              <a:t>o</a:t>
            </a:r>
            <a:r>
              <a:rPr lang="en-US" sz="2800">
                <a:latin typeface="Times New Roman" charset="0"/>
                <a:ea typeface="ＭＳ Ｐゴシック" charset="0"/>
              </a:rPr>
              <a:t>C:</a:t>
            </a:r>
          </a:p>
          <a:p>
            <a:pPr>
              <a:defRPr/>
            </a:pPr>
            <a:r>
              <a:rPr lang="en-US" sz="2800">
                <a:latin typeface="Times New Roman" charset="0"/>
                <a:ea typeface="ＭＳ Ｐゴシック" charset="0"/>
              </a:rPr>
              <a:t>		e</a:t>
            </a:r>
            <a:r>
              <a:rPr lang="en-US" sz="2800" baseline="-25000">
                <a:latin typeface="Times New Roman" charset="0"/>
                <a:ea typeface="ＭＳ Ｐゴシック" charset="0"/>
              </a:rPr>
              <a:t>s</a:t>
            </a:r>
            <a:r>
              <a:rPr lang="en-US" sz="2800">
                <a:latin typeface="Times New Roman" charset="0"/>
                <a:ea typeface="ＭＳ Ｐゴシック" charset="0"/>
              </a:rPr>
              <a:t>=6.11 mb ; L</a:t>
            </a:r>
            <a:r>
              <a:rPr lang="en-US" sz="2800" baseline="-25000">
                <a:latin typeface="Times New Roman" charset="0"/>
                <a:ea typeface="ＭＳ Ｐゴシック" charset="0"/>
              </a:rPr>
              <a:t>v</a:t>
            </a:r>
            <a:r>
              <a:rPr lang="en-US" sz="2800">
                <a:latin typeface="Times New Roman" charset="0"/>
                <a:ea typeface="ＭＳ Ｐゴシック" charset="0"/>
              </a:rPr>
              <a:t>=2500 J/g</a:t>
            </a:r>
          </a:p>
          <a:p>
            <a:pPr>
              <a:defRPr/>
            </a:pPr>
            <a:endParaRPr lang="en-US" sz="2800">
              <a:latin typeface="Times New Roman" charset="0"/>
              <a:ea typeface="ＭＳ Ｐゴシック" charset="0"/>
            </a:endParaRPr>
          </a:p>
          <a:p>
            <a:pPr>
              <a:defRPr/>
            </a:pPr>
            <a:endParaRPr lang="en-US" sz="2800" baseline="-25000">
              <a:latin typeface="Times New Roman" charset="0"/>
              <a:ea typeface="ＭＳ Ｐゴシック" charset="0"/>
            </a:endParaRPr>
          </a:p>
        </p:txBody>
      </p:sp>
      <p:graphicFrame>
        <p:nvGraphicFramePr>
          <p:cNvPr id="88071" name="Object 7">
            <a:extLst>
              <a:ext uri="{FF2B5EF4-FFF2-40B4-BE49-F238E27FC236}">
                <a16:creationId xmlns:a16="http://schemas.microsoft.com/office/drawing/2014/main" id="{46D5D43E-CA68-DA43-BC38-6A331C551EE3}"/>
              </a:ext>
            </a:extLst>
          </p:cNvPr>
          <p:cNvGraphicFramePr>
            <a:graphicFrameLocks noChangeAspect="1"/>
          </p:cNvGraphicFramePr>
          <p:nvPr/>
        </p:nvGraphicFramePr>
        <p:xfrm>
          <a:off x="2097088" y="5051425"/>
          <a:ext cx="4638675" cy="1004888"/>
        </p:xfrm>
        <a:graphic>
          <a:graphicData uri="http://schemas.openxmlformats.org/presentationml/2006/ole">
            <mc:AlternateContent xmlns:mc="http://schemas.openxmlformats.org/markup-compatibility/2006">
              <mc:Choice xmlns:v="urn:schemas-microsoft-com:vml" Requires="v">
                <p:oleObj spid="_x0000_s88086" name="Equation" r:id="rId6" imgW="41833800" imgH="9067800" progId="Equation.3">
                  <p:embed/>
                </p:oleObj>
              </mc:Choice>
              <mc:Fallback>
                <p:oleObj name="Equation" r:id="rId6" imgW="41833800" imgH="90678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7088" y="5051425"/>
                        <a:ext cx="4638675"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128" name="Text Box 8">
            <a:extLst>
              <a:ext uri="{FF2B5EF4-FFF2-40B4-BE49-F238E27FC236}">
                <a16:creationId xmlns:a16="http://schemas.microsoft.com/office/drawing/2014/main" id="{82746D51-8156-E64E-A7A5-F4E00CA946BC}"/>
              </a:ext>
            </a:extLst>
          </p:cNvPr>
          <p:cNvSpPr txBox="1">
            <a:spLocks noChangeArrowheads="1"/>
          </p:cNvSpPr>
          <p:nvPr/>
        </p:nvSpPr>
        <p:spPr bwMode="auto">
          <a:xfrm>
            <a:off x="898525" y="4410075"/>
            <a:ext cx="55467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b="1">
                <a:latin typeface="Times New Roman" charset="0"/>
                <a:ea typeface="ＭＳ Ｐゴシック" charset="0"/>
              </a:rPr>
              <a:t>Saturation water vapor pressure</a:t>
            </a:r>
            <a:r>
              <a:rPr lang="en-US" sz="2800">
                <a:latin typeface="Times New Roman" charset="0"/>
                <a:ea typeface="ＭＳ Ｐゴシック" charset="0"/>
              </a:rPr>
              <a:t> is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AFFD08-DACD-0A43-8FC1-9151362E760E}"/>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5" name="Slide Number Placeholder 4">
            <a:extLst>
              <a:ext uri="{FF2B5EF4-FFF2-40B4-BE49-F238E27FC236}">
                <a16:creationId xmlns:a16="http://schemas.microsoft.com/office/drawing/2014/main" id="{72115048-0684-D44D-93C7-E9051611A74F}"/>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C858BAB2-CA79-4E40-8D47-9D1397DD9C8E}" type="slidenum">
              <a:rPr lang="en-US" altLang="en-US" sz="1400"/>
              <a:pPr eaLnBrk="1" hangingPunct="1"/>
              <a:t>28</a:t>
            </a:fld>
            <a:endParaRPr lang="en-US" altLang="en-US" sz="1400"/>
          </a:p>
        </p:txBody>
      </p:sp>
      <p:sp>
        <p:nvSpPr>
          <p:cNvPr id="135170" name="Rectangle 2">
            <a:extLst>
              <a:ext uri="{FF2B5EF4-FFF2-40B4-BE49-F238E27FC236}">
                <a16:creationId xmlns:a16="http://schemas.microsoft.com/office/drawing/2014/main" id="{684A6FF3-D60D-A440-A29A-26FA41A95700}"/>
              </a:ext>
            </a:extLst>
          </p:cNvPr>
          <p:cNvSpPr>
            <a:spLocks noGrp="1" noChangeArrowheads="1"/>
          </p:cNvSpPr>
          <p:nvPr>
            <p:ph type="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a:ea typeface="+mj-ea"/>
              <a:cs typeface="+mj-cs"/>
            </a:endParaRPr>
          </a:p>
        </p:txBody>
      </p:sp>
      <p:pic>
        <p:nvPicPr>
          <p:cNvPr id="90116" name="Picture 3" descr="01-05-~1 (2)">
            <a:extLst>
              <a:ext uri="{FF2B5EF4-FFF2-40B4-BE49-F238E27FC236}">
                <a16:creationId xmlns:a16="http://schemas.microsoft.com/office/drawing/2014/main" id="{DD564BF6-8363-994D-9A80-F7CD4BFA9619}"/>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457200" y="838200"/>
            <a:ext cx="8001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9E3F3CE-2077-D548-AEA1-C25874637340}"/>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5" name="Slide Number Placeholder 5">
            <a:extLst>
              <a:ext uri="{FF2B5EF4-FFF2-40B4-BE49-F238E27FC236}">
                <a16:creationId xmlns:a16="http://schemas.microsoft.com/office/drawing/2014/main" id="{4160EB1B-9E03-6143-A77F-E2C973FCF02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2D5ACFFC-3372-4E48-9CD1-D92AB8FCF446}" type="slidenum">
              <a:rPr lang="en-US" altLang="en-US" sz="1400"/>
              <a:pPr eaLnBrk="1" hangingPunct="1"/>
              <a:t>29</a:t>
            </a:fld>
            <a:endParaRPr lang="en-US" altLang="en-US" sz="1400"/>
          </a:p>
        </p:txBody>
      </p:sp>
      <p:sp>
        <p:nvSpPr>
          <p:cNvPr id="141314" name="Rectangle 2">
            <a:extLst>
              <a:ext uri="{FF2B5EF4-FFF2-40B4-BE49-F238E27FC236}">
                <a16:creationId xmlns:a16="http://schemas.microsoft.com/office/drawing/2014/main" id="{BDED2F4A-DA6D-A041-984D-58EBF3D41C53}"/>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a:ea typeface="+mj-ea"/>
                <a:cs typeface="+mj-cs"/>
              </a:rPr>
              <a:t>The heat of vaporization can be obtained from chemical thermodynamics too.</a:t>
            </a:r>
          </a:p>
        </p:txBody>
      </p:sp>
      <p:sp>
        <p:nvSpPr>
          <p:cNvPr id="141315" name="Rectangle 3">
            <a:extLst>
              <a:ext uri="{FF2B5EF4-FFF2-40B4-BE49-F238E27FC236}">
                <a16:creationId xmlns:a16="http://schemas.microsoft.com/office/drawing/2014/main" id="{456C000B-5A67-5346-AF82-CBABD4DB1C97}"/>
              </a:ext>
            </a:extLst>
          </p:cNvPr>
          <p:cNvSpPr>
            <a:spLocks noGrp="1" noChangeArrowheads="1"/>
          </p:cNvSpPr>
          <p:nvPr>
            <p:ph type="body" idx="1"/>
          </p:nvPr>
        </p:nvSpPr>
        <p:spPr>
          <a:xfrm>
            <a:off x="685800" y="1371600"/>
            <a:ext cx="8153400" cy="5029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90000"/>
              </a:lnSpc>
              <a:buFontTx/>
              <a:buNone/>
            </a:pPr>
            <a:endParaRPr lang="en-US" altLang="en-US" sz="2400"/>
          </a:p>
          <a:p>
            <a:pPr eaLnBrk="1" hangingPunct="1">
              <a:lnSpc>
                <a:spcPct val="90000"/>
              </a:lnSpc>
              <a:spcBef>
                <a:spcPct val="0"/>
              </a:spcBef>
              <a:buFontTx/>
              <a:buNone/>
            </a:pPr>
            <a:r>
              <a:rPr lang="en-US" altLang="en-US" sz="2000">
                <a:solidFill>
                  <a:srgbClr val="000000"/>
                </a:solidFill>
              </a:rPr>
              <a:t>We want </a:t>
            </a:r>
            <a:r>
              <a:rPr lang="en-US" altLang="en-US" sz="2000">
                <a:solidFill>
                  <a:srgbClr val="000000"/>
                </a:solidFill>
                <a:sym typeface="Symbol" pitchFamily="2" charset="2"/>
              </a:rPr>
              <a:t></a:t>
            </a:r>
            <a:r>
              <a:rPr lang="en-US" altLang="en-US" sz="2000">
                <a:solidFill>
                  <a:srgbClr val="000000"/>
                </a:solidFill>
              </a:rPr>
              <a:t>H</a:t>
            </a:r>
            <a:r>
              <a:rPr lang="en-US" altLang="en-US" sz="2000" baseline="30000">
                <a:solidFill>
                  <a:srgbClr val="000000"/>
                </a:solidFill>
              </a:rPr>
              <a:t>o</a:t>
            </a:r>
            <a:r>
              <a:rPr lang="en-US" altLang="en-US" sz="2000">
                <a:solidFill>
                  <a:srgbClr val="000000"/>
                </a:solidFill>
              </a:rPr>
              <a:t> for the conversion of liquid water to water vapor, i.e., for the reaction:  </a:t>
            </a:r>
          </a:p>
          <a:p>
            <a:pPr algn="ctr" eaLnBrk="1" hangingPunct="1">
              <a:lnSpc>
                <a:spcPct val="90000"/>
              </a:lnSpc>
              <a:spcBef>
                <a:spcPct val="0"/>
              </a:spcBef>
              <a:buFontTx/>
              <a:buNone/>
            </a:pPr>
            <a:r>
              <a:rPr lang="en-US" altLang="en-US" sz="2000">
                <a:solidFill>
                  <a:srgbClr val="000000"/>
                </a:solidFill>
              </a:rPr>
              <a:t>H</a:t>
            </a:r>
            <a:r>
              <a:rPr lang="en-US" altLang="en-US" sz="2000" baseline="-25000">
                <a:solidFill>
                  <a:srgbClr val="000000"/>
                </a:solidFill>
              </a:rPr>
              <a:t>2</a:t>
            </a:r>
            <a:r>
              <a:rPr lang="en-US" altLang="en-US" sz="2000">
                <a:solidFill>
                  <a:srgbClr val="000000"/>
                </a:solidFill>
              </a:rPr>
              <a:t>O(</a:t>
            </a:r>
            <a:r>
              <a:rPr lang="en-US" altLang="en-US" sz="2400">
                <a:solidFill>
                  <a:srgbClr val="000000"/>
                </a:solidFill>
                <a:latin typeface="Rage Italic" pitchFamily="66" charset="0"/>
              </a:rPr>
              <a:t>l</a:t>
            </a:r>
            <a:r>
              <a:rPr lang="en-US" altLang="en-US" sz="2000">
                <a:solidFill>
                  <a:srgbClr val="000000"/>
                </a:solidFill>
              </a:rPr>
              <a:t>) → H</a:t>
            </a:r>
            <a:r>
              <a:rPr lang="en-US" altLang="en-US" sz="2000" baseline="-25000">
                <a:solidFill>
                  <a:srgbClr val="000000"/>
                </a:solidFill>
              </a:rPr>
              <a:t>2</a:t>
            </a:r>
            <a:r>
              <a:rPr lang="en-US" altLang="en-US" sz="2000">
                <a:solidFill>
                  <a:srgbClr val="000000"/>
                </a:solidFill>
              </a:rPr>
              <a:t>O(v) </a:t>
            </a:r>
          </a:p>
          <a:p>
            <a:pPr eaLnBrk="1" hangingPunct="1">
              <a:lnSpc>
                <a:spcPct val="90000"/>
              </a:lnSpc>
              <a:spcBef>
                <a:spcPct val="0"/>
              </a:spcBef>
              <a:buFontTx/>
              <a:buNone/>
            </a:pPr>
            <a:endParaRPr lang="en-US" altLang="en-US" sz="2000">
              <a:solidFill>
                <a:srgbClr val="000000"/>
              </a:solidFill>
            </a:endParaRPr>
          </a:p>
          <a:p>
            <a:pPr eaLnBrk="1" hangingPunct="1">
              <a:lnSpc>
                <a:spcPct val="90000"/>
              </a:lnSpc>
              <a:spcBef>
                <a:spcPct val="0"/>
              </a:spcBef>
              <a:buFontTx/>
              <a:buNone/>
            </a:pPr>
            <a:r>
              <a:rPr lang="en-US" altLang="en-US" sz="2000">
                <a:solidFill>
                  <a:srgbClr val="000000"/>
                </a:solidFill>
              </a:rPr>
              <a:t>      	   </a:t>
            </a:r>
            <a:r>
              <a:rPr lang="en-US" altLang="en-US" sz="2000">
                <a:solidFill>
                  <a:srgbClr val="000000"/>
                </a:solidFill>
                <a:sym typeface="Symbol" pitchFamily="2" charset="2"/>
              </a:rPr>
              <a:t></a:t>
            </a:r>
            <a:r>
              <a:rPr lang="en-US" altLang="en-US" sz="2000">
                <a:solidFill>
                  <a:srgbClr val="000000"/>
                </a:solidFill>
              </a:rPr>
              <a:t>H</a:t>
            </a:r>
            <a:r>
              <a:rPr lang="en-US" altLang="en-US" sz="2000" baseline="30000">
                <a:solidFill>
                  <a:srgbClr val="000000"/>
                </a:solidFill>
              </a:rPr>
              <a:t>o</a:t>
            </a:r>
            <a:r>
              <a:rPr lang="en-US" altLang="en-US" sz="2000" baseline="-25000">
                <a:solidFill>
                  <a:srgbClr val="000000"/>
                </a:solidFill>
              </a:rPr>
              <a:t>f</a:t>
            </a:r>
            <a:r>
              <a:rPr lang="en-US" altLang="en-US" sz="2000">
                <a:solidFill>
                  <a:srgbClr val="000000"/>
                </a:solidFill>
              </a:rPr>
              <a:t> (kcal/mole) 	</a:t>
            </a:r>
            <a:r>
              <a:rPr lang="en-US" altLang="en-US" sz="2000">
                <a:solidFill>
                  <a:srgbClr val="000000"/>
                </a:solidFill>
                <a:sym typeface="Symbol" pitchFamily="2" charset="2"/>
              </a:rPr>
              <a:t></a:t>
            </a:r>
            <a:r>
              <a:rPr lang="en-US" altLang="en-US" sz="2000">
                <a:solidFill>
                  <a:srgbClr val="000000"/>
                </a:solidFill>
              </a:rPr>
              <a:t>G</a:t>
            </a:r>
            <a:r>
              <a:rPr lang="en-US" altLang="en-US" sz="2000" baseline="30000">
                <a:solidFill>
                  <a:srgbClr val="000000"/>
                </a:solidFill>
              </a:rPr>
              <a:t>o</a:t>
            </a:r>
            <a:r>
              <a:rPr lang="en-US" altLang="en-US" sz="2000" baseline="-25000">
                <a:solidFill>
                  <a:srgbClr val="000000"/>
                </a:solidFill>
              </a:rPr>
              <a:t>f</a:t>
            </a:r>
            <a:r>
              <a:rPr lang="en-US" altLang="en-US" sz="2000">
                <a:solidFill>
                  <a:srgbClr val="000000"/>
                </a:solidFill>
              </a:rPr>
              <a:t> (kcal/mole)</a:t>
            </a:r>
          </a:p>
          <a:p>
            <a:pPr eaLnBrk="1" hangingPunct="1">
              <a:lnSpc>
                <a:spcPct val="90000"/>
              </a:lnSpc>
              <a:spcBef>
                <a:spcPct val="0"/>
              </a:spcBef>
              <a:buFontTx/>
              <a:buNone/>
            </a:pPr>
            <a:r>
              <a:rPr lang="en-US" altLang="en-US" sz="2000">
                <a:solidFill>
                  <a:srgbClr val="000000"/>
                </a:solidFill>
              </a:rPr>
              <a:t> H</a:t>
            </a:r>
            <a:r>
              <a:rPr lang="en-US" altLang="en-US" sz="2000" baseline="-25000">
                <a:solidFill>
                  <a:srgbClr val="000000"/>
                </a:solidFill>
              </a:rPr>
              <a:t>2</a:t>
            </a:r>
            <a:r>
              <a:rPr lang="en-US" altLang="en-US" sz="2000">
                <a:solidFill>
                  <a:srgbClr val="000000"/>
                </a:solidFill>
              </a:rPr>
              <a:t>O(</a:t>
            </a:r>
            <a:r>
              <a:rPr lang="en-US" altLang="en-US" sz="2400">
                <a:solidFill>
                  <a:srgbClr val="000000"/>
                </a:solidFill>
                <a:latin typeface="Rage Italic" pitchFamily="66" charset="0"/>
              </a:rPr>
              <a:t>l</a:t>
            </a:r>
            <a:r>
              <a:rPr lang="en-US" altLang="en-US" sz="2000">
                <a:solidFill>
                  <a:srgbClr val="000000"/>
                </a:solidFill>
              </a:rPr>
              <a:t>)       -68.315		-56.687</a:t>
            </a:r>
          </a:p>
          <a:p>
            <a:pPr eaLnBrk="1" hangingPunct="1">
              <a:lnSpc>
                <a:spcPct val="90000"/>
              </a:lnSpc>
              <a:spcBef>
                <a:spcPct val="0"/>
              </a:spcBef>
              <a:buFontTx/>
              <a:buNone/>
            </a:pPr>
            <a:r>
              <a:rPr lang="en-US" altLang="en-US" sz="2000">
                <a:solidFill>
                  <a:srgbClr val="000000"/>
                </a:solidFill>
              </a:rPr>
              <a:t> H</a:t>
            </a:r>
            <a:r>
              <a:rPr lang="en-US" altLang="en-US" sz="2000" baseline="-25000">
                <a:solidFill>
                  <a:srgbClr val="000000"/>
                </a:solidFill>
              </a:rPr>
              <a:t>2</a:t>
            </a:r>
            <a:r>
              <a:rPr lang="en-US" altLang="en-US" sz="2000">
                <a:solidFill>
                  <a:srgbClr val="000000"/>
                </a:solidFill>
              </a:rPr>
              <a:t>O(v)      -57.796		-54.634 	</a:t>
            </a:r>
          </a:p>
          <a:p>
            <a:pPr eaLnBrk="1" hangingPunct="1">
              <a:lnSpc>
                <a:spcPct val="90000"/>
              </a:lnSpc>
              <a:spcBef>
                <a:spcPct val="0"/>
              </a:spcBef>
              <a:buFontTx/>
              <a:buNone/>
            </a:pPr>
            <a:r>
              <a:rPr lang="en-US" altLang="en-US" sz="2000">
                <a:solidFill>
                  <a:srgbClr val="000000"/>
                </a:solidFill>
              </a:rPr>
              <a:t>----------------------------------------------------------</a:t>
            </a:r>
          </a:p>
          <a:p>
            <a:pPr eaLnBrk="1" hangingPunct="1">
              <a:lnSpc>
                <a:spcPct val="90000"/>
              </a:lnSpc>
              <a:spcBef>
                <a:spcPct val="0"/>
              </a:spcBef>
              <a:buFontTx/>
              <a:buNone/>
            </a:pPr>
            <a:r>
              <a:rPr lang="en-US" altLang="en-US" sz="2000">
                <a:solidFill>
                  <a:srgbClr val="000000"/>
                </a:solidFill>
              </a:rPr>
              <a:t>   NET   </a:t>
            </a:r>
            <a:r>
              <a:rPr lang="en-US" altLang="en-US" sz="2000">
                <a:solidFill>
                  <a:srgbClr val="000000"/>
                </a:solidFill>
                <a:sym typeface="Symbol" pitchFamily="2" charset="2"/>
              </a:rPr>
              <a:t></a:t>
            </a:r>
            <a:r>
              <a:rPr lang="en-US" altLang="en-US" sz="2000">
                <a:solidFill>
                  <a:srgbClr val="000000"/>
                </a:solidFill>
              </a:rPr>
              <a:t>H</a:t>
            </a:r>
            <a:r>
              <a:rPr lang="en-US" altLang="en-US" sz="2000" baseline="30000">
                <a:solidFill>
                  <a:srgbClr val="000000"/>
                </a:solidFill>
              </a:rPr>
              <a:t>o</a:t>
            </a:r>
            <a:r>
              <a:rPr lang="en-US" altLang="en-US" sz="2000">
                <a:solidFill>
                  <a:srgbClr val="000000"/>
                </a:solidFill>
              </a:rPr>
              <a:t> = +</a:t>
            </a:r>
            <a:r>
              <a:rPr lang="en-US" altLang="en-US" sz="2000" b="1">
                <a:solidFill>
                  <a:srgbClr val="000000"/>
                </a:solidFill>
              </a:rPr>
              <a:t>10.519</a:t>
            </a:r>
            <a:r>
              <a:rPr lang="en-US" altLang="en-US" sz="2000">
                <a:solidFill>
                  <a:srgbClr val="000000"/>
                </a:solidFill>
              </a:rPr>
              <a:t> kcal/mole   </a:t>
            </a:r>
            <a:r>
              <a:rPr lang="en-US" altLang="en-US" sz="2000">
                <a:solidFill>
                  <a:srgbClr val="000000"/>
                </a:solidFill>
                <a:sym typeface="Symbol" pitchFamily="2" charset="2"/>
              </a:rPr>
              <a:t></a:t>
            </a:r>
            <a:r>
              <a:rPr lang="en-US" altLang="en-US" sz="2000">
                <a:solidFill>
                  <a:srgbClr val="000000"/>
                </a:solidFill>
              </a:rPr>
              <a:t>G</a:t>
            </a:r>
            <a:r>
              <a:rPr lang="en-US" altLang="en-US" sz="2000" baseline="30000">
                <a:solidFill>
                  <a:srgbClr val="000000"/>
                </a:solidFill>
              </a:rPr>
              <a:t>o</a:t>
            </a:r>
            <a:r>
              <a:rPr lang="en-US" altLang="en-US" sz="2000">
                <a:solidFill>
                  <a:srgbClr val="000000"/>
                </a:solidFill>
              </a:rPr>
              <a:t> = +2.053 kcal/mole</a:t>
            </a:r>
          </a:p>
          <a:p>
            <a:pPr eaLnBrk="1" hangingPunct="1">
              <a:lnSpc>
                <a:spcPct val="90000"/>
              </a:lnSpc>
              <a:spcBef>
                <a:spcPct val="0"/>
              </a:spcBef>
              <a:buFontTx/>
              <a:buNone/>
            </a:pPr>
            <a:endParaRPr lang="en-US" altLang="en-US" sz="2000">
              <a:solidFill>
                <a:srgbClr val="000000"/>
              </a:solidFill>
            </a:endParaRPr>
          </a:p>
          <a:p>
            <a:pPr eaLnBrk="1" hangingPunct="1">
              <a:lnSpc>
                <a:spcPct val="90000"/>
              </a:lnSpc>
              <a:buFontTx/>
              <a:buNone/>
            </a:pPr>
            <a:r>
              <a:rPr lang="en-US" altLang="en-US" sz="2000"/>
              <a:t>10.519 * 4.18 J/cal 1/18 moles/g = 2.443 kJ/g</a:t>
            </a:r>
          </a:p>
          <a:p>
            <a:pPr eaLnBrk="1" hangingPunct="1">
              <a:lnSpc>
                <a:spcPct val="90000"/>
              </a:lnSpc>
              <a:buFontTx/>
              <a:buNone/>
            </a:pPr>
            <a:r>
              <a:rPr lang="en-US" altLang="en-US" sz="2000"/>
              <a:t>These values from the CRC Handbook compare well with Table 2.1 on page 16 of Rogers and Yau: 2442 J/g.  Is there a temperature at which </a:t>
            </a:r>
            <a:r>
              <a:rPr lang="en-US" altLang="en-US" sz="2000">
                <a:solidFill>
                  <a:srgbClr val="000000"/>
                </a:solidFill>
                <a:sym typeface="Symbol" pitchFamily="2" charset="2"/>
              </a:rPr>
              <a:t></a:t>
            </a:r>
            <a:r>
              <a:rPr lang="en-US" altLang="en-US" sz="2000">
                <a:solidFill>
                  <a:srgbClr val="000000"/>
                </a:solidFill>
              </a:rPr>
              <a:t>G = 0?  We can calculate the vapor pressure from the equilibrium constant this reaction.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CEA0A83-5721-5D44-A272-F8679F441035}"/>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2010  R. R. Dickerson</a:t>
            </a:r>
          </a:p>
        </p:txBody>
      </p:sp>
      <p:sp>
        <p:nvSpPr>
          <p:cNvPr id="4" name="Slide Number Placeholder 3">
            <a:extLst>
              <a:ext uri="{FF2B5EF4-FFF2-40B4-BE49-F238E27FC236}">
                <a16:creationId xmlns:a16="http://schemas.microsoft.com/office/drawing/2014/main" id="{7A185AAC-EB64-C549-91F8-703A630C9B67}"/>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ADED5DE-4ABE-9847-9DCA-D31B4520A816}" type="slidenum">
              <a:rPr lang="en-US" altLang="en-US" sz="1400">
                <a:latin typeface="Arial" panose="020B0604020202020204" pitchFamily="34" charset="0"/>
              </a:rPr>
              <a:pPr eaLnBrk="1" hangingPunct="1"/>
              <a:t>3</a:t>
            </a:fld>
            <a:endParaRPr lang="en-US" altLang="en-US" sz="1400">
              <a:latin typeface="Arial" panose="020B0604020202020204" pitchFamily="34" charset="0"/>
            </a:endParaRPr>
          </a:p>
        </p:txBody>
      </p:sp>
      <p:sp>
        <p:nvSpPr>
          <p:cNvPr id="35844" name="Rectangle 4">
            <a:extLst>
              <a:ext uri="{FF2B5EF4-FFF2-40B4-BE49-F238E27FC236}">
                <a16:creationId xmlns:a16="http://schemas.microsoft.com/office/drawing/2014/main" id="{3FB6462F-2D3B-364E-9FE8-15161BEA3968}"/>
              </a:ext>
            </a:extLst>
          </p:cNvPr>
          <p:cNvSpPr>
            <a:spLocks noChangeArrowheads="1"/>
          </p:cNvSpPr>
          <p:nvPr/>
        </p:nvSpPr>
        <p:spPr bwMode="auto">
          <a:xfrm>
            <a:off x="533400" y="228600"/>
            <a:ext cx="7924800" cy="6308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t>Henry</a:t>
            </a:r>
            <a:r>
              <a:rPr lang="ja-JP" altLang="en-US" b="1"/>
              <a:t>’</a:t>
            </a:r>
            <a:r>
              <a:rPr lang="en-US" altLang="ja-JP" b="1"/>
              <a:t>s Law</a:t>
            </a:r>
            <a:r>
              <a:rPr lang="en-US" altLang="ja-JP"/>
              <a:t> states that the mass of a gas that dissolves in a given amount of liquid at a given temperature is directly proportional to the partial pressure of the gas above the liquid. </a:t>
            </a:r>
          </a:p>
          <a:p>
            <a:pPr eaLnBrk="1" hangingPunct="1"/>
            <a:endParaRPr lang="en-US" altLang="en-US"/>
          </a:p>
          <a:p>
            <a:pPr algn="ctr" eaLnBrk="1" hangingPunct="1"/>
            <a:r>
              <a:rPr lang="en-US" altLang="en-US" sz="3000">
                <a:solidFill>
                  <a:srgbClr val="CC0000"/>
                </a:solidFill>
              </a:rPr>
              <a:t>[X]</a:t>
            </a:r>
            <a:r>
              <a:rPr lang="en-US" altLang="en-US" sz="3000" baseline="-25000">
                <a:solidFill>
                  <a:srgbClr val="CC0000"/>
                </a:solidFill>
              </a:rPr>
              <a:t>aq</a:t>
            </a:r>
            <a:r>
              <a:rPr lang="en-US" altLang="en-US" sz="3000">
                <a:solidFill>
                  <a:srgbClr val="CC0000"/>
                </a:solidFill>
              </a:rPr>
              <a:t> = </a:t>
            </a:r>
            <a:r>
              <a:rPr lang="en-US" altLang="en-US" sz="3000">
                <a:solidFill>
                  <a:srgbClr val="CC0000"/>
                </a:solidFill>
                <a:latin typeface="Monotype Corsiva" panose="03010101010201010101" pitchFamily="66" charset="0"/>
              </a:rPr>
              <a:t>H </a:t>
            </a:r>
            <a:r>
              <a:rPr lang="en-US" altLang="en-US" sz="3000">
                <a:solidFill>
                  <a:srgbClr val="CC0000"/>
                </a:solidFill>
              </a:rPr>
              <a:t>·P</a:t>
            </a:r>
            <a:r>
              <a:rPr lang="en-US" altLang="en-US" sz="3000" baseline="-25000">
                <a:solidFill>
                  <a:srgbClr val="CC0000"/>
                </a:solidFill>
              </a:rPr>
              <a:t>x</a:t>
            </a:r>
          </a:p>
          <a:p>
            <a:pPr eaLnBrk="1" hangingPunct="1"/>
            <a:endParaRPr lang="en-US" altLang="en-US"/>
          </a:p>
          <a:p>
            <a:pPr eaLnBrk="1" hangingPunct="1"/>
            <a:r>
              <a:rPr lang="en-US" altLang="en-US"/>
              <a:t>Where square brackets represent concentration in M, P</a:t>
            </a:r>
            <a:r>
              <a:rPr lang="en-US" altLang="en-US" baseline="-25000"/>
              <a:t>x</a:t>
            </a:r>
            <a:r>
              <a:rPr lang="en-US" altLang="en-US"/>
              <a:t> is the partial pressure in atm and </a:t>
            </a:r>
            <a:r>
              <a:rPr lang="en-US" altLang="en-US">
                <a:latin typeface="Monotype Corsiva" panose="03010101010201010101" pitchFamily="66" charset="0"/>
              </a:rPr>
              <a:t>H </a:t>
            </a:r>
            <a:r>
              <a:rPr lang="en-US" altLang="en-US"/>
              <a:t>is the Henry</a:t>
            </a:r>
            <a:r>
              <a:rPr lang="ja-JP" altLang="en-US"/>
              <a:t>’</a:t>
            </a:r>
            <a:r>
              <a:rPr lang="en-US" altLang="ja-JP"/>
              <a:t>s Law coefficient in M atm</a:t>
            </a:r>
            <a:r>
              <a:rPr lang="en-US" altLang="ja-JP" sz="2800" baseline="30000"/>
              <a:t>-</a:t>
            </a:r>
            <a:r>
              <a:rPr lang="en-US" altLang="ja-JP" baseline="30000"/>
              <a:t>1</a:t>
            </a:r>
            <a:r>
              <a:rPr lang="en-US" altLang="ja-JP"/>
              <a:t>. This law does not apply to gases that react with the liquid or ionize in the liquid.  </a:t>
            </a:r>
          </a:p>
          <a:p>
            <a:pPr eaLnBrk="1" hangingPunct="1"/>
            <a:endParaRPr lang="en-US" altLang="en-US"/>
          </a:p>
          <a:p>
            <a:pPr eaLnBrk="1" hangingPunct="1">
              <a:buFontTx/>
              <a:buChar char="•"/>
            </a:pPr>
            <a:r>
              <a:rPr lang="en-US" altLang="en-US"/>
              <a:t> Henry</a:t>
            </a:r>
            <a:r>
              <a:rPr lang="ja-JP" altLang="en-US"/>
              <a:t>’</a:t>
            </a:r>
            <a:r>
              <a:rPr lang="en-US" altLang="ja-JP"/>
              <a:t>s Law coefficients have a strong temperature dependence.</a:t>
            </a:r>
          </a:p>
          <a:p>
            <a:pPr eaLnBrk="1" hangingPunct="1">
              <a:buFontTx/>
              <a:buChar char="•"/>
            </a:pPr>
            <a:r>
              <a:rPr lang="en-US" altLang="en-US"/>
              <a:t> The entropy of solids is less than that of liquids so the solubility of  solids increases with increasing temperature.</a:t>
            </a:r>
          </a:p>
          <a:p>
            <a:pPr eaLnBrk="1" hangingPunct="1">
              <a:buFontTx/>
              <a:buChar char="•"/>
            </a:pPr>
            <a:r>
              <a:rPr lang="en-US" altLang="en-US"/>
              <a:t> The entropy of gases is greater than that of liquids so the solubility of  gases decreases with increasing temperature.</a:t>
            </a:r>
          </a:p>
          <a:p>
            <a:pPr eaLnBrk="1" hangingPunct="1">
              <a:buFontTx/>
              <a:buChar char="•"/>
            </a:pPr>
            <a:endParaRPr lang="en-US" altLang="en-US"/>
          </a:p>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3E9C5BC-DC64-9340-A13F-720DC76EDA9C}"/>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5" name="Slide Number Placeholder 5">
            <a:extLst>
              <a:ext uri="{FF2B5EF4-FFF2-40B4-BE49-F238E27FC236}">
                <a16:creationId xmlns:a16="http://schemas.microsoft.com/office/drawing/2014/main" id="{0859EF8D-338E-C444-9DAD-6304A2105715}"/>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42795338-28F0-8D4D-86EB-0D7A2A4FA498}" type="slidenum">
              <a:rPr lang="en-US" altLang="en-US" sz="1400"/>
              <a:pPr eaLnBrk="1" hangingPunct="1"/>
              <a:t>30</a:t>
            </a:fld>
            <a:endParaRPr lang="en-US" altLang="en-US" sz="1400"/>
          </a:p>
        </p:txBody>
      </p:sp>
      <p:sp>
        <p:nvSpPr>
          <p:cNvPr id="143362" name="Rectangle 2">
            <a:extLst>
              <a:ext uri="{FF2B5EF4-FFF2-40B4-BE49-F238E27FC236}">
                <a16:creationId xmlns:a16="http://schemas.microsoft.com/office/drawing/2014/main" id="{7BBA7C81-7B26-0044-9828-2512FF43528E}"/>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2800">
                <a:solidFill>
                  <a:srgbClr val="000000"/>
                </a:solidFill>
                <a:ea typeface="+mj-ea"/>
                <a:cs typeface="+mj-cs"/>
              </a:rPr>
              <a:t>We can calculate the vapor pressure from the equilibrium constant this reaction.</a:t>
            </a:r>
          </a:p>
        </p:txBody>
      </p:sp>
      <p:sp>
        <p:nvSpPr>
          <p:cNvPr id="143363" name="Rectangle 3">
            <a:extLst>
              <a:ext uri="{FF2B5EF4-FFF2-40B4-BE49-F238E27FC236}">
                <a16:creationId xmlns:a16="http://schemas.microsoft.com/office/drawing/2014/main" id="{02269195-85F4-244D-A1CD-B5D04E0CE162}"/>
              </a:ext>
            </a:extLst>
          </p:cNvPr>
          <p:cNvSpPr>
            <a:spLocks noGrp="1" noChangeArrowheads="1"/>
          </p:cNvSpPr>
          <p:nvPr>
            <p:ph type="body" idx="1"/>
          </p:nvPr>
        </p:nvSpPr>
        <p:spPr>
          <a:xfrm>
            <a:off x="685800" y="1371600"/>
            <a:ext cx="8153400" cy="5029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lgn="ctr" eaLnBrk="1" hangingPunct="1">
              <a:lnSpc>
                <a:spcPct val="90000"/>
              </a:lnSpc>
              <a:buFontTx/>
              <a:buNone/>
            </a:pPr>
            <a:r>
              <a:rPr lang="en-US" altLang="en-US">
                <a:solidFill>
                  <a:srgbClr val="000000"/>
                </a:solidFill>
              </a:rPr>
              <a:t>H</a:t>
            </a:r>
            <a:r>
              <a:rPr lang="en-US" altLang="en-US" baseline="-25000">
                <a:solidFill>
                  <a:srgbClr val="000000"/>
                </a:solidFill>
              </a:rPr>
              <a:t>2</a:t>
            </a:r>
            <a:r>
              <a:rPr lang="en-US" altLang="en-US">
                <a:solidFill>
                  <a:srgbClr val="000000"/>
                </a:solidFill>
              </a:rPr>
              <a:t>O(</a:t>
            </a:r>
            <a:r>
              <a:rPr lang="en-US" altLang="en-US">
                <a:solidFill>
                  <a:srgbClr val="000000"/>
                </a:solidFill>
                <a:latin typeface="Brush Script MT Italic" panose="03060802040406070304" pitchFamily="66" charset="-122"/>
              </a:rPr>
              <a:t>l</a:t>
            </a:r>
            <a:r>
              <a:rPr lang="en-US" altLang="en-US">
                <a:solidFill>
                  <a:srgbClr val="000000"/>
                </a:solidFill>
              </a:rPr>
              <a:t>) → H</a:t>
            </a:r>
            <a:r>
              <a:rPr lang="en-US" altLang="en-US" baseline="-25000">
                <a:solidFill>
                  <a:srgbClr val="000000"/>
                </a:solidFill>
              </a:rPr>
              <a:t>2</a:t>
            </a:r>
            <a:r>
              <a:rPr lang="en-US" altLang="en-US">
                <a:solidFill>
                  <a:srgbClr val="000000"/>
                </a:solidFill>
              </a:rPr>
              <a:t>O(v) </a:t>
            </a:r>
          </a:p>
          <a:p>
            <a:pPr eaLnBrk="1" hangingPunct="1">
              <a:spcBef>
                <a:spcPct val="0"/>
              </a:spcBef>
              <a:buFontTx/>
              <a:buNone/>
            </a:pPr>
            <a:endParaRPr lang="en-US" altLang="en-US">
              <a:solidFill>
                <a:srgbClr val="000000"/>
              </a:solidFill>
            </a:endParaRPr>
          </a:p>
          <a:p>
            <a:pPr algn="ctr" eaLnBrk="1" hangingPunct="1">
              <a:spcBef>
                <a:spcPct val="0"/>
              </a:spcBef>
              <a:buFontTx/>
              <a:buNone/>
            </a:pPr>
            <a:endParaRPr lang="en-US" altLang="en-US">
              <a:solidFill>
                <a:srgbClr val="000000"/>
              </a:solidFill>
            </a:endParaRPr>
          </a:p>
          <a:p>
            <a:pPr algn="ctr" eaLnBrk="1" hangingPunct="1">
              <a:spcBef>
                <a:spcPct val="0"/>
              </a:spcBef>
              <a:buFontTx/>
              <a:buNone/>
            </a:pPr>
            <a:r>
              <a:rPr lang="en-US" altLang="en-US" sz="2800">
                <a:solidFill>
                  <a:srgbClr val="000000"/>
                </a:solidFill>
              </a:rPr>
              <a:t>(because the condensed phase is defined as unity)</a:t>
            </a:r>
          </a:p>
          <a:p>
            <a:pPr algn="ctr" eaLnBrk="1" hangingPunct="1">
              <a:spcBef>
                <a:spcPct val="0"/>
              </a:spcBef>
              <a:buFontTx/>
              <a:buNone/>
            </a:pPr>
            <a:r>
              <a:rPr lang="en-US" altLang="en-US" sz="2800">
                <a:solidFill>
                  <a:srgbClr val="000000"/>
                </a:solidFill>
              </a:rPr>
              <a:t>= exp (-</a:t>
            </a:r>
            <a:r>
              <a:rPr lang="en-US" altLang="en-US" sz="2800">
                <a:solidFill>
                  <a:srgbClr val="000000"/>
                </a:solidFill>
                <a:sym typeface="Symbol" pitchFamily="2" charset="2"/>
              </a:rPr>
              <a:t></a:t>
            </a:r>
            <a:r>
              <a:rPr lang="en-US" altLang="en-US" sz="2800">
                <a:solidFill>
                  <a:srgbClr val="000000"/>
                </a:solidFill>
              </a:rPr>
              <a:t>G/RT)</a:t>
            </a:r>
          </a:p>
          <a:p>
            <a:pPr algn="ctr" eaLnBrk="1" hangingPunct="1">
              <a:spcBef>
                <a:spcPct val="0"/>
              </a:spcBef>
              <a:buFontTx/>
              <a:buNone/>
            </a:pPr>
            <a:r>
              <a:rPr lang="en-US" altLang="en-US" sz="2800">
                <a:solidFill>
                  <a:srgbClr val="000000"/>
                </a:solidFill>
              </a:rPr>
              <a:t>= exp (- 2.053E3/2*298)</a:t>
            </a:r>
          </a:p>
          <a:p>
            <a:pPr algn="ctr" eaLnBrk="1" hangingPunct="1">
              <a:spcBef>
                <a:spcPct val="0"/>
              </a:spcBef>
              <a:buFontTx/>
              <a:buNone/>
            </a:pPr>
            <a:r>
              <a:rPr lang="en-US" altLang="en-US">
                <a:solidFill>
                  <a:srgbClr val="000000"/>
                </a:solidFill>
              </a:rPr>
              <a:t>= 3.19x10</a:t>
            </a:r>
            <a:r>
              <a:rPr lang="en-US" altLang="en-US" baseline="30000">
                <a:solidFill>
                  <a:srgbClr val="000000"/>
                </a:solidFill>
              </a:rPr>
              <a:t>-2</a:t>
            </a:r>
            <a:r>
              <a:rPr lang="en-US" altLang="en-US">
                <a:solidFill>
                  <a:srgbClr val="000000"/>
                </a:solidFill>
              </a:rPr>
              <a:t> atm</a:t>
            </a:r>
          </a:p>
          <a:p>
            <a:pPr algn="ctr" eaLnBrk="1" hangingPunct="1">
              <a:spcBef>
                <a:spcPct val="0"/>
              </a:spcBef>
              <a:buFontTx/>
              <a:buNone/>
            </a:pPr>
            <a:r>
              <a:rPr lang="en-US" altLang="en-US" sz="2800">
                <a:solidFill>
                  <a:srgbClr val="000000"/>
                </a:solidFill>
              </a:rPr>
              <a:t>Compare to 3169 hPa at 25</a:t>
            </a:r>
            <a:r>
              <a:rPr lang="en-US" altLang="en-US" sz="2800" baseline="30000">
                <a:solidFill>
                  <a:srgbClr val="000000"/>
                </a:solidFill>
              </a:rPr>
              <a:t>o</a:t>
            </a:r>
            <a:r>
              <a:rPr lang="en-US" altLang="en-US" sz="2800">
                <a:solidFill>
                  <a:srgbClr val="000000"/>
                </a:solidFill>
              </a:rPr>
              <a:t>C from Table 2.1 in Rogers and Yau.</a:t>
            </a:r>
          </a:p>
          <a:p>
            <a:pPr algn="ctr" eaLnBrk="1" hangingPunct="1">
              <a:spcBef>
                <a:spcPct val="0"/>
              </a:spcBef>
              <a:buFontTx/>
              <a:buNone/>
            </a:pPr>
            <a:r>
              <a:rPr lang="en-US" altLang="en-US">
                <a:solidFill>
                  <a:srgbClr val="000000"/>
                </a:solidFill>
              </a:rPr>
              <a:t> </a:t>
            </a:r>
          </a:p>
          <a:p>
            <a:pPr algn="ctr" eaLnBrk="1" hangingPunct="1">
              <a:spcBef>
                <a:spcPct val="0"/>
              </a:spcBef>
              <a:buFontTx/>
              <a:buNone/>
            </a:pPr>
            <a:endParaRPr lang="en-US" altLang="en-US">
              <a:solidFill>
                <a:srgbClr val="000000"/>
              </a:solidFill>
            </a:endParaRPr>
          </a:p>
          <a:p>
            <a:pPr eaLnBrk="1" hangingPunct="1">
              <a:spcBef>
                <a:spcPct val="0"/>
              </a:spcBef>
              <a:buFontTx/>
              <a:buNone/>
            </a:pPr>
            <a:endParaRPr lang="en-US" altLang="en-US">
              <a:solidFill>
                <a:srgbClr val="000000"/>
              </a:solidFill>
            </a:endParaRPr>
          </a:p>
        </p:txBody>
      </p:sp>
      <p:graphicFrame>
        <p:nvGraphicFramePr>
          <p:cNvPr id="94213" name="Object 1">
            <a:extLst>
              <a:ext uri="{FF2B5EF4-FFF2-40B4-BE49-F238E27FC236}">
                <a16:creationId xmlns:a16="http://schemas.microsoft.com/office/drawing/2014/main" id="{CAA97F0E-432A-F04B-B26C-C0677910ADFF}"/>
              </a:ext>
            </a:extLst>
          </p:cNvPr>
          <p:cNvGraphicFramePr>
            <a:graphicFrameLocks noChangeAspect="1"/>
          </p:cNvGraphicFramePr>
          <p:nvPr/>
        </p:nvGraphicFramePr>
        <p:xfrm>
          <a:off x="3678238" y="1981200"/>
          <a:ext cx="2117725" cy="838200"/>
        </p:xfrm>
        <a:graphic>
          <a:graphicData uri="http://schemas.openxmlformats.org/presentationml/2006/ole">
            <mc:AlternateContent xmlns:mc="http://schemas.openxmlformats.org/markup-compatibility/2006">
              <mc:Choice xmlns:v="urn:schemas-microsoft-com:vml" Requires="v">
                <p:oleObj spid="_x0000_s94220" name="Equation" r:id="rId4" imgW="736600" imgH="292100" progId="Equation.3">
                  <p:embed/>
                </p:oleObj>
              </mc:Choice>
              <mc:Fallback>
                <p:oleObj name="Equation" r:id="rId4" imgW="736600" imgH="2921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238" y="1981200"/>
                        <a:ext cx="2117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4544F2F4-26E7-6647-9820-DC4428AC1FA7}"/>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5" name="Slide Number Placeholder 5">
            <a:extLst>
              <a:ext uri="{FF2B5EF4-FFF2-40B4-BE49-F238E27FC236}">
                <a16:creationId xmlns:a16="http://schemas.microsoft.com/office/drawing/2014/main" id="{0A70AA7F-067A-8241-9321-9C863A1F16D5}"/>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735C7113-74F7-664C-8C38-2745FDFB2A73}" type="slidenum">
              <a:rPr lang="en-US" altLang="en-US" sz="1400"/>
              <a:pPr eaLnBrk="1" hangingPunct="1"/>
              <a:t>31</a:t>
            </a:fld>
            <a:endParaRPr lang="en-US" altLang="en-US" sz="1400"/>
          </a:p>
        </p:txBody>
      </p:sp>
      <p:sp>
        <p:nvSpPr>
          <p:cNvPr id="145410" name="Rectangle 2">
            <a:extLst>
              <a:ext uri="{FF2B5EF4-FFF2-40B4-BE49-F238E27FC236}">
                <a16:creationId xmlns:a16="http://schemas.microsoft.com/office/drawing/2014/main" id="{812D8F8E-0393-A442-A85C-DAE0FE1194D9}"/>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600" dirty="0">
                <a:ea typeface="+mj-ea"/>
                <a:cs typeface="+mj-cs"/>
              </a:rPr>
              <a:t>Is there a temperature at which </a:t>
            </a:r>
            <a:r>
              <a:rPr lang="en-US" sz="3600" dirty="0">
                <a:solidFill>
                  <a:srgbClr val="000000"/>
                </a:solidFill>
                <a:ea typeface="+mj-ea"/>
                <a:cs typeface="+mj-cs"/>
                <a:sym typeface="Symbol" charset="0"/>
              </a:rPr>
              <a:t></a:t>
            </a:r>
            <a:r>
              <a:rPr lang="en-US" sz="3600" dirty="0">
                <a:solidFill>
                  <a:srgbClr val="000000"/>
                </a:solidFill>
                <a:ea typeface="+mj-ea"/>
                <a:cs typeface="+mj-cs"/>
              </a:rPr>
              <a:t>G = 0?</a:t>
            </a:r>
          </a:p>
        </p:txBody>
      </p:sp>
      <p:sp>
        <p:nvSpPr>
          <p:cNvPr id="145411" name="Rectangle 3">
            <a:extLst>
              <a:ext uri="{FF2B5EF4-FFF2-40B4-BE49-F238E27FC236}">
                <a16:creationId xmlns:a16="http://schemas.microsoft.com/office/drawing/2014/main" id="{9A9026F3-9389-DE4D-8705-500035A5E0ED}"/>
              </a:ext>
            </a:extLst>
          </p:cNvPr>
          <p:cNvSpPr>
            <a:spLocks noGrp="1" noChangeArrowheads="1"/>
          </p:cNvSpPr>
          <p:nvPr>
            <p:ph type="body" idx="1"/>
          </p:nvPr>
        </p:nvSpPr>
        <p:spPr>
          <a:xfrm>
            <a:off x="685800" y="990600"/>
            <a:ext cx="8153400" cy="5029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90000"/>
              </a:lnSpc>
              <a:buFontTx/>
              <a:buNone/>
            </a:pPr>
            <a:endParaRPr lang="en-US" altLang="en-US" sz="2800"/>
          </a:p>
          <a:p>
            <a:pPr algn="ctr" eaLnBrk="1" hangingPunct="1">
              <a:lnSpc>
                <a:spcPct val="80000"/>
              </a:lnSpc>
              <a:spcBef>
                <a:spcPct val="0"/>
              </a:spcBef>
              <a:buFontTx/>
              <a:buNone/>
            </a:pPr>
            <a:r>
              <a:rPr lang="en-US" altLang="en-US" sz="2400" b="1">
                <a:solidFill>
                  <a:srgbClr val="000000"/>
                </a:solidFill>
              </a:rPr>
              <a:t>H</a:t>
            </a:r>
            <a:r>
              <a:rPr lang="en-US" altLang="en-US" sz="2400" b="1" baseline="-25000">
                <a:solidFill>
                  <a:srgbClr val="000000"/>
                </a:solidFill>
              </a:rPr>
              <a:t>2</a:t>
            </a:r>
            <a:r>
              <a:rPr lang="en-US" altLang="en-US" sz="2400" b="1">
                <a:solidFill>
                  <a:srgbClr val="000000"/>
                </a:solidFill>
              </a:rPr>
              <a:t>O(</a:t>
            </a:r>
            <a:r>
              <a:rPr lang="en-US" altLang="en-US" sz="2800">
                <a:solidFill>
                  <a:srgbClr val="000000"/>
                </a:solidFill>
                <a:latin typeface="Brush Script MT Italic" panose="03060802040406070304" pitchFamily="66" charset="-122"/>
              </a:rPr>
              <a:t>l</a:t>
            </a:r>
            <a:r>
              <a:rPr lang="en-US" altLang="en-US" sz="2400" b="1">
                <a:solidFill>
                  <a:srgbClr val="000000"/>
                </a:solidFill>
              </a:rPr>
              <a:t>) → H</a:t>
            </a:r>
            <a:r>
              <a:rPr lang="en-US" altLang="en-US" sz="2400" b="1" baseline="-25000">
                <a:solidFill>
                  <a:srgbClr val="000000"/>
                </a:solidFill>
              </a:rPr>
              <a:t>2</a:t>
            </a:r>
            <a:r>
              <a:rPr lang="en-US" altLang="en-US" sz="2400" b="1">
                <a:solidFill>
                  <a:srgbClr val="000000"/>
                </a:solidFill>
              </a:rPr>
              <a:t>O(v)</a:t>
            </a:r>
            <a:r>
              <a:rPr lang="en-US" altLang="en-US" sz="2400">
                <a:solidFill>
                  <a:srgbClr val="000000"/>
                </a:solidFill>
              </a:rPr>
              <a:t> </a:t>
            </a:r>
          </a:p>
          <a:p>
            <a:pPr eaLnBrk="1" hangingPunct="1">
              <a:lnSpc>
                <a:spcPct val="80000"/>
              </a:lnSpc>
              <a:spcBef>
                <a:spcPct val="0"/>
              </a:spcBef>
              <a:buFontTx/>
              <a:buNone/>
            </a:pPr>
            <a:endParaRPr lang="en-US" altLang="en-US" sz="2400">
              <a:solidFill>
                <a:srgbClr val="000000"/>
              </a:solidFill>
            </a:endParaRPr>
          </a:p>
          <a:p>
            <a:pPr algn="ctr" eaLnBrk="1" hangingPunct="1">
              <a:lnSpc>
                <a:spcPct val="80000"/>
              </a:lnSpc>
              <a:spcBef>
                <a:spcPct val="0"/>
              </a:spcBef>
              <a:buFontTx/>
              <a:buNone/>
            </a:pPr>
            <a:r>
              <a:rPr lang="en-US" altLang="en-US" sz="2400">
                <a:solidFill>
                  <a:srgbClr val="000000"/>
                </a:solidFill>
              </a:rPr>
              <a:t>   </a:t>
            </a:r>
            <a:r>
              <a:rPr lang="en-US" altLang="en-US" sz="2400">
                <a:solidFill>
                  <a:srgbClr val="000000"/>
                </a:solidFill>
                <a:sym typeface="Symbol" pitchFamily="2" charset="2"/>
              </a:rPr>
              <a:t></a:t>
            </a:r>
            <a:r>
              <a:rPr lang="en-US" altLang="en-US" sz="2400">
                <a:solidFill>
                  <a:srgbClr val="000000"/>
                </a:solidFill>
              </a:rPr>
              <a:t>G</a:t>
            </a:r>
            <a:r>
              <a:rPr lang="en-US" altLang="en-US" sz="2400" baseline="30000">
                <a:solidFill>
                  <a:srgbClr val="000000"/>
                </a:solidFill>
              </a:rPr>
              <a:t>o</a:t>
            </a:r>
            <a:r>
              <a:rPr lang="en-US" altLang="en-US" sz="2400">
                <a:solidFill>
                  <a:srgbClr val="000000"/>
                </a:solidFill>
              </a:rPr>
              <a:t> =</a:t>
            </a:r>
            <a:r>
              <a:rPr lang="en-US" altLang="en-US" sz="2400" baseline="30000">
                <a:solidFill>
                  <a:srgbClr val="000000"/>
                </a:solidFill>
              </a:rPr>
              <a:t> </a:t>
            </a:r>
            <a:r>
              <a:rPr lang="en-US" altLang="en-US" sz="2400">
                <a:solidFill>
                  <a:srgbClr val="000000"/>
                </a:solidFill>
                <a:sym typeface="Symbol" pitchFamily="2" charset="2"/>
              </a:rPr>
              <a:t></a:t>
            </a:r>
            <a:r>
              <a:rPr lang="en-US" altLang="en-US" sz="2400">
                <a:solidFill>
                  <a:srgbClr val="000000"/>
                </a:solidFill>
              </a:rPr>
              <a:t>H</a:t>
            </a:r>
            <a:r>
              <a:rPr lang="en-US" altLang="en-US" sz="2400" baseline="30000">
                <a:solidFill>
                  <a:srgbClr val="000000"/>
                </a:solidFill>
              </a:rPr>
              <a:t>o </a:t>
            </a:r>
            <a:r>
              <a:rPr lang="en-US" altLang="en-US" sz="2400">
                <a:solidFill>
                  <a:srgbClr val="000000"/>
                </a:solidFill>
              </a:rPr>
              <a:t>- T</a:t>
            </a:r>
            <a:r>
              <a:rPr lang="en-US" altLang="en-US" sz="2400" baseline="30000">
                <a:solidFill>
                  <a:srgbClr val="000000"/>
                </a:solidFill>
              </a:rPr>
              <a:t> </a:t>
            </a:r>
            <a:r>
              <a:rPr lang="en-US" altLang="en-US" sz="2400">
                <a:solidFill>
                  <a:srgbClr val="000000"/>
                </a:solidFill>
                <a:sym typeface="Symbol" pitchFamily="2" charset="2"/>
              </a:rPr>
              <a:t>S</a:t>
            </a:r>
            <a:r>
              <a:rPr lang="en-US" altLang="en-US" sz="2400" baseline="30000">
                <a:solidFill>
                  <a:srgbClr val="000000"/>
                </a:solidFill>
              </a:rPr>
              <a:t>o</a:t>
            </a:r>
            <a:r>
              <a:rPr lang="en-US" altLang="en-US" sz="2400">
                <a:solidFill>
                  <a:srgbClr val="000000"/>
                </a:solidFill>
              </a:rPr>
              <a:t> </a:t>
            </a:r>
          </a:p>
          <a:p>
            <a:pPr algn="ctr" eaLnBrk="1" hangingPunct="1">
              <a:lnSpc>
                <a:spcPct val="80000"/>
              </a:lnSpc>
              <a:spcBef>
                <a:spcPct val="0"/>
              </a:spcBef>
              <a:buFontTx/>
              <a:buNone/>
            </a:pPr>
            <a:r>
              <a:rPr lang="en-US" altLang="en-US" sz="2400">
                <a:solidFill>
                  <a:srgbClr val="000000"/>
                </a:solidFill>
                <a:sym typeface="Symbol" pitchFamily="2" charset="2"/>
              </a:rPr>
              <a:t>S</a:t>
            </a:r>
            <a:r>
              <a:rPr lang="en-US" altLang="en-US" sz="2400" baseline="30000">
                <a:solidFill>
                  <a:srgbClr val="000000"/>
                </a:solidFill>
              </a:rPr>
              <a:t>o</a:t>
            </a:r>
            <a:r>
              <a:rPr lang="en-US" altLang="en-US" sz="2400">
                <a:solidFill>
                  <a:srgbClr val="000000"/>
                </a:solidFill>
              </a:rPr>
              <a:t> = -(</a:t>
            </a:r>
            <a:r>
              <a:rPr lang="en-US" altLang="en-US" sz="2400">
                <a:solidFill>
                  <a:srgbClr val="000000"/>
                </a:solidFill>
                <a:sym typeface="Symbol" pitchFamily="2" charset="2"/>
              </a:rPr>
              <a:t></a:t>
            </a:r>
            <a:r>
              <a:rPr lang="en-US" altLang="en-US" sz="2400">
                <a:solidFill>
                  <a:srgbClr val="000000"/>
                </a:solidFill>
              </a:rPr>
              <a:t>G</a:t>
            </a:r>
            <a:r>
              <a:rPr lang="en-US" altLang="en-US" sz="2400" baseline="30000">
                <a:solidFill>
                  <a:srgbClr val="000000"/>
                </a:solidFill>
              </a:rPr>
              <a:t>o</a:t>
            </a:r>
            <a:r>
              <a:rPr lang="en-US" altLang="en-US" sz="2400">
                <a:solidFill>
                  <a:srgbClr val="000000"/>
                </a:solidFill>
              </a:rPr>
              <a:t> -</a:t>
            </a:r>
            <a:r>
              <a:rPr lang="en-US" altLang="en-US" sz="2400" baseline="30000">
                <a:solidFill>
                  <a:srgbClr val="000000"/>
                </a:solidFill>
              </a:rPr>
              <a:t> </a:t>
            </a:r>
            <a:r>
              <a:rPr lang="en-US" altLang="en-US" sz="2400">
                <a:solidFill>
                  <a:srgbClr val="000000"/>
                </a:solidFill>
                <a:sym typeface="Symbol" pitchFamily="2" charset="2"/>
              </a:rPr>
              <a:t></a:t>
            </a:r>
            <a:r>
              <a:rPr lang="en-US" altLang="en-US" sz="2400">
                <a:solidFill>
                  <a:srgbClr val="000000"/>
                </a:solidFill>
              </a:rPr>
              <a:t>H</a:t>
            </a:r>
            <a:r>
              <a:rPr lang="en-US" altLang="en-US" sz="2400" baseline="30000">
                <a:solidFill>
                  <a:srgbClr val="000000"/>
                </a:solidFill>
              </a:rPr>
              <a:t>o </a:t>
            </a:r>
            <a:r>
              <a:rPr lang="en-US" altLang="en-US" sz="2400">
                <a:solidFill>
                  <a:srgbClr val="000000"/>
                </a:solidFill>
              </a:rPr>
              <a:t>)/ T</a:t>
            </a:r>
            <a:r>
              <a:rPr lang="en-US" altLang="en-US" sz="2400" baseline="30000">
                <a:solidFill>
                  <a:srgbClr val="000000"/>
                </a:solidFill>
              </a:rPr>
              <a:t> </a:t>
            </a:r>
          </a:p>
          <a:p>
            <a:pPr algn="ctr" eaLnBrk="1" hangingPunct="1">
              <a:lnSpc>
                <a:spcPct val="80000"/>
              </a:lnSpc>
              <a:spcBef>
                <a:spcPct val="0"/>
              </a:spcBef>
              <a:buFontTx/>
              <a:buNone/>
            </a:pPr>
            <a:r>
              <a:rPr lang="en-US" altLang="en-US" sz="2400">
                <a:solidFill>
                  <a:srgbClr val="000000"/>
                </a:solidFill>
              </a:rPr>
              <a:t>= -(2.053 - 10.519)/298</a:t>
            </a:r>
          </a:p>
          <a:p>
            <a:pPr algn="ctr" eaLnBrk="1" hangingPunct="1">
              <a:lnSpc>
                <a:spcPct val="80000"/>
              </a:lnSpc>
              <a:spcBef>
                <a:spcPct val="0"/>
              </a:spcBef>
              <a:buFontTx/>
              <a:buNone/>
            </a:pPr>
            <a:r>
              <a:rPr lang="en-US" altLang="en-US" sz="2400">
                <a:solidFill>
                  <a:srgbClr val="000000"/>
                </a:solidFill>
              </a:rPr>
              <a:t>= 2.8395E-2 kcal mole</a:t>
            </a:r>
            <a:r>
              <a:rPr lang="en-US" altLang="en-US" sz="2400" baseline="30000">
                <a:solidFill>
                  <a:srgbClr val="000000"/>
                </a:solidFill>
              </a:rPr>
              <a:t>-1</a:t>
            </a:r>
            <a:r>
              <a:rPr lang="en-US" altLang="en-US" sz="2400">
                <a:solidFill>
                  <a:srgbClr val="000000"/>
                </a:solidFill>
              </a:rPr>
              <a:t> K</a:t>
            </a:r>
            <a:r>
              <a:rPr lang="en-US" altLang="en-US" sz="2400" baseline="30000">
                <a:solidFill>
                  <a:srgbClr val="000000"/>
                </a:solidFill>
              </a:rPr>
              <a:t>-1</a:t>
            </a:r>
          </a:p>
          <a:p>
            <a:pPr algn="ctr" eaLnBrk="1" hangingPunct="1">
              <a:lnSpc>
                <a:spcPct val="80000"/>
              </a:lnSpc>
              <a:spcBef>
                <a:spcPct val="0"/>
              </a:spcBef>
              <a:buFontTx/>
              <a:buNone/>
            </a:pPr>
            <a:endParaRPr lang="en-US" altLang="en-US" sz="2400" baseline="30000">
              <a:solidFill>
                <a:srgbClr val="000000"/>
              </a:solidFill>
            </a:endParaRPr>
          </a:p>
          <a:p>
            <a:pPr algn="ctr" eaLnBrk="1" hangingPunct="1">
              <a:lnSpc>
                <a:spcPct val="80000"/>
              </a:lnSpc>
              <a:spcBef>
                <a:spcPct val="0"/>
              </a:spcBef>
              <a:buFontTx/>
              <a:buNone/>
            </a:pPr>
            <a:r>
              <a:rPr lang="en-US" altLang="en-US" sz="2400">
                <a:solidFill>
                  <a:srgbClr val="000000"/>
                </a:solidFill>
                <a:sym typeface="Symbol" pitchFamily="2" charset="2"/>
              </a:rPr>
              <a:t></a:t>
            </a:r>
            <a:r>
              <a:rPr lang="en-US" altLang="en-US" sz="2400">
                <a:solidFill>
                  <a:srgbClr val="000000"/>
                </a:solidFill>
              </a:rPr>
              <a:t>G</a:t>
            </a:r>
            <a:r>
              <a:rPr lang="en-US" altLang="en-US" sz="2400" baseline="30000">
                <a:solidFill>
                  <a:srgbClr val="000000"/>
                </a:solidFill>
              </a:rPr>
              <a:t>T</a:t>
            </a:r>
            <a:r>
              <a:rPr lang="en-US" altLang="en-US" sz="2400">
                <a:solidFill>
                  <a:srgbClr val="000000"/>
                </a:solidFill>
              </a:rPr>
              <a:t> ≈ </a:t>
            </a:r>
            <a:r>
              <a:rPr lang="en-US" altLang="en-US" sz="2400">
                <a:solidFill>
                  <a:srgbClr val="000000"/>
                </a:solidFill>
                <a:sym typeface="Symbol" pitchFamily="2" charset="2"/>
              </a:rPr>
              <a:t></a:t>
            </a:r>
            <a:r>
              <a:rPr lang="en-US" altLang="en-US" sz="2400">
                <a:solidFill>
                  <a:srgbClr val="000000"/>
                </a:solidFill>
              </a:rPr>
              <a:t>H</a:t>
            </a:r>
            <a:r>
              <a:rPr lang="en-US" altLang="en-US" sz="2400" baseline="30000">
                <a:solidFill>
                  <a:srgbClr val="000000"/>
                </a:solidFill>
              </a:rPr>
              <a:t>o </a:t>
            </a:r>
            <a:r>
              <a:rPr lang="en-US" altLang="en-US" sz="2400">
                <a:solidFill>
                  <a:srgbClr val="000000"/>
                </a:solidFill>
              </a:rPr>
              <a:t>- T</a:t>
            </a:r>
            <a:r>
              <a:rPr lang="en-US" altLang="en-US" sz="2400" baseline="30000">
                <a:solidFill>
                  <a:srgbClr val="000000"/>
                </a:solidFill>
              </a:rPr>
              <a:t> </a:t>
            </a:r>
            <a:r>
              <a:rPr lang="en-US" altLang="en-US" sz="2400">
                <a:solidFill>
                  <a:srgbClr val="000000"/>
                </a:solidFill>
                <a:sym typeface="Symbol" pitchFamily="2" charset="2"/>
              </a:rPr>
              <a:t>S</a:t>
            </a:r>
            <a:r>
              <a:rPr lang="en-US" altLang="en-US" sz="2400" baseline="30000">
                <a:solidFill>
                  <a:srgbClr val="000000"/>
                </a:solidFill>
              </a:rPr>
              <a:t>o</a:t>
            </a:r>
          </a:p>
          <a:p>
            <a:pPr algn="ctr" eaLnBrk="1" hangingPunct="1">
              <a:lnSpc>
                <a:spcPct val="80000"/>
              </a:lnSpc>
              <a:spcBef>
                <a:spcPct val="0"/>
              </a:spcBef>
              <a:buFontTx/>
              <a:buNone/>
            </a:pPr>
            <a:r>
              <a:rPr lang="en-US" altLang="en-US" sz="2400">
                <a:solidFill>
                  <a:srgbClr val="000000"/>
                </a:solidFill>
              </a:rPr>
              <a:t>(Remember </a:t>
            </a:r>
            <a:r>
              <a:rPr lang="en-US" altLang="en-US" sz="2400">
                <a:solidFill>
                  <a:srgbClr val="000000"/>
                </a:solidFill>
                <a:sym typeface="Symbol" pitchFamily="2" charset="2"/>
              </a:rPr>
              <a:t></a:t>
            </a:r>
            <a:r>
              <a:rPr lang="en-US" altLang="en-US" sz="2400">
                <a:solidFill>
                  <a:srgbClr val="000000"/>
                </a:solidFill>
              </a:rPr>
              <a:t>H and </a:t>
            </a:r>
            <a:r>
              <a:rPr lang="en-US" altLang="en-US" sz="2400">
                <a:solidFill>
                  <a:srgbClr val="000000"/>
                </a:solidFill>
                <a:sym typeface="Symbol" pitchFamily="2" charset="2"/>
              </a:rPr>
              <a:t>S</a:t>
            </a:r>
            <a:r>
              <a:rPr lang="en-US" altLang="en-US" sz="2400">
                <a:solidFill>
                  <a:srgbClr val="000000"/>
                </a:solidFill>
              </a:rPr>
              <a:t> are nearly temperature independent.)</a:t>
            </a:r>
          </a:p>
          <a:p>
            <a:pPr algn="ctr" eaLnBrk="1" hangingPunct="1">
              <a:lnSpc>
                <a:spcPct val="80000"/>
              </a:lnSpc>
              <a:spcBef>
                <a:spcPct val="0"/>
              </a:spcBef>
              <a:buFontTx/>
              <a:buNone/>
            </a:pPr>
            <a:endParaRPr lang="en-US" altLang="en-US" sz="2400">
              <a:solidFill>
                <a:srgbClr val="000000"/>
              </a:solidFill>
            </a:endParaRPr>
          </a:p>
          <a:p>
            <a:pPr algn="ctr" eaLnBrk="1" hangingPunct="1">
              <a:lnSpc>
                <a:spcPct val="80000"/>
              </a:lnSpc>
              <a:spcBef>
                <a:spcPct val="0"/>
              </a:spcBef>
              <a:buFontTx/>
              <a:buNone/>
            </a:pPr>
            <a:r>
              <a:rPr lang="en-US" altLang="en-US" sz="2400">
                <a:solidFill>
                  <a:srgbClr val="000000"/>
                </a:solidFill>
              </a:rPr>
              <a:t>0 = 10.519 – T*2.8395E-2</a:t>
            </a:r>
          </a:p>
          <a:p>
            <a:pPr algn="ctr" eaLnBrk="1" hangingPunct="1">
              <a:lnSpc>
                <a:spcPct val="80000"/>
              </a:lnSpc>
              <a:spcBef>
                <a:spcPct val="0"/>
              </a:spcBef>
              <a:buFontTx/>
              <a:buNone/>
            </a:pPr>
            <a:r>
              <a:rPr lang="en-US" altLang="en-US" sz="2400">
                <a:solidFill>
                  <a:srgbClr val="000000"/>
                </a:solidFill>
              </a:rPr>
              <a:t>T = 370K ≈ 100</a:t>
            </a:r>
            <a:r>
              <a:rPr lang="en-US" altLang="en-US" sz="2400" baseline="30000">
                <a:solidFill>
                  <a:srgbClr val="000000"/>
                </a:solidFill>
              </a:rPr>
              <a:t>o</a:t>
            </a:r>
            <a:r>
              <a:rPr lang="en-US" altLang="en-US" sz="2400">
                <a:solidFill>
                  <a:srgbClr val="000000"/>
                </a:solidFill>
              </a:rPr>
              <a:t>C</a:t>
            </a:r>
          </a:p>
          <a:p>
            <a:pPr algn="ctr" eaLnBrk="1" hangingPunct="1">
              <a:lnSpc>
                <a:spcPct val="80000"/>
              </a:lnSpc>
              <a:spcBef>
                <a:spcPct val="0"/>
              </a:spcBef>
              <a:buFontTx/>
              <a:buNone/>
            </a:pPr>
            <a:endParaRPr lang="en-US" altLang="en-US" sz="2400">
              <a:solidFill>
                <a:srgbClr val="000000"/>
              </a:solidFill>
            </a:endParaRPr>
          </a:p>
          <a:p>
            <a:pPr algn="ctr" eaLnBrk="1" hangingPunct="1">
              <a:lnSpc>
                <a:spcPct val="80000"/>
              </a:lnSpc>
              <a:spcBef>
                <a:spcPct val="0"/>
              </a:spcBef>
              <a:buFontTx/>
              <a:buNone/>
            </a:pPr>
            <a:r>
              <a:rPr lang="en-US" altLang="en-US" sz="2400">
                <a:solidFill>
                  <a:srgbClr val="000000"/>
                </a:solidFill>
              </a:rPr>
              <a:t>The equilibrium constant is unity at the boiling point because</a:t>
            </a:r>
          </a:p>
          <a:p>
            <a:pPr algn="ctr" eaLnBrk="1" hangingPunct="1">
              <a:lnSpc>
                <a:spcPct val="80000"/>
              </a:lnSpc>
              <a:spcBef>
                <a:spcPct val="0"/>
              </a:spcBef>
              <a:buFontTx/>
              <a:buNone/>
            </a:pPr>
            <a:r>
              <a:rPr lang="en-US" altLang="en-US" sz="2400">
                <a:solidFill>
                  <a:srgbClr val="000000"/>
                </a:solidFill>
              </a:rPr>
              <a:t>K</a:t>
            </a:r>
            <a:r>
              <a:rPr lang="en-US" altLang="en-US" sz="2400" baseline="-25000">
                <a:solidFill>
                  <a:srgbClr val="000000"/>
                </a:solidFill>
              </a:rPr>
              <a:t>eq</a:t>
            </a:r>
            <a:r>
              <a:rPr lang="en-US" altLang="en-US" sz="2400">
                <a:solidFill>
                  <a:srgbClr val="000000"/>
                </a:solidFill>
              </a:rPr>
              <a:t> = exp (-</a:t>
            </a:r>
            <a:r>
              <a:rPr lang="en-US" altLang="en-US" sz="2400">
                <a:solidFill>
                  <a:srgbClr val="000000"/>
                </a:solidFill>
                <a:sym typeface="Symbol" pitchFamily="2" charset="2"/>
              </a:rPr>
              <a:t></a:t>
            </a:r>
            <a:r>
              <a:rPr lang="en-US" altLang="en-US" sz="2400">
                <a:solidFill>
                  <a:srgbClr val="000000"/>
                </a:solidFill>
              </a:rPr>
              <a:t>G</a:t>
            </a:r>
            <a:r>
              <a:rPr lang="en-US" altLang="en-US" sz="2400" baseline="30000">
                <a:solidFill>
                  <a:srgbClr val="000000"/>
                </a:solidFill>
              </a:rPr>
              <a:t>T</a:t>
            </a:r>
            <a:r>
              <a:rPr lang="en-US" altLang="en-US" sz="2400">
                <a:solidFill>
                  <a:srgbClr val="000000"/>
                </a:solidFill>
              </a:rPr>
              <a:t>/RT) = exp(0) = 1.00</a:t>
            </a:r>
          </a:p>
          <a:p>
            <a:pPr algn="ctr" eaLnBrk="1" hangingPunct="1">
              <a:lnSpc>
                <a:spcPct val="80000"/>
              </a:lnSpc>
              <a:spcBef>
                <a:spcPct val="0"/>
              </a:spcBef>
              <a:buFontTx/>
              <a:buNone/>
            </a:pPr>
            <a:endParaRPr lang="en-US" altLang="en-US" sz="2400">
              <a:solidFill>
                <a:srgbClr val="000000"/>
              </a:solidFill>
            </a:endParaRPr>
          </a:p>
          <a:p>
            <a:pPr algn="ctr" eaLnBrk="1" hangingPunct="1">
              <a:lnSpc>
                <a:spcPct val="80000"/>
              </a:lnSpc>
              <a:spcBef>
                <a:spcPct val="0"/>
              </a:spcBef>
              <a:buFontTx/>
              <a:buNone/>
            </a:pPr>
            <a:endParaRPr lang="en-US" altLang="en-US" sz="24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210C84FF-082A-EE42-BA83-B917015591E9}"/>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Copyright © 2013  R. R. Dickerson</a:t>
            </a:r>
          </a:p>
        </p:txBody>
      </p:sp>
      <p:sp>
        <p:nvSpPr>
          <p:cNvPr id="5" name="Slide Number Placeholder 5">
            <a:extLst>
              <a:ext uri="{FF2B5EF4-FFF2-40B4-BE49-F238E27FC236}">
                <a16:creationId xmlns:a16="http://schemas.microsoft.com/office/drawing/2014/main" id="{22C19FF0-FE84-3848-9CEA-8E6D97E810B1}"/>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D20D9258-C782-3243-9FA6-290307ECE0D4}" type="slidenum">
              <a:rPr lang="en-US" altLang="en-US" sz="1400"/>
              <a:pPr eaLnBrk="1" hangingPunct="1"/>
              <a:t>32</a:t>
            </a:fld>
            <a:endParaRPr lang="en-US" altLang="en-US" sz="1400"/>
          </a:p>
        </p:txBody>
      </p:sp>
      <p:sp>
        <p:nvSpPr>
          <p:cNvPr id="139266" name="Rectangle 2">
            <a:extLst>
              <a:ext uri="{FF2B5EF4-FFF2-40B4-BE49-F238E27FC236}">
                <a16:creationId xmlns:a16="http://schemas.microsoft.com/office/drawing/2014/main" id="{8C2C20D7-83C7-F14D-9772-DC31EE830325}"/>
              </a:ext>
            </a:extLst>
          </p:cNvPr>
          <p:cNvSpPr>
            <a:spLocks noGrp="1" noChangeArrowheads="1"/>
          </p:cNvSpPr>
          <p:nvPr>
            <p:ph type="title"/>
          </p:nvPr>
        </p:nvSpPr>
        <p:spPr>
          <a:xfrm>
            <a:off x="685800" y="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4000" dirty="0">
                <a:ea typeface="+mj-ea"/>
                <a:cs typeface="+mj-cs"/>
              </a:rPr>
              <a:t>Water Vapor Variables</a:t>
            </a:r>
          </a:p>
        </p:txBody>
      </p:sp>
      <p:sp>
        <p:nvSpPr>
          <p:cNvPr id="139267" name="Rectangle 3">
            <a:extLst>
              <a:ext uri="{FF2B5EF4-FFF2-40B4-BE49-F238E27FC236}">
                <a16:creationId xmlns:a16="http://schemas.microsoft.com/office/drawing/2014/main" id="{C6969820-BD5C-CC47-8951-3AD279FDB0C2}"/>
              </a:ext>
            </a:extLst>
          </p:cNvPr>
          <p:cNvSpPr>
            <a:spLocks noGrp="1" noChangeArrowheads="1"/>
          </p:cNvSpPr>
          <p:nvPr>
            <p:ph type="body" idx="1"/>
          </p:nvPr>
        </p:nvSpPr>
        <p:spPr>
          <a:xfrm>
            <a:off x="685800" y="1371600"/>
            <a:ext cx="8153400" cy="4114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lnSpc>
                <a:spcPct val="90000"/>
              </a:lnSpc>
            </a:pPr>
            <a:r>
              <a:rPr lang="en-US" altLang="en-US" sz="2800" b="1"/>
              <a:t>Vapor pressure</a:t>
            </a:r>
            <a:r>
              <a:rPr lang="en-US" altLang="en-US" sz="2800"/>
              <a:t>: relative pressure of water vapor: e</a:t>
            </a:r>
          </a:p>
          <a:p>
            <a:pPr eaLnBrk="1" hangingPunct="1">
              <a:lnSpc>
                <a:spcPct val="90000"/>
              </a:lnSpc>
            </a:pPr>
            <a:r>
              <a:rPr lang="en-US" altLang="en-US" sz="2800" b="1"/>
              <a:t>Absolute humidity</a:t>
            </a:r>
            <a:r>
              <a:rPr lang="en-US" altLang="en-US" sz="2800"/>
              <a:t> or vapor density: </a:t>
            </a:r>
            <a:r>
              <a:rPr lang="en-US" altLang="en-US" sz="2800">
                <a:latin typeface="Symbol" pitchFamily="2" charset="2"/>
              </a:rPr>
              <a:t>r</a:t>
            </a:r>
            <a:r>
              <a:rPr lang="en-US" altLang="en-US" sz="2800" baseline="-25000"/>
              <a:t>v </a:t>
            </a:r>
            <a:r>
              <a:rPr lang="en-US" altLang="en-US" sz="2800"/>
              <a:t>(g/m</a:t>
            </a:r>
            <a:r>
              <a:rPr lang="en-US" altLang="en-US" sz="2800" baseline="30000"/>
              <a:t>3</a:t>
            </a:r>
            <a:r>
              <a:rPr lang="en-US" altLang="en-US" sz="2800"/>
              <a:t>)</a:t>
            </a:r>
          </a:p>
          <a:p>
            <a:pPr eaLnBrk="1" hangingPunct="1">
              <a:lnSpc>
                <a:spcPct val="90000"/>
              </a:lnSpc>
            </a:pPr>
            <a:r>
              <a:rPr lang="en-US" altLang="en-US" sz="2800" b="1"/>
              <a:t>Mixing ratio (mass)</a:t>
            </a:r>
          </a:p>
          <a:p>
            <a:pPr eaLnBrk="1" hangingPunct="1">
              <a:lnSpc>
                <a:spcPct val="90000"/>
              </a:lnSpc>
              <a:buFontTx/>
              <a:buNone/>
            </a:pPr>
            <a:r>
              <a:rPr lang="en-US" altLang="en-US" sz="2800"/>
              <a:t>	w = M</a:t>
            </a:r>
            <a:r>
              <a:rPr lang="en-US" altLang="en-US" sz="2800" baseline="-25000"/>
              <a:t>v</a:t>
            </a:r>
            <a:r>
              <a:rPr lang="en-US" altLang="en-US" sz="2800"/>
              <a:t>/M</a:t>
            </a:r>
            <a:r>
              <a:rPr lang="en-US" altLang="en-US" sz="2800" baseline="-25000"/>
              <a:t>d</a:t>
            </a:r>
            <a:r>
              <a:rPr lang="en-US" altLang="en-US" sz="2800"/>
              <a:t>=</a:t>
            </a:r>
            <a:r>
              <a:rPr lang="en-US" altLang="en-US" sz="2800">
                <a:latin typeface="Symbol" pitchFamily="2" charset="2"/>
              </a:rPr>
              <a:t>r</a:t>
            </a:r>
            <a:r>
              <a:rPr lang="en-US" altLang="en-US" sz="2800" baseline="-25000"/>
              <a:t>v</a:t>
            </a:r>
            <a:r>
              <a:rPr lang="en-US" altLang="en-US" sz="2800"/>
              <a:t>/</a:t>
            </a:r>
            <a:r>
              <a:rPr lang="en-US" altLang="en-US" sz="2800">
                <a:latin typeface="Symbol" pitchFamily="2" charset="2"/>
              </a:rPr>
              <a:t>r</a:t>
            </a:r>
            <a:r>
              <a:rPr lang="en-US" altLang="en-US" sz="2800" baseline="-25000"/>
              <a:t>d</a:t>
            </a:r>
            <a:r>
              <a:rPr lang="en-US" altLang="en-US" sz="2800"/>
              <a:t>= </a:t>
            </a:r>
            <a:r>
              <a:rPr lang="en-US" altLang="en-US" sz="2800">
                <a:latin typeface="Symbol" pitchFamily="2" charset="2"/>
              </a:rPr>
              <a:t>e</a:t>
            </a:r>
            <a:r>
              <a:rPr lang="en-US" altLang="en-US" sz="2800"/>
              <a:t>e/(p-e) ~ </a:t>
            </a:r>
            <a:r>
              <a:rPr lang="en-US" altLang="en-US" sz="2800">
                <a:latin typeface="Symbol" pitchFamily="2" charset="2"/>
              </a:rPr>
              <a:t>e</a:t>
            </a:r>
            <a:r>
              <a:rPr lang="en-US" altLang="en-US" sz="2800"/>
              <a:t>e/p</a:t>
            </a:r>
          </a:p>
          <a:p>
            <a:pPr eaLnBrk="1" hangingPunct="1">
              <a:lnSpc>
                <a:spcPct val="90000"/>
              </a:lnSpc>
              <a:buFontTx/>
              <a:buNone/>
            </a:pPr>
            <a:r>
              <a:rPr lang="en-US" altLang="en-US" sz="2800" baseline="-25000"/>
              <a:t>	 </a:t>
            </a:r>
            <a:r>
              <a:rPr lang="en-US" altLang="en-US" sz="2800">
                <a:latin typeface="Symbol" pitchFamily="2" charset="2"/>
              </a:rPr>
              <a:t>r</a:t>
            </a:r>
            <a:r>
              <a:rPr lang="en-US" altLang="en-US" sz="2800" baseline="-25000"/>
              <a:t>v</a:t>
            </a:r>
            <a:r>
              <a:rPr lang="en-US" altLang="en-US" sz="2800"/>
              <a:t>= e/R</a:t>
            </a:r>
            <a:r>
              <a:rPr lang="en-US" altLang="en-US" sz="2800" baseline="-25000"/>
              <a:t>v</a:t>
            </a:r>
            <a:r>
              <a:rPr lang="en-US" altLang="en-US" sz="2800"/>
              <a:t>T= em</a:t>
            </a:r>
            <a:r>
              <a:rPr lang="en-US" altLang="en-US" sz="2800" baseline="-25000"/>
              <a:t>v</a:t>
            </a:r>
            <a:r>
              <a:rPr lang="en-US" altLang="en-US" sz="2800"/>
              <a:t>/R*T; </a:t>
            </a:r>
          </a:p>
          <a:p>
            <a:pPr eaLnBrk="1" hangingPunct="1">
              <a:lnSpc>
                <a:spcPct val="90000"/>
              </a:lnSpc>
              <a:buFontTx/>
              <a:buNone/>
            </a:pPr>
            <a:r>
              <a:rPr lang="en-US" altLang="en-US" sz="2800">
                <a:latin typeface="Symbol" pitchFamily="2" charset="2"/>
              </a:rPr>
              <a:t>	r</a:t>
            </a:r>
            <a:r>
              <a:rPr lang="en-US" altLang="en-US" sz="2800" baseline="-25000"/>
              <a:t>d</a:t>
            </a:r>
            <a:r>
              <a:rPr lang="en-US" altLang="en-US" sz="2800">
                <a:latin typeface="Symbol" pitchFamily="2" charset="2"/>
              </a:rPr>
              <a:t> = (</a:t>
            </a:r>
            <a:r>
              <a:rPr lang="en-US" altLang="en-US" sz="2800"/>
              <a:t>p-e)/R</a:t>
            </a:r>
            <a:r>
              <a:rPr lang="en-US" altLang="en-US" sz="2800" baseline="-25000"/>
              <a:t>d</a:t>
            </a:r>
            <a:r>
              <a:rPr lang="en-US" altLang="en-US" sz="2800"/>
              <a:t>T = </a:t>
            </a:r>
            <a:r>
              <a:rPr lang="en-US" altLang="en-US" sz="2800">
                <a:latin typeface="Symbol" pitchFamily="2" charset="2"/>
              </a:rPr>
              <a:t>(</a:t>
            </a:r>
            <a:r>
              <a:rPr lang="en-US" altLang="en-US" sz="2800"/>
              <a:t>p-e)m</a:t>
            </a:r>
            <a:r>
              <a:rPr lang="en-US" altLang="en-US" sz="2800" baseline="-25000"/>
              <a:t>d</a:t>
            </a:r>
            <a:r>
              <a:rPr lang="en-US" altLang="en-US" sz="2800"/>
              <a:t>/R</a:t>
            </a:r>
            <a:r>
              <a:rPr lang="en-US" altLang="en-US" sz="2800" baseline="30000"/>
              <a:t>*</a:t>
            </a:r>
            <a:r>
              <a:rPr lang="en-US" altLang="en-US" sz="2800"/>
              <a:t>T</a:t>
            </a:r>
          </a:p>
          <a:p>
            <a:pPr eaLnBrk="1" hangingPunct="1">
              <a:lnSpc>
                <a:spcPct val="90000"/>
              </a:lnSpc>
            </a:pPr>
            <a:r>
              <a:rPr lang="en-US" altLang="en-US" sz="2800" b="1"/>
              <a:t>Relative humidity</a:t>
            </a:r>
          </a:p>
          <a:p>
            <a:pPr eaLnBrk="1" hangingPunct="1">
              <a:lnSpc>
                <a:spcPct val="90000"/>
              </a:lnSpc>
              <a:buFontTx/>
              <a:buNone/>
            </a:pPr>
            <a:r>
              <a:rPr lang="en-US" altLang="en-US" sz="2800"/>
              <a:t>	f = w/w</a:t>
            </a:r>
            <a:r>
              <a:rPr lang="en-US" altLang="en-US" sz="2800" baseline="-25000"/>
              <a:t>s</a:t>
            </a:r>
            <a:r>
              <a:rPr lang="en-US" altLang="en-US" sz="2800"/>
              <a:t>(p,T) = e/e</a:t>
            </a:r>
            <a:r>
              <a:rPr lang="en-US" altLang="en-US" sz="2800" baseline="-25000"/>
              <a:t>s</a:t>
            </a:r>
            <a:endParaRPr lang="en-US" altLang="en-US" sz="2800"/>
          </a:p>
          <a:p>
            <a:pPr eaLnBrk="1" hangingPunct="1">
              <a:lnSpc>
                <a:spcPct val="90000"/>
              </a:lnSpc>
            </a:pPr>
            <a:r>
              <a:rPr lang="en-US" altLang="en-US" sz="2800" b="1"/>
              <a:t>Specific humidity</a:t>
            </a:r>
          </a:p>
          <a:p>
            <a:pPr eaLnBrk="1" hangingPunct="1">
              <a:lnSpc>
                <a:spcPct val="90000"/>
              </a:lnSpc>
              <a:buFontTx/>
              <a:buNone/>
            </a:pPr>
            <a:r>
              <a:rPr lang="en-US" altLang="en-US" sz="2800"/>
              <a:t>	q = </a:t>
            </a:r>
            <a:r>
              <a:rPr lang="en-US" altLang="en-US" sz="2800">
                <a:latin typeface="Symbol" pitchFamily="2" charset="2"/>
              </a:rPr>
              <a:t>r</a:t>
            </a:r>
            <a:r>
              <a:rPr lang="en-US" altLang="en-US" sz="2800" baseline="-25000"/>
              <a:t>v</a:t>
            </a:r>
            <a:r>
              <a:rPr lang="en-US" altLang="en-US" sz="2800"/>
              <a:t>/(</a:t>
            </a:r>
            <a:r>
              <a:rPr lang="en-US" altLang="en-US" sz="2800">
                <a:latin typeface="Symbol" pitchFamily="2" charset="2"/>
              </a:rPr>
              <a:t>r</a:t>
            </a:r>
            <a:r>
              <a:rPr lang="en-US" altLang="en-US" sz="2800" baseline="-25000"/>
              <a:t>d</a:t>
            </a:r>
            <a:r>
              <a:rPr lang="en-US" altLang="en-US" sz="2800"/>
              <a:t>+ </a:t>
            </a:r>
            <a:r>
              <a:rPr lang="en-US" altLang="en-US" sz="2800">
                <a:latin typeface="Symbol" pitchFamily="2" charset="2"/>
              </a:rPr>
              <a:t>r</a:t>
            </a:r>
            <a:r>
              <a:rPr lang="en-US" altLang="en-US" sz="2800" baseline="-25000"/>
              <a:t>v</a:t>
            </a:r>
            <a:r>
              <a:rPr lang="en-US" altLang="en-US" sz="2800"/>
              <a:t>) ≈ </a:t>
            </a:r>
            <a:r>
              <a:rPr lang="en-US" altLang="en-US" sz="2800">
                <a:latin typeface="Symbol" pitchFamily="2" charset="2"/>
              </a:rPr>
              <a:t>e </a:t>
            </a:r>
            <a:r>
              <a:rPr lang="en-US" altLang="en-US" sz="2800"/>
              <a:t>e/p (mass per mass; unitless)</a:t>
            </a:r>
          </a:p>
          <a:p>
            <a:pPr eaLnBrk="1" hangingPunct="1">
              <a:lnSpc>
                <a:spcPct val="90000"/>
              </a:lnSpc>
              <a:buFontTx/>
              <a:buNone/>
            </a:pPr>
            <a:endParaRPr lang="en-US" altLang="en-US" sz="2800"/>
          </a:p>
          <a:p>
            <a:pPr eaLnBrk="1" hangingPunct="1">
              <a:lnSpc>
                <a:spcPct val="90000"/>
              </a:lnSpc>
              <a:buFontTx/>
              <a:buNone/>
            </a:pPr>
            <a:endParaRPr lang="en-US"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749F8CE-EFED-4844-89A5-C3B1F7C849B0}"/>
              </a:ext>
            </a:extLst>
          </p:cNvPr>
          <p:cNvSpPr txBox="1">
            <a:spLocks noGrp="1"/>
          </p:cNvSpPr>
          <p:nvPr/>
        </p:nvSpPr>
        <p:spPr bwMode="auto">
          <a:xfrm>
            <a:off x="6553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8A767556-8DF5-4D40-A6E7-F85B5083CF50}" type="slidenum">
              <a:rPr lang="en-US" altLang="en-US" sz="1400">
                <a:latin typeface="Arial" panose="020B0604020202020204" pitchFamily="34" charset="0"/>
              </a:rPr>
              <a:pPr algn="r" eaLnBrk="1" hangingPunct="1"/>
              <a:t>33</a:t>
            </a:fld>
            <a:endParaRPr lang="en-US" altLang="en-US" sz="1400">
              <a:latin typeface="Arial" panose="020B0604020202020204" pitchFamily="34" charset="0"/>
            </a:endParaRPr>
          </a:p>
        </p:txBody>
      </p:sp>
      <p:sp>
        <p:nvSpPr>
          <p:cNvPr id="2050" name="Rectangle 2">
            <a:extLst>
              <a:ext uri="{FF2B5EF4-FFF2-40B4-BE49-F238E27FC236}">
                <a16:creationId xmlns:a16="http://schemas.microsoft.com/office/drawing/2014/main" id="{9B533A9D-EF02-9041-8555-012022E41C09}"/>
              </a:ext>
            </a:extLst>
          </p:cNvPr>
          <p:cNvSpPr>
            <a:spLocks noGrp="1" noChangeArrowheads="1"/>
          </p:cNvSpPr>
          <p:nvPr>
            <p:ph type="ctrTitle" idx="4294967295"/>
          </p:nvPr>
        </p:nvSpPr>
        <p:spPr>
          <a:xfrm>
            <a:off x="609600" y="152400"/>
            <a:ext cx="7696200" cy="1066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b="1" dirty="0">
                <a:ea typeface="+mj-ea"/>
                <a:cs typeface="+mj-cs"/>
              </a:rPr>
              <a:t>Is natural gas really better for global climate than coal?</a:t>
            </a:r>
            <a:endParaRPr lang="en-US" sz="3200" dirty="0">
              <a:ea typeface="+mj-ea"/>
              <a:cs typeface="+mj-cs"/>
            </a:endParaRPr>
          </a:p>
        </p:txBody>
      </p:sp>
      <p:pic>
        <p:nvPicPr>
          <p:cNvPr id="100355" name="Picture 5" descr="Nat-gas-fracking-cover.jpg">
            <a:extLst>
              <a:ext uri="{FF2B5EF4-FFF2-40B4-BE49-F238E27FC236}">
                <a16:creationId xmlns:a16="http://schemas.microsoft.com/office/drawing/2014/main" id="{B74D2618-E459-BE47-9315-2FD0F86F18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84400"/>
            <a:ext cx="4724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6" descr="flaming_water.jpg">
            <a:extLst>
              <a:ext uri="{FF2B5EF4-FFF2-40B4-BE49-F238E27FC236}">
                <a16:creationId xmlns:a16="http://schemas.microsoft.com/office/drawing/2014/main" id="{19AA6564-355C-9F43-B10C-B2DA60C530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4178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83F68BF1-5CCA-3246-96D9-8B98AF17D332}"/>
              </a:ext>
            </a:extLst>
          </p:cNvPr>
          <p:cNvSpPr txBox="1">
            <a:spLocks noGrp="1"/>
          </p:cNvSpPr>
          <p:nvPr/>
        </p:nvSpPr>
        <p:spPr bwMode="auto">
          <a:xfrm>
            <a:off x="2362200" y="6400800"/>
            <a:ext cx="4038600" cy="3206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lgn="ctr">
              <a:defRPr/>
            </a:pPr>
            <a:r>
              <a:rPr lang="en-US" sz="1400" dirty="0">
                <a:latin typeface="+mn-lt"/>
                <a:ea typeface="ＭＳ Ｐゴシック" charset="0"/>
              </a:rPr>
              <a:t>Simpson et al., </a:t>
            </a:r>
            <a:r>
              <a:rPr lang="en-US" sz="1400" i="1" dirty="0">
                <a:latin typeface="+mn-lt"/>
                <a:ea typeface="ＭＳ Ｐゴシック" charset="0"/>
              </a:rPr>
              <a:t>Nature</a:t>
            </a:r>
            <a:r>
              <a:rPr lang="en-US" sz="1400" dirty="0">
                <a:latin typeface="+mn-lt"/>
                <a:ea typeface="ＭＳ Ｐゴシック" charset="0"/>
              </a:rPr>
              <a:t> 2012</a:t>
            </a:r>
          </a:p>
        </p:txBody>
      </p:sp>
      <p:sp>
        <p:nvSpPr>
          <p:cNvPr id="5" name="Slide Number Placeholder 5">
            <a:extLst>
              <a:ext uri="{FF2B5EF4-FFF2-40B4-BE49-F238E27FC236}">
                <a16:creationId xmlns:a16="http://schemas.microsoft.com/office/drawing/2014/main" id="{E8CAC99E-9E65-2C4D-ADB3-D21F91055588}"/>
              </a:ext>
            </a:extLst>
          </p:cNvPr>
          <p:cNvSpPr txBox="1">
            <a:spLocks noGrp="1"/>
          </p:cNvSpPr>
          <p:nvPr/>
        </p:nvSpPr>
        <p:spPr bwMode="auto">
          <a:xfrm>
            <a:off x="6553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223B57F3-2CD2-C847-A930-0C7CFDC16425}" type="slidenum">
              <a:rPr lang="en-US" altLang="en-US" sz="1400">
                <a:latin typeface="Arial" panose="020B0604020202020204" pitchFamily="34" charset="0"/>
              </a:rPr>
              <a:pPr algn="r" eaLnBrk="1" hangingPunct="1"/>
              <a:t>34</a:t>
            </a:fld>
            <a:endParaRPr lang="en-US" altLang="en-US" sz="1400">
              <a:latin typeface="Arial" panose="020B0604020202020204" pitchFamily="34" charset="0"/>
            </a:endParaRPr>
          </a:p>
        </p:txBody>
      </p:sp>
      <p:sp>
        <p:nvSpPr>
          <p:cNvPr id="2050" name="Rectangle 2">
            <a:extLst>
              <a:ext uri="{FF2B5EF4-FFF2-40B4-BE49-F238E27FC236}">
                <a16:creationId xmlns:a16="http://schemas.microsoft.com/office/drawing/2014/main" id="{D582A731-31CC-C647-9BCD-9052CDCDC488}"/>
              </a:ext>
            </a:extLst>
          </p:cNvPr>
          <p:cNvSpPr>
            <a:spLocks noGrp="1" noChangeArrowheads="1"/>
          </p:cNvSpPr>
          <p:nvPr>
            <p:ph type="ctrTitle" idx="4294967295"/>
          </p:nvPr>
        </p:nvSpPr>
        <p:spPr>
          <a:xfrm>
            <a:off x="609600" y="23813"/>
            <a:ext cx="7696200" cy="1066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b="1" dirty="0">
                <a:ea typeface="+mj-ea"/>
                <a:cs typeface="+mj-cs"/>
              </a:rPr>
              <a:t>Where are </a:t>
            </a:r>
            <a:r>
              <a:rPr lang="en-US" sz="3200" b="1">
                <a:ea typeface="+mj-ea"/>
                <a:cs typeface="+mj-cs"/>
              </a:rPr>
              <a:t>the deposits?</a:t>
            </a:r>
            <a:endParaRPr lang="en-US" sz="3200" dirty="0">
              <a:ea typeface="+mj-ea"/>
              <a:cs typeface="+mj-cs"/>
            </a:endParaRPr>
          </a:p>
        </p:txBody>
      </p:sp>
      <p:pic>
        <p:nvPicPr>
          <p:cNvPr id="102404" name="Picture 1" descr="f01-eng.jpg">
            <a:extLst>
              <a:ext uri="{FF2B5EF4-FFF2-40B4-BE49-F238E27FC236}">
                <a16:creationId xmlns:a16="http://schemas.microsoft.com/office/drawing/2014/main" id="{F063E8AA-C237-1E47-99BE-D6B685C4ED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066800"/>
            <a:ext cx="7366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318AF63-A77D-AD43-88D9-173FF5353FE9}"/>
              </a:ext>
            </a:extLst>
          </p:cNvPr>
          <p:cNvSpPr txBox="1">
            <a:spLocks noGrp="1"/>
          </p:cNvSpPr>
          <p:nvPr/>
        </p:nvSpPr>
        <p:spPr bwMode="auto">
          <a:xfrm>
            <a:off x="2362200" y="6400800"/>
            <a:ext cx="4038600" cy="3206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algn="ctr">
              <a:defRPr/>
            </a:pPr>
            <a:r>
              <a:rPr lang="en-US" sz="1400" dirty="0">
                <a:latin typeface="+mn-lt"/>
                <a:ea typeface="ＭＳ Ｐゴシック" charset="0"/>
              </a:rPr>
              <a:t>Simpson et al., </a:t>
            </a:r>
            <a:r>
              <a:rPr lang="en-US" sz="1400" i="1" dirty="0">
                <a:latin typeface="+mn-lt"/>
                <a:ea typeface="ＭＳ Ｐゴシック" charset="0"/>
              </a:rPr>
              <a:t>Nature</a:t>
            </a:r>
            <a:r>
              <a:rPr lang="en-US" sz="1400" dirty="0">
                <a:latin typeface="+mn-lt"/>
                <a:ea typeface="ＭＳ Ｐゴシック" charset="0"/>
              </a:rPr>
              <a:t> 2012</a:t>
            </a:r>
          </a:p>
        </p:txBody>
      </p:sp>
      <p:sp>
        <p:nvSpPr>
          <p:cNvPr id="5" name="Slide Number Placeholder 5">
            <a:extLst>
              <a:ext uri="{FF2B5EF4-FFF2-40B4-BE49-F238E27FC236}">
                <a16:creationId xmlns:a16="http://schemas.microsoft.com/office/drawing/2014/main" id="{897D7083-2134-4543-9B6D-6C703C56C4A5}"/>
              </a:ext>
            </a:extLst>
          </p:cNvPr>
          <p:cNvSpPr txBox="1">
            <a:spLocks noGrp="1"/>
          </p:cNvSpPr>
          <p:nvPr/>
        </p:nvSpPr>
        <p:spPr bwMode="auto">
          <a:xfrm>
            <a:off x="6553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29335B70-C575-2B45-AB02-76782DBEA8E1}" type="slidenum">
              <a:rPr lang="en-US" altLang="en-US" sz="1400">
                <a:latin typeface="Arial" panose="020B0604020202020204" pitchFamily="34" charset="0"/>
              </a:rPr>
              <a:pPr algn="r" eaLnBrk="1" hangingPunct="1"/>
              <a:t>35</a:t>
            </a:fld>
            <a:endParaRPr lang="en-US" altLang="en-US" sz="1400">
              <a:latin typeface="Arial" panose="020B0604020202020204" pitchFamily="34" charset="0"/>
            </a:endParaRPr>
          </a:p>
        </p:txBody>
      </p:sp>
      <p:sp>
        <p:nvSpPr>
          <p:cNvPr id="2050" name="Rectangle 2">
            <a:extLst>
              <a:ext uri="{FF2B5EF4-FFF2-40B4-BE49-F238E27FC236}">
                <a16:creationId xmlns:a16="http://schemas.microsoft.com/office/drawing/2014/main" id="{E4195EF8-4DF9-4E49-B9A9-0FACC264B2F1}"/>
              </a:ext>
            </a:extLst>
          </p:cNvPr>
          <p:cNvSpPr>
            <a:spLocks noGrp="1" noChangeArrowheads="1"/>
          </p:cNvSpPr>
          <p:nvPr>
            <p:ph type="ctrTitle" idx="4294967295"/>
          </p:nvPr>
        </p:nvSpPr>
        <p:spPr>
          <a:xfrm>
            <a:off x="609600" y="152400"/>
            <a:ext cx="7696200" cy="1066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b="1" dirty="0">
                <a:ea typeface="+mj-ea"/>
                <a:cs typeface="+mj-cs"/>
              </a:rPr>
              <a:t>Is natural gas really better for global climate than coal?</a:t>
            </a:r>
            <a:endParaRPr lang="en-US" sz="3200" dirty="0">
              <a:ea typeface="+mj-ea"/>
              <a:cs typeface="+mj-cs"/>
            </a:endParaRPr>
          </a:p>
        </p:txBody>
      </p:sp>
      <p:pic>
        <p:nvPicPr>
          <p:cNvPr id="104452" name="Picture 1">
            <a:extLst>
              <a:ext uri="{FF2B5EF4-FFF2-40B4-BE49-F238E27FC236}">
                <a16:creationId xmlns:a16="http://schemas.microsoft.com/office/drawing/2014/main" id="{4D7B9C57-1E6E-B64E-B1F5-6AAFAF3377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55663"/>
            <a:ext cx="58674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D96CE7-CEEE-B847-8356-1E6B0ADE3D38}"/>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dirty="0"/>
          </a:p>
        </p:txBody>
      </p:sp>
      <p:sp>
        <p:nvSpPr>
          <p:cNvPr id="5" name="Slide Number Placeholder 4">
            <a:extLst>
              <a:ext uri="{FF2B5EF4-FFF2-40B4-BE49-F238E27FC236}">
                <a16:creationId xmlns:a16="http://schemas.microsoft.com/office/drawing/2014/main" id="{B1550D70-9DF1-8C4F-B98D-36DD7D522446}"/>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EA489430-221B-CD4E-942B-1C0B51AF18C8}" type="slidenum">
              <a:rPr lang="en-US" altLang="en-US" sz="1400"/>
              <a:pPr eaLnBrk="1" hangingPunct="1"/>
              <a:t>36</a:t>
            </a:fld>
            <a:endParaRPr lang="en-US" altLang="en-US" sz="1400"/>
          </a:p>
        </p:txBody>
      </p:sp>
      <p:pic>
        <p:nvPicPr>
          <p:cNvPr id="8" name="Picture 7">
            <a:extLst>
              <a:ext uri="{FF2B5EF4-FFF2-40B4-BE49-F238E27FC236}">
                <a16:creationId xmlns:a16="http://schemas.microsoft.com/office/drawing/2014/main" id="{EAC7D0F9-F671-324F-941E-A35D24BD7A9D}"/>
              </a:ext>
            </a:extLst>
          </p:cNvPr>
          <p:cNvPicPr>
            <a:picLocks noChangeAspect="1"/>
          </p:cNvPicPr>
          <p:nvPr/>
        </p:nvPicPr>
        <p:blipFill>
          <a:blip r:embed="rId2"/>
          <a:stretch>
            <a:fillRect/>
          </a:stretch>
        </p:blipFill>
        <p:spPr>
          <a:xfrm>
            <a:off x="914400" y="685800"/>
            <a:ext cx="7315200" cy="5486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62E8-B399-0649-86F6-751264DED65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188F0E9E-4B2E-6D4C-99C5-FA596F4DF101}"/>
              </a:ext>
            </a:extLst>
          </p:cNvPr>
          <p:cNvPicPr>
            <a:picLocks noGrp="1" noChangeAspect="1"/>
          </p:cNvPicPr>
          <p:nvPr>
            <p:ph idx="1"/>
          </p:nvPr>
        </p:nvPicPr>
        <p:blipFill>
          <a:blip r:embed="rId2"/>
          <a:stretch>
            <a:fillRect/>
          </a:stretch>
        </p:blipFill>
        <p:spPr>
          <a:xfrm>
            <a:off x="533400" y="381000"/>
            <a:ext cx="7416800" cy="5562600"/>
          </a:xfrm>
        </p:spPr>
      </p:pic>
      <p:sp>
        <p:nvSpPr>
          <p:cNvPr id="4" name="Footer Placeholder 3">
            <a:extLst>
              <a:ext uri="{FF2B5EF4-FFF2-40B4-BE49-F238E27FC236}">
                <a16:creationId xmlns:a16="http://schemas.microsoft.com/office/drawing/2014/main" id="{8FBDD13D-BEAB-A146-B231-5828AAC7D3D9}"/>
              </a:ext>
            </a:extLst>
          </p:cNvPr>
          <p:cNvSpPr>
            <a:spLocks noGrp="1"/>
          </p:cNvSpPr>
          <p:nvPr>
            <p:ph type="ftr" sz="quarter" idx="11"/>
          </p:nvPr>
        </p:nvSpPr>
        <p:spPr>
          <a:xfrm>
            <a:off x="-3276600" y="4038600"/>
            <a:ext cx="2895600" cy="457200"/>
          </a:xfrm>
        </p:spPr>
        <p:txBody>
          <a:bodyPr/>
          <a:lstStyle/>
          <a:p>
            <a:r>
              <a:rPr lang="en-US" altLang="en-US" dirty="0"/>
              <a:t>Copyright © 2010  R. R. Dickerson</a:t>
            </a:r>
          </a:p>
        </p:txBody>
      </p:sp>
      <p:sp>
        <p:nvSpPr>
          <p:cNvPr id="5" name="Slide Number Placeholder 4">
            <a:extLst>
              <a:ext uri="{FF2B5EF4-FFF2-40B4-BE49-F238E27FC236}">
                <a16:creationId xmlns:a16="http://schemas.microsoft.com/office/drawing/2014/main" id="{559634BB-5689-4846-942E-B01EB61DA6B5}"/>
              </a:ext>
            </a:extLst>
          </p:cNvPr>
          <p:cNvSpPr>
            <a:spLocks noGrp="1"/>
          </p:cNvSpPr>
          <p:nvPr>
            <p:ph type="sldNum" sz="quarter" idx="12"/>
          </p:nvPr>
        </p:nvSpPr>
        <p:spPr/>
        <p:txBody>
          <a:bodyPr/>
          <a:lstStyle/>
          <a:p>
            <a:fld id="{4FCC7AF6-34D9-314B-BEE8-F8F7EA49431D}" type="slidenum">
              <a:rPr lang="en-US" altLang="en-US" smtClean="0"/>
              <a:pPr/>
              <a:t>37</a:t>
            </a:fld>
            <a:endParaRPr lang="en-US" altLang="en-US"/>
          </a:p>
        </p:txBody>
      </p:sp>
    </p:spTree>
    <p:extLst>
      <p:ext uri="{BB962C8B-B14F-4D97-AF65-F5344CB8AC3E}">
        <p14:creationId xmlns:p14="http://schemas.microsoft.com/office/powerpoint/2010/main" val="2064000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2D85568-1495-274F-8E70-733E8F7EA7EF}"/>
              </a:ext>
            </a:extLst>
          </p:cNvPr>
          <p:cNvSpPr txBox="1">
            <a:spLocks noGrp="1"/>
          </p:cNvSpPr>
          <p:nvPr/>
        </p:nvSpPr>
        <p:spPr bwMode="auto">
          <a:xfrm>
            <a:off x="6553200" y="6245225"/>
            <a:ext cx="21336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r" eaLnBrk="1" hangingPunct="1"/>
            <a:fld id="{86E7EDCC-75AB-974E-B44E-1192ED08BEC4}" type="slidenum">
              <a:rPr lang="en-US" altLang="en-US" sz="1400">
                <a:latin typeface="Arial" panose="020B0604020202020204" pitchFamily="34" charset="0"/>
              </a:rPr>
              <a:pPr algn="r" eaLnBrk="1" hangingPunct="1"/>
              <a:t>38</a:t>
            </a:fld>
            <a:endParaRPr lang="en-US" altLang="en-US" sz="1400">
              <a:latin typeface="Arial" panose="020B0604020202020204" pitchFamily="34" charset="0"/>
            </a:endParaRPr>
          </a:p>
        </p:txBody>
      </p:sp>
      <p:sp>
        <p:nvSpPr>
          <p:cNvPr id="2050" name="Rectangle 2">
            <a:extLst>
              <a:ext uri="{FF2B5EF4-FFF2-40B4-BE49-F238E27FC236}">
                <a16:creationId xmlns:a16="http://schemas.microsoft.com/office/drawing/2014/main" id="{9ED646D0-1277-1A4C-98BE-A87A45CE7267}"/>
              </a:ext>
            </a:extLst>
          </p:cNvPr>
          <p:cNvSpPr>
            <a:spLocks noGrp="1" noChangeArrowheads="1"/>
          </p:cNvSpPr>
          <p:nvPr>
            <p:ph type="ctrTitle" idx="4294967295"/>
          </p:nvPr>
        </p:nvSpPr>
        <p:spPr>
          <a:xfrm>
            <a:off x="609600" y="152400"/>
            <a:ext cx="7696200" cy="10668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200" b="1" dirty="0">
                <a:ea typeface="+mj-ea"/>
                <a:cs typeface="+mj-cs"/>
              </a:rPr>
              <a:t>Is natural gas really better for global climate than coal?</a:t>
            </a:r>
            <a:endParaRPr lang="en-US" sz="3200" dirty="0">
              <a:ea typeface="+mj-ea"/>
              <a:cs typeface="+mj-cs"/>
            </a:endParaRPr>
          </a:p>
        </p:txBody>
      </p:sp>
      <p:pic>
        <p:nvPicPr>
          <p:cNvPr id="107523" name="Picture 1" descr="Talisman-Terry-the-Fracosaurus1.jpg">
            <a:extLst>
              <a:ext uri="{FF2B5EF4-FFF2-40B4-BE49-F238E27FC236}">
                <a16:creationId xmlns:a16="http://schemas.microsoft.com/office/drawing/2014/main" id="{214C57F2-19B2-C842-A0EF-473CB5CCBA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1219200"/>
            <a:ext cx="4543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2" descr="clean_glass_fracking_cartoon.jpeg">
            <a:extLst>
              <a:ext uri="{FF2B5EF4-FFF2-40B4-BE49-F238E27FC236}">
                <a16:creationId xmlns:a16="http://schemas.microsoft.com/office/drawing/2014/main" id="{2AEE7F30-933A-CE4D-9D8F-2F6B656467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1219200"/>
            <a:ext cx="44926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2">
            <a:extLst>
              <a:ext uri="{FF2B5EF4-FFF2-40B4-BE49-F238E27FC236}">
                <a16:creationId xmlns:a16="http://schemas.microsoft.com/office/drawing/2014/main" id="{D6795194-7036-314B-8ED9-BE5A79891EFA}"/>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2010  R. R. Dickerson</a:t>
            </a:r>
          </a:p>
        </p:txBody>
      </p:sp>
      <p:sp>
        <p:nvSpPr>
          <p:cNvPr id="39" name="Slide Number Placeholder 3">
            <a:extLst>
              <a:ext uri="{FF2B5EF4-FFF2-40B4-BE49-F238E27FC236}">
                <a16:creationId xmlns:a16="http://schemas.microsoft.com/office/drawing/2014/main" id="{BB6D3072-CA33-BD4E-B9BC-699D2F7C297A}"/>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B5C79702-21D1-FC46-BCB7-033E6DBF602D}" type="slidenum">
              <a:rPr lang="en-US" altLang="en-US" sz="1400">
                <a:latin typeface="Arial" panose="020B0604020202020204" pitchFamily="34" charset="0"/>
              </a:rPr>
              <a:pPr eaLnBrk="1" hangingPunct="1"/>
              <a:t>4</a:t>
            </a:fld>
            <a:endParaRPr lang="en-US" altLang="en-US" sz="1400">
              <a:latin typeface="Arial" panose="020B0604020202020204" pitchFamily="34" charset="0"/>
            </a:endParaRPr>
          </a:p>
        </p:txBody>
      </p:sp>
      <p:sp>
        <p:nvSpPr>
          <p:cNvPr id="34820" name="Rectangle 4">
            <a:extLst>
              <a:ext uri="{FF2B5EF4-FFF2-40B4-BE49-F238E27FC236}">
                <a16:creationId xmlns:a16="http://schemas.microsoft.com/office/drawing/2014/main" id="{89573DB3-B36A-B047-BFD4-47A3A7F7ACDD}"/>
              </a:ext>
            </a:extLst>
          </p:cNvPr>
          <p:cNvSpPr>
            <a:spLocks noChangeArrowheads="1"/>
          </p:cNvSpPr>
          <p:nvPr/>
        </p:nvSpPr>
        <p:spPr bwMode="auto">
          <a:xfrm>
            <a:off x="990600" y="5562600"/>
            <a:ext cx="77724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a:t>See http://dionysos.mpch-mainz.mpg.de/~sander/res/henry.html </a:t>
            </a:r>
          </a:p>
          <a:p>
            <a:pPr eaLnBrk="1" hangingPunct="1"/>
            <a:r>
              <a:rPr lang="en-US" altLang="en-US" sz="2000"/>
              <a:t>for an up-to-date and complete table of Henry</a:t>
            </a:r>
            <a:r>
              <a:rPr lang="ja-JP" altLang="en-US" sz="2000">
                <a:latin typeface="Arial" panose="020B0604020202020204" pitchFamily="34" charset="0"/>
              </a:rPr>
              <a:t>’</a:t>
            </a:r>
            <a:r>
              <a:rPr lang="en-US" altLang="ja-JP" sz="2000"/>
              <a:t>s Law Coefficients.</a:t>
            </a:r>
            <a:endParaRPr lang="en-US" altLang="en-US" sz="2000"/>
          </a:p>
        </p:txBody>
      </p:sp>
      <p:graphicFrame>
        <p:nvGraphicFramePr>
          <p:cNvPr id="4" name="Table 3">
            <a:extLst>
              <a:ext uri="{FF2B5EF4-FFF2-40B4-BE49-F238E27FC236}">
                <a16:creationId xmlns:a16="http://schemas.microsoft.com/office/drawing/2014/main" id="{75ACAEC1-D498-9645-812D-8DD63BC320C6}"/>
              </a:ext>
            </a:extLst>
          </p:cNvPr>
          <p:cNvGraphicFramePr>
            <a:graphicFrameLocks noGrp="1"/>
          </p:cNvGraphicFramePr>
          <p:nvPr/>
        </p:nvGraphicFramePr>
        <p:xfrm>
          <a:off x="1524000" y="457200"/>
          <a:ext cx="6096000" cy="4471041"/>
        </p:xfrm>
        <a:graphic>
          <a:graphicData uri="http://schemas.openxmlformats.org/drawingml/2006/table">
            <a:tbl>
              <a:tblPr/>
              <a:tblGrid>
                <a:gridCol w="3048000">
                  <a:extLst>
                    <a:ext uri="{9D8B030D-6E8A-4147-A177-3AD203B41FA5}">
                      <a16:colId xmlns:a16="http://schemas.microsoft.com/office/drawing/2014/main" val="2191463412"/>
                    </a:ext>
                  </a:extLst>
                </a:gridCol>
                <a:gridCol w="3048000">
                  <a:extLst>
                    <a:ext uri="{9D8B030D-6E8A-4147-A177-3AD203B41FA5}">
                      <a16:colId xmlns:a16="http://schemas.microsoft.com/office/drawing/2014/main" val="3056198484"/>
                    </a:ext>
                  </a:extLst>
                </a:gridCol>
              </a:tblGrid>
              <a:tr h="76200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Gas</a:t>
                      </a:r>
                      <a:endParaRPr kumimoji="0" lang="en-US" altLang="en-US" sz="2400" b="1"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Henry</a:t>
                      </a:r>
                      <a:r>
                        <a:rPr kumimoji="0" lang="ja-JP"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r>
                        <a:rPr kumimoji="0" lang="en-US" altLang="ja-JP"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s Law Coef.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M atm</a:t>
                      </a:r>
                      <a:r>
                        <a:rPr kumimoji="0" lang="en-US" altLang="en-US" sz="2000" b="1" i="0" u="none" strike="noStrike" cap="none" normalizeH="0" baseline="30000">
                          <a:ln>
                            <a:noFill/>
                          </a:ln>
                          <a:solidFill>
                            <a:schemeClr val="tx1"/>
                          </a:solidFill>
                          <a:effectLst/>
                          <a:latin typeface="Arial" panose="020B0604020202020204" pitchFamily="34" charset="0"/>
                          <a:ea typeface="MS PGothic" panose="020B0600070205080204" pitchFamily="34" charset="-128"/>
                        </a:rPr>
                        <a:t>-1</a:t>
                      </a:r>
                      <a:r>
                        <a:rPr kumimoji="0" lang="en-US" altLang="en-US" sz="2000" b="1" i="0" u="none" strike="noStrike" cap="none" normalizeH="0" baseline="0">
                          <a:ln>
                            <a:noFill/>
                          </a:ln>
                          <a:solidFill>
                            <a:schemeClr val="tx1"/>
                          </a:solidFill>
                          <a:effectLst/>
                          <a:latin typeface="Arial" panose="020B0604020202020204" pitchFamily="34" charset="0"/>
                          <a:ea typeface="MS PGothic" panose="020B0600070205080204" pitchFamily="34" charset="-128"/>
                        </a:rPr>
                        <a:t> (at 298 K)</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33463003"/>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Oxygen (O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1.3 E-3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4022646621"/>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Ozone (O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3</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1.0 E-2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257617051"/>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Nitrogen Dioxide (NO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1.0 E-2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596400240"/>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Carbon Dioxide (CO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3.4 E-2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607208786"/>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Sulfur Dioxide (SO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209106751"/>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Nitric Acid (HNO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3</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 (eff.)</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2.1 E+5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3962855925"/>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Hydrogen Peroxide (H</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1.0 E+5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407406165"/>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Ammonia (NH</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3</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6.0 E+1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413500671"/>
                  </a:ext>
                </a:extLst>
              </a:tr>
              <a:tr h="37147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Alkyl nitrates (R-ONO</a:t>
                      </a:r>
                      <a:r>
                        <a:rPr kumimoji="0" lang="en-US" altLang="en-US" sz="1800" b="0" i="0" u="none" strike="noStrike" cap="none" normalizeH="0" baseline="-25000">
                          <a:ln>
                            <a:noFill/>
                          </a:ln>
                          <a:solidFill>
                            <a:schemeClr val="tx1"/>
                          </a:solidFill>
                          <a:effectLst/>
                          <a:latin typeface="Arial" panose="020B0604020202020204" pitchFamily="34" charset="0"/>
                          <a:ea typeface="MS PGothic" panose="020B0600070205080204" pitchFamily="34" charset="-128"/>
                        </a:rPr>
                        <a:t>2</a:t>
                      </a: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719918092"/>
                  </a:ext>
                </a:extLst>
              </a:tr>
              <a:tr h="365125">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Methane (CH</a:t>
                      </a:r>
                      <a:r>
                        <a:rPr kumimoji="0" lang="en-US" altLang="en-US" sz="1800" b="0" i="0" u="none" strike="noStrike" cap="none" normalizeH="0" baseline="-25000">
                          <a:ln>
                            <a:noFill/>
                          </a:ln>
                          <a:solidFill>
                            <a:srgbClr val="000000"/>
                          </a:solidFill>
                          <a:effectLst/>
                          <a:latin typeface="Arial" panose="020B0604020202020204" pitchFamily="34" charset="0"/>
                          <a:ea typeface="MS PGothic" panose="020B0600070205080204" pitchFamily="34" charset="-128"/>
                        </a:rPr>
                        <a:t>4</a:t>
                      </a: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 </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defTabSz="457200" eaLnBrk="0" hangingPunct="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defTabSz="457200" eaLnBrk="0" hangingPunct="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1.4 E-3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31645933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4A08D60-0770-4B46-AAC8-573B980040C0}"/>
              </a:ext>
            </a:extLst>
          </p:cNvPr>
          <p:cNvSpPr>
            <a:spLocks noGrp="1"/>
          </p:cNvSpPr>
          <p:nvPr>
            <p:ph type="ftr" sz="quarter" idx="11"/>
          </p:nvPr>
        </p:nvSpPr>
        <p:spPr>
          <a:xfrm>
            <a:off x="2133600" y="6245225"/>
            <a:ext cx="38862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latin typeface="Arial" panose="020B0604020202020204" pitchFamily="34" charset="0"/>
              </a:rPr>
              <a:t>Copyright © 2019  R. R. Dickerson</a:t>
            </a:r>
          </a:p>
        </p:txBody>
      </p:sp>
      <p:sp>
        <p:nvSpPr>
          <p:cNvPr id="4" name="Slide Number Placeholder 3">
            <a:extLst>
              <a:ext uri="{FF2B5EF4-FFF2-40B4-BE49-F238E27FC236}">
                <a16:creationId xmlns:a16="http://schemas.microsoft.com/office/drawing/2014/main" id="{A4CCB379-4D63-624E-8CBB-74C5A307BAAD}"/>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95108F6-1ECA-9443-80FA-6D3F42CABB06}" type="slidenum">
              <a:rPr lang="en-US" altLang="en-US" sz="1400">
                <a:latin typeface="Arial" panose="020B0604020202020204" pitchFamily="34" charset="0"/>
              </a:rPr>
              <a:pPr eaLnBrk="1" hangingPunct="1"/>
              <a:t>5</a:t>
            </a:fld>
            <a:endParaRPr lang="en-US" altLang="en-US" sz="1400">
              <a:latin typeface="Arial" panose="020B0604020202020204" pitchFamily="34" charset="0"/>
            </a:endParaRPr>
          </a:p>
        </p:txBody>
      </p:sp>
      <p:sp>
        <p:nvSpPr>
          <p:cNvPr id="147458" name="Rectangle 2">
            <a:extLst>
              <a:ext uri="{FF2B5EF4-FFF2-40B4-BE49-F238E27FC236}">
                <a16:creationId xmlns:a16="http://schemas.microsoft.com/office/drawing/2014/main" id="{8241F44B-C292-C042-AC2E-7066E7660C17}"/>
              </a:ext>
            </a:extLst>
          </p:cNvPr>
          <p:cNvSpPr>
            <a:spLocks noChangeArrowheads="1"/>
          </p:cNvSpPr>
          <p:nvPr/>
        </p:nvSpPr>
        <p:spPr bwMode="auto">
          <a:xfrm>
            <a:off x="533400" y="134937"/>
            <a:ext cx="7924800" cy="6586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b="1" dirty="0"/>
              <a:t>Temperature Dependence of Henry</a:t>
            </a:r>
            <a:r>
              <a:rPr lang="ja-JP" altLang="en-US" b="1"/>
              <a:t>’</a:t>
            </a:r>
            <a:r>
              <a:rPr lang="en-US" altLang="ja-JP" b="1" dirty="0"/>
              <a:t>s Law</a:t>
            </a:r>
            <a:endParaRPr lang="en-US" altLang="ja-JP" dirty="0"/>
          </a:p>
          <a:p>
            <a:pPr algn="ctr" eaLnBrk="1" hangingPunct="1"/>
            <a:endParaRPr lang="en-US" altLang="en-US" dirty="0"/>
          </a:p>
          <a:p>
            <a:pPr eaLnBrk="1" hangingPunct="1"/>
            <a:r>
              <a:rPr lang="en-US" altLang="en-US" dirty="0"/>
              <a:t>From </a:t>
            </a:r>
            <a:r>
              <a:rPr lang="en-US" altLang="en-US" dirty="0" err="1"/>
              <a:t>van’</a:t>
            </a:r>
            <a:r>
              <a:rPr lang="en-US" altLang="ja-JP" dirty="0" err="1"/>
              <a:t>t</a:t>
            </a:r>
            <a:r>
              <a:rPr lang="en-US" altLang="ja-JP" dirty="0"/>
              <a:t> Hoff’s Equation </a:t>
            </a:r>
          </a:p>
          <a:p>
            <a:pPr eaLnBrk="1" hangingPunct="1"/>
            <a:endParaRPr lang="en-US" altLang="en-US" dirty="0"/>
          </a:p>
          <a:p>
            <a:pPr algn="ctr" eaLnBrk="1" hangingPunct="1"/>
            <a:r>
              <a:rPr lang="en-US" altLang="en-US" dirty="0"/>
              <a:t>d(</a:t>
            </a:r>
            <a:r>
              <a:rPr lang="en-US" altLang="en-US" dirty="0" err="1"/>
              <a:t>ln</a:t>
            </a:r>
            <a:r>
              <a:rPr lang="en-US" altLang="en-US" sz="2400" dirty="0" err="1">
                <a:latin typeface="Monotype Corsiva" panose="03010101010201010101" pitchFamily="66" charset="0"/>
              </a:rPr>
              <a:t>H</a:t>
            </a:r>
            <a:r>
              <a:rPr lang="en-US" altLang="en-US" dirty="0"/>
              <a:t>)/dT = </a:t>
            </a:r>
            <a:r>
              <a:rPr lang="el-GR" altLang="en-US" dirty="0"/>
              <a:t>Δ</a:t>
            </a:r>
            <a:r>
              <a:rPr lang="en-US" altLang="en-US" dirty="0"/>
              <a:t>H/RT</a:t>
            </a:r>
            <a:r>
              <a:rPr lang="en-US" altLang="en-US" baseline="30000" dirty="0"/>
              <a:t>2</a:t>
            </a:r>
          </a:p>
          <a:p>
            <a:pPr algn="ctr" eaLnBrk="1" hangingPunct="1"/>
            <a:r>
              <a:rPr lang="en-US" altLang="en-US" sz="2400" dirty="0">
                <a:solidFill>
                  <a:srgbClr val="CC0000"/>
                </a:solidFill>
                <a:latin typeface="Monotype Corsiva" panose="03010101010201010101" pitchFamily="66" charset="0"/>
              </a:rPr>
              <a:t>H </a:t>
            </a:r>
            <a:r>
              <a:rPr lang="en-US" altLang="en-US" sz="2400" baseline="-25000" dirty="0">
                <a:solidFill>
                  <a:srgbClr val="CC0000"/>
                </a:solidFill>
              </a:rPr>
              <a:t>T2</a:t>
            </a:r>
            <a:r>
              <a:rPr lang="en-US" altLang="en-US" sz="2400" dirty="0">
                <a:solidFill>
                  <a:srgbClr val="CC0000"/>
                </a:solidFill>
              </a:rPr>
              <a:t> = </a:t>
            </a:r>
            <a:r>
              <a:rPr lang="en-US" altLang="en-US" sz="2400" dirty="0">
                <a:solidFill>
                  <a:srgbClr val="CC0000"/>
                </a:solidFill>
                <a:latin typeface="Monotype Corsiva" panose="03010101010201010101" pitchFamily="66" charset="0"/>
              </a:rPr>
              <a:t>H</a:t>
            </a:r>
            <a:r>
              <a:rPr lang="en-US" altLang="en-US" sz="2400" baseline="-25000" dirty="0">
                <a:solidFill>
                  <a:srgbClr val="CC0000"/>
                </a:solidFill>
              </a:rPr>
              <a:t>T1</a:t>
            </a:r>
            <a:r>
              <a:rPr lang="en-US" altLang="en-US" sz="2400" dirty="0">
                <a:solidFill>
                  <a:srgbClr val="CC0000"/>
                </a:solidFill>
              </a:rPr>
              <a:t> exp</a:t>
            </a:r>
            <a:r>
              <a:rPr lang="en-US" altLang="en-US" dirty="0">
                <a:solidFill>
                  <a:srgbClr val="CC0000"/>
                </a:solidFill>
              </a:rPr>
              <a:t> [</a:t>
            </a:r>
            <a:r>
              <a:rPr lang="el-GR" altLang="en-US" dirty="0">
                <a:solidFill>
                  <a:srgbClr val="CC0000"/>
                </a:solidFill>
              </a:rPr>
              <a:t>Δ</a:t>
            </a:r>
            <a:r>
              <a:rPr lang="en-US" altLang="en-US" dirty="0">
                <a:solidFill>
                  <a:srgbClr val="CC0000"/>
                </a:solidFill>
              </a:rPr>
              <a:t>H/R (1/T</a:t>
            </a:r>
            <a:r>
              <a:rPr lang="en-US" altLang="en-US" baseline="-25000" dirty="0">
                <a:solidFill>
                  <a:srgbClr val="CC0000"/>
                </a:solidFill>
              </a:rPr>
              <a:t>1</a:t>
            </a:r>
            <a:r>
              <a:rPr lang="en-US" altLang="en-US" dirty="0">
                <a:solidFill>
                  <a:srgbClr val="CC0000"/>
                </a:solidFill>
              </a:rPr>
              <a:t> – 1/T</a:t>
            </a:r>
            <a:r>
              <a:rPr lang="en-US" altLang="en-US" baseline="-25000" dirty="0">
                <a:solidFill>
                  <a:srgbClr val="CC0000"/>
                </a:solidFill>
              </a:rPr>
              <a:t>2</a:t>
            </a:r>
            <a:r>
              <a:rPr lang="en-US" altLang="en-US" dirty="0">
                <a:solidFill>
                  <a:srgbClr val="CC0000"/>
                </a:solidFill>
              </a:rPr>
              <a:t>)]</a:t>
            </a:r>
            <a:endParaRPr lang="en-US" altLang="en-US" sz="3000" baseline="-25000" dirty="0">
              <a:solidFill>
                <a:srgbClr val="CC0000"/>
              </a:solidFill>
            </a:endParaRPr>
          </a:p>
          <a:p>
            <a:pPr eaLnBrk="1" hangingPunct="1"/>
            <a:endParaRPr lang="en-US" altLang="en-US" dirty="0">
              <a:solidFill>
                <a:srgbClr val="CC0000"/>
              </a:solidFill>
            </a:endParaRPr>
          </a:p>
          <a:p>
            <a:pPr eaLnBrk="1" hangingPunct="1"/>
            <a:r>
              <a:rPr lang="en-US" altLang="en-US" dirty="0"/>
              <a:t>Where </a:t>
            </a:r>
            <a:r>
              <a:rPr lang="el-GR" altLang="en-US" dirty="0"/>
              <a:t>Δ</a:t>
            </a:r>
            <a:r>
              <a:rPr lang="en-US" altLang="en-US" dirty="0"/>
              <a:t>H is the heat (enthalpy) of the reaction, in this case solution.</a:t>
            </a:r>
          </a:p>
          <a:p>
            <a:pPr eaLnBrk="1" hangingPunct="1"/>
            <a:r>
              <a:rPr lang="en-US" altLang="en-US" dirty="0"/>
              <a:t>Most values of ΔH are negative for gases so solubility goes down as temp goes up.  For example ΔH for CO</a:t>
            </a:r>
            <a:r>
              <a:rPr lang="en-US" altLang="en-US" baseline="-25000" dirty="0"/>
              <a:t>2</a:t>
            </a:r>
            <a:r>
              <a:rPr lang="en-US" altLang="en-US" dirty="0"/>
              <a:t> is – 4.85 kcal mol</a:t>
            </a:r>
            <a:r>
              <a:rPr lang="en-US" altLang="en-US" baseline="30000" dirty="0"/>
              <a:t>-1</a:t>
            </a:r>
            <a:r>
              <a:rPr lang="en-US" altLang="en-US" dirty="0"/>
              <a:t> .</a:t>
            </a:r>
          </a:p>
          <a:p>
            <a:pPr eaLnBrk="1" hangingPunct="1"/>
            <a:endParaRPr lang="en-US" altLang="en-US" dirty="0"/>
          </a:p>
          <a:p>
            <a:pPr eaLnBrk="1" hangingPunct="1"/>
            <a:r>
              <a:rPr lang="en-US" altLang="en-US" dirty="0"/>
              <a:t>If the temperature of surface water on Earth rises from 298 to 300 K the solubility of CO</a:t>
            </a:r>
            <a:r>
              <a:rPr lang="en-US" altLang="en-US" baseline="-25000" dirty="0"/>
              <a:t>2</a:t>
            </a:r>
            <a:r>
              <a:rPr lang="en-US" altLang="en-US" dirty="0"/>
              <a:t> sinks about 5% from 3.40 E-2 to 3.22 E-2 M/atm.  This is small compared to the increase in the partial pressure of CO</a:t>
            </a:r>
            <a:r>
              <a:rPr lang="en-US" altLang="en-US" baseline="-25000" dirty="0"/>
              <a:t>2</a:t>
            </a:r>
            <a:r>
              <a:rPr lang="en-US" altLang="en-US" dirty="0"/>
              <a:t> over the past 50 yr.</a:t>
            </a:r>
          </a:p>
          <a:p>
            <a:pPr eaLnBrk="1" hangingPunct="1"/>
            <a:endParaRPr lang="en-US" altLang="en-US" dirty="0"/>
          </a:p>
          <a:p>
            <a:pPr eaLnBrk="1" hangingPunct="1"/>
            <a:r>
              <a:rPr lang="en-US" altLang="en-US" dirty="0"/>
              <a:t>Problem left to the student: prove that CO</a:t>
            </a:r>
            <a:r>
              <a:rPr lang="en-US" altLang="en-US" baseline="-25000" dirty="0"/>
              <a:t>2</a:t>
            </a:r>
            <a:r>
              <a:rPr lang="en-US" altLang="en-US" dirty="0"/>
              <a:t> is ~twice as soluble in icy cold beer as in room temp beer.</a:t>
            </a:r>
          </a:p>
          <a:p>
            <a:pPr eaLnBrk="1" hangingPunct="1"/>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E0A210C-3687-B147-9E90-ECE8ACB3D813}"/>
              </a:ext>
            </a:extLst>
          </p:cNvPr>
          <p:cNvSpPr>
            <a:spLocks noGrp="1"/>
          </p:cNvSpPr>
          <p:nvPr>
            <p:ph type="ftr" sz="quarter" idx="11"/>
          </p:nvPr>
        </p:nvSpPr>
        <p:spPr>
          <a:xfrm>
            <a:off x="2667856" y="6526623"/>
            <a:ext cx="38862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dirty="0">
                <a:latin typeface="Arial" panose="020B0604020202020204" pitchFamily="34" charset="0"/>
              </a:rPr>
              <a:t>Copyright © 2019  R. R. Dickerson</a:t>
            </a:r>
          </a:p>
        </p:txBody>
      </p:sp>
      <p:sp>
        <p:nvSpPr>
          <p:cNvPr id="4" name="Slide Number Placeholder 3">
            <a:extLst>
              <a:ext uri="{FF2B5EF4-FFF2-40B4-BE49-F238E27FC236}">
                <a16:creationId xmlns:a16="http://schemas.microsoft.com/office/drawing/2014/main" id="{D0A2EE98-C437-E94D-8947-51353B94BC33}"/>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57B6F074-9A02-F847-99F7-46CD559742C2}" type="slidenum">
              <a:rPr lang="en-US" altLang="en-US" sz="1400">
                <a:latin typeface="Arial" panose="020B0604020202020204" pitchFamily="34" charset="0"/>
              </a:rPr>
              <a:pPr eaLnBrk="1" hangingPunct="1"/>
              <a:t>6</a:t>
            </a:fld>
            <a:endParaRPr lang="en-US" altLang="en-US" sz="1400">
              <a:latin typeface="Arial" panose="020B0604020202020204" pitchFamily="34" charset="0"/>
            </a:endParaRPr>
          </a:p>
        </p:txBody>
      </p:sp>
      <p:sp>
        <p:nvSpPr>
          <p:cNvPr id="157700" name="Text Box 4">
            <a:extLst>
              <a:ext uri="{FF2B5EF4-FFF2-40B4-BE49-F238E27FC236}">
                <a16:creationId xmlns:a16="http://schemas.microsoft.com/office/drawing/2014/main" id="{0EA3D9E3-351A-9C41-9CF5-720F04B2731A}"/>
              </a:ext>
            </a:extLst>
          </p:cNvPr>
          <p:cNvSpPr txBox="1">
            <a:spLocks noChangeArrowheads="1"/>
          </p:cNvSpPr>
          <p:nvPr/>
        </p:nvSpPr>
        <p:spPr bwMode="auto">
          <a:xfrm>
            <a:off x="0" y="601924"/>
            <a:ext cx="8915400" cy="5924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altLang="en-US" sz="1800" b="1" dirty="0">
                <a:solidFill>
                  <a:srgbClr val="000000"/>
                </a:solidFill>
              </a:rPr>
              <a:t>Henry</a:t>
            </a:r>
            <a:r>
              <a:rPr lang="ja-JP" altLang="en-US" sz="1800" b="1">
                <a:solidFill>
                  <a:srgbClr val="000000"/>
                </a:solidFill>
              </a:rPr>
              <a:t>’</a:t>
            </a:r>
            <a:r>
              <a:rPr lang="en-US" altLang="ja-JP" sz="1800" b="1" dirty="0">
                <a:solidFill>
                  <a:srgbClr val="000000"/>
                </a:solidFill>
              </a:rPr>
              <a:t>s Law  [X]</a:t>
            </a:r>
            <a:r>
              <a:rPr lang="en-US" altLang="ja-JP" sz="1800" b="1" baseline="-30000" dirty="0">
                <a:solidFill>
                  <a:srgbClr val="000000"/>
                </a:solidFill>
              </a:rPr>
              <a:t>aq</a:t>
            </a:r>
            <a:r>
              <a:rPr lang="en-US" altLang="ja-JP" sz="1800" b="1" dirty="0">
                <a:solidFill>
                  <a:srgbClr val="000000"/>
                </a:solidFill>
              </a:rPr>
              <a:t> = </a:t>
            </a:r>
            <a:r>
              <a:rPr lang="en-US" altLang="ja-JP" sz="2400" b="1" dirty="0">
                <a:latin typeface="Monotype Corsiva" panose="03010101010201010101" pitchFamily="66" charset="0"/>
              </a:rPr>
              <a:t>H</a:t>
            </a:r>
            <a:r>
              <a:rPr lang="en-US" altLang="ja-JP" sz="1800" b="1" dirty="0">
                <a:solidFill>
                  <a:srgbClr val="000000"/>
                </a:solidFill>
              </a:rPr>
              <a:t>∙ </a:t>
            </a:r>
            <a:r>
              <a:rPr lang="en-US" altLang="ja-JP" sz="1800" b="1" dirty="0" err="1">
                <a:solidFill>
                  <a:srgbClr val="000000"/>
                </a:solidFill>
              </a:rPr>
              <a:t>P</a:t>
            </a:r>
            <a:r>
              <a:rPr lang="en-US" altLang="ja-JP" sz="1800" b="1" baseline="-30000" dirty="0" err="1">
                <a:solidFill>
                  <a:srgbClr val="000000"/>
                </a:solidFill>
              </a:rPr>
              <a:t>x</a:t>
            </a:r>
            <a:endParaRPr lang="en-US" altLang="ja-JP" sz="1800" dirty="0">
              <a:solidFill>
                <a:srgbClr val="000000"/>
              </a:solidFill>
            </a:endParaRPr>
          </a:p>
          <a:p>
            <a:pPr eaLnBrk="1" hangingPunct="1">
              <a:spcBef>
                <a:spcPct val="50000"/>
              </a:spcBef>
            </a:pPr>
            <a:r>
              <a:rPr lang="en-US" altLang="en-US" sz="1600" dirty="0">
                <a:solidFill>
                  <a:srgbClr val="000000"/>
                </a:solidFill>
              </a:rPr>
              <a:t>     The mass of a gas that dissolves in a given amount of liquid at a given temperature is directly proportional to the partial pressure of the gas above the liquid.  This law does not apply to gases that react with the liquid or ionize in the liquid.</a:t>
            </a:r>
          </a:p>
          <a:p>
            <a:pPr eaLnBrk="1" hangingPunct="1">
              <a:spcBef>
                <a:spcPct val="50000"/>
              </a:spcBef>
            </a:pPr>
            <a:r>
              <a:rPr lang="en-US" altLang="en-US" sz="1400" dirty="0">
                <a:solidFill>
                  <a:srgbClr val="000000"/>
                </a:solidFill>
              </a:rPr>
              <a:t> 	</a:t>
            </a:r>
            <a:r>
              <a:rPr lang="en-US" altLang="en-US" sz="1600" b="1" dirty="0">
                <a:solidFill>
                  <a:srgbClr val="000000"/>
                </a:solidFill>
              </a:rPr>
              <a:t>Gas			     Henry's Law Constants          Temperature Dependence</a:t>
            </a:r>
          </a:p>
          <a:p>
            <a:pPr eaLnBrk="1" hangingPunct="1">
              <a:spcBef>
                <a:spcPct val="50000"/>
              </a:spcBef>
            </a:pPr>
            <a:r>
              <a:rPr lang="en-US" altLang="en-US" sz="1600" b="1" dirty="0">
                <a:solidFill>
                  <a:srgbClr val="000000"/>
                </a:solidFill>
              </a:rPr>
              <a:t> 				         (M /atm at 298 K)</a:t>
            </a:r>
            <a:r>
              <a:rPr lang="en-US" altLang="en-US" sz="1600" dirty="0">
                <a:solidFill>
                  <a:srgbClr val="000000"/>
                </a:solidFill>
              </a:rPr>
              <a:t>     	              </a:t>
            </a:r>
            <a:r>
              <a:rPr lang="en-US" altLang="en-US" sz="1600" b="1" dirty="0">
                <a:solidFill>
                  <a:srgbClr val="000000"/>
                </a:solidFill>
              </a:rPr>
              <a:t>-∆H/R  (K)</a:t>
            </a:r>
            <a:r>
              <a:rPr lang="en-US" altLang="en-US" sz="1600" dirty="0">
                <a:solidFill>
                  <a:srgbClr val="000000"/>
                </a:solidFill>
              </a:rPr>
              <a:t> </a:t>
            </a:r>
            <a:r>
              <a:rPr lang="en-US" altLang="en-US" sz="1400" dirty="0">
                <a:solidFill>
                  <a:srgbClr val="000000"/>
                </a:solidFill>
              </a:rPr>
              <a:t>_______________________________________________________________________________________________</a:t>
            </a:r>
          </a:p>
          <a:p>
            <a:pPr eaLnBrk="1" hangingPunct="1">
              <a:spcBef>
                <a:spcPct val="50000"/>
              </a:spcBef>
            </a:pPr>
            <a:r>
              <a:rPr lang="en-US" altLang="en-US" sz="1400" dirty="0">
                <a:solidFill>
                  <a:srgbClr val="000000"/>
                </a:solidFill>
              </a:rPr>
              <a:t> 	</a:t>
            </a:r>
            <a:r>
              <a:rPr lang="en-US" altLang="en-US" sz="1600" dirty="0">
                <a:solidFill>
                  <a:srgbClr val="000000"/>
                </a:solidFill>
              </a:rPr>
              <a:t>Oxygen (O</a:t>
            </a:r>
            <a:r>
              <a:rPr lang="en-US" altLang="en-US" sz="1600" baseline="-30000" dirty="0">
                <a:solidFill>
                  <a:srgbClr val="000000"/>
                </a:solidFill>
              </a:rPr>
              <a:t>2</a:t>
            </a:r>
            <a:r>
              <a:rPr lang="en-US" altLang="en-US" sz="1600" dirty="0">
                <a:solidFill>
                  <a:srgbClr val="000000"/>
                </a:solidFill>
              </a:rPr>
              <a:t>) 			1.3 x10</a:t>
            </a:r>
            <a:r>
              <a:rPr lang="en-US" altLang="en-US" sz="1600" baseline="30000" dirty="0">
                <a:solidFill>
                  <a:srgbClr val="000000"/>
                </a:solidFill>
              </a:rPr>
              <a:t>-2			</a:t>
            </a:r>
            <a:r>
              <a:rPr lang="en-US" altLang="en-US" sz="1600" dirty="0">
                <a:solidFill>
                  <a:srgbClr val="000000"/>
                </a:solidFill>
              </a:rPr>
              <a:t>1500</a:t>
            </a:r>
          </a:p>
          <a:p>
            <a:pPr eaLnBrk="1" hangingPunct="1">
              <a:spcBef>
                <a:spcPct val="50000"/>
              </a:spcBef>
            </a:pPr>
            <a:r>
              <a:rPr lang="en-US" altLang="en-US" sz="1600" dirty="0">
                <a:solidFill>
                  <a:srgbClr val="000000"/>
                </a:solidFill>
              </a:rPr>
              <a:t> 	Ozone  (O</a:t>
            </a:r>
            <a:r>
              <a:rPr lang="en-US" altLang="en-US" sz="1600" baseline="-30000" dirty="0">
                <a:solidFill>
                  <a:srgbClr val="000000"/>
                </a:solidFill>
              </a:rPr>
              <a:t>3</a:t>
            </a:r>
            <a:r>
              <a:rPr lang="en-US" altLang="en-US" sz="1600" dirty="0">
                <a:solidFill>
                  <a:srgbClr val="000000"/>
                </a:solidFill>
              </a:rPr>
              <a:t>)  			1.3 x10</a:t>
            </a:r>
            <a:r>
              <a:rPr lang="en-US" altLang="en-US" sz="1600" baseline="30000" dirty="0">
                <a:solidFill>
                  <a:srgbClr val="000000"/>
                </a:solidFill>
              </a:rPr>
              <a:t>-3</a:t>
            </a:r>
            <a:r>
              <a:rPr lang="en-US" altLang="en-US" sz="1600" dirty="0">
                <a:solidFill>
                  <a:srgbClr val="000000"/>
                </a:solidFill>
              </a:rPr>
              <a:t>			2500	</a:t>
            </a:r>
          </a:p>
          <a:p>
            <a:pPr eaLnBrk="1" hangingPunct="1">
              <a:spcBef>
                <a:spcPct val="50000"/>
              </a:spcBef>
            </a:pPr>
            <a:r>
              <a:rPr lang="en-US" altLang="en-US" sz="1600" dirty="0">
                <a:solidFill>
                  <a:srgbClr val="000000"/>
                </a:solidFill>
              </a:rPr>
              <a:t>	Nitrogen dioxide (NO</a:t>
            </a:r>
            <a:r>
              <a:rPr lang="en-US" altLang="en-US" sz="1600" baseline="-30000" dirty="0">
                <a:solidFill>
                  <a:srgbClr val="000000"/>
                </a:solidFill>
              </a:rPr>
              <a:t>2</a:t>
            </a:r>
            <a:r>
              <a:rPr lang="en-US" altLang="en-US" sz="1600" dirty="0">
                <a:solidFill>
                  <a:srgbClr val="000000"/>
                </a:solidFill>
              </a:rPr>
              <a:t>) 		1.0 x10</a:t>
            </a:r>
            <a:r>
              <a:rPr lang="en-US" altLang="en-US" sz="1600" baseline="30000" dirty="0">
                <a:solidFill>
                  <a:srgbClr val="000000"/>
                </a:solidFill>
              </a:rPr>
              <a:t>-2			</a:t>
            </a:r>
            <a:r>
              <a:rPr lang="en-US" altLang="en-US" sz="1600" dirty="0">
                <a:solidFill>
                  <a:srgbClr val="000000"/>
                </a:solidFill>
              </a:rPr>
              <a:t>2500</a:t>
            </a:r>
          </a:p>
          <a:p>
            <a:pPr eaLnBrk="1" hangingPunct="1">
              <a:spcBef>
                <a:spcPct val="50000"/>
              </a:spcBef>
            </a:pPr>
            <a:r>
              <a:rPr lang="en-US" altLang="en-US" sz="1600" dirty="0">
                <a:solidFill>
                  <a:srgbClr val="000000"/>
                </a:solidFill>
              </a:rPr>
              <a:t> 	Carbon dioxide (CO</a:t>
            </a:r>
            <a:r>
              <a:rPr lang="en-US" altLang="en-US" sz="1600" baseline="-30000" dirty="0">
                <a:solidFill>
                  <a:srgbClr val="000000"/>
                </a:solidFill>
              </a:rPr>
              <a:t>2</a:t>
            </a:r>
            <a:r>
              <a:rPr lang="en-US" altLang="en-US" sz="1600" dirty="0">
                <a:solidFill>
                  <a:srgbClr val="000000"/>
                </a:solidFill>
              </a:rPr>
              <a:t>) 		3.4 x10</a:t>
            </a:r>
            <a:r>
              <a:rPr lang="en-US" altLang="en-US" sz="1600" baseline="30000" dirty="0">
                <a:solidFill>
                  <a:srgbClr val="000000"/>
                </a:solidFill>
              </a:rPr>
              <a:t>-2			</a:t>
            </a:r>
            <a:r>
              <a:rPr lang="en-US" altLang="en-US" sz="1600" dirty="0">
                <a:solidFill>
                  <a:srgbClr val="000000"/>
                </a:solidFill>
              </a:rPr>
              <a:t>2400</a:t>
            </a:r>
          </a:p>
          <a:p>
            <a:pPr eaLnBrk="1" hangingPunct="1">
              <a:spcBef>
                <a:spcPct val="50000"/>
              </a:spcBef>
            </a:pPr>
            <a:r>
              <a:rPr lang="en-US" altLang="en-US" sz="1600" dirty="0">
                <a:solidFill>
                  <a:srgbClr val="000000"/>
                </a:solidFill>
              </a:rPr>
              <a:t> 	Sulfur dioxide(SO</a:t>
            </a:r>
            <a:r>
              <a:rPr lang="en-US" altLang="en-US" sz="1600" baseline="-30000" dirty="0">
                <a:solidFill>
                  <a:srgbClr val="000000"/>
                </a:solidFill>
              </a:rPr>
              <a:t>2</a:t>
            </a:r>
            <a:r>
              <a:rPr lang="en-US" altLang="en-US" sz="1600" dirty="0">
                <a:solidFill>
                  <a:srgbClr val="000000"/>
                </a:solidFill>
              </a:rPr>
              <a:t>)			1.3			2900	</a:t>
            </a:r>
          </a:p>
          <a:p>
            <a:pPr eaLnBrk="1" hangingPunct="1">
              <a:spcBef>
                <a:spcPct val="50000"/>
              </a:spcBef>
            </a:pPr>
            <a:r>
              <a:rPr lang="en-US" altLang="en-US" sz="1600" dirty="0">
                <a:solidFill>
                  <a:srgbClr val="000000"/>
                </a:solidFill>
              </a:rPr>
              <a:t> 	Nitric acid (HNO</a:t>
            </a:r>
            <a:r>
              <a:rPr lang="en-US" altLang="en-US" sz="1600" baseline="-30000" dirty="0">
                <a:solidFill>
                  <a:srgbClr val="000000"/>
                </a:solidFill>
              </a:rPr>
              <a:t>3</a:t>
            </a:r>
            <a:r>
              <a:rPr lang="en-US" altLang="en-US" sz="1600" dirty="0">
                <a:solidFill>
                  <a:srgbClr val="000000"/>
                </a:solidFill>
              </a:rPr>
              <a:t>; effective) 		2.1 x10</a:t>
            </a:r>
            <a:r>
              <a:rPr lang="en-US" altLang="en-US" sz="1600" baseline="30000" dirty="0">
                <a:solidFill>
                  <a:srgbClr val="000000"/>
                </a:solidFill>
              </a:rPr>
              <a:t>+5			</a:t>
            </a:r>
            <a:r>
              <a:rPr lang="en-US" altLang="en-US" sz="1600" dirty="0">
                <a:solidFill>
                  <a:srgbClr val="000000"/>
                </a:solidFill>
              </a:rPr>
              <a:t>8700</a:t>
            </a:r>
          </a:p>
          <a:p>
            <a:pPr eaLnBrk="1" hangingPunct="1">
              <a:spcBef>
                <a:spcPct val="50000"/>
              </a:spcBef>
            </a:pPr>
            <a:r>
              <a:rPr lang="en-US" altLang="en-US" sz="1600" dirty="0">
                <a:solidFill>
                  <a:srgbClr val="000000"/>
                </a:solidFill>
              </a:rPr>
              <a:t> 	Hydrogen peroxide (H</a:t>
            </a:r>
            <a:r>
              <a:rPr lang="en-US" altLang="en-US" sz="1600" baseline="-30000" dirty="0">
                <a:solidFill>
                  <a:srgbClr val="000000"/>
                </a:solidFill>
              </a:rPr>
              <a:t>2</a:t>
            </a:r>
            <a:r>
              <a:rPr lang="en-US" altLang="en-US" sz="1600" dirty="0">
                <a:solidFill>
                  <a:srgbClr val="000000"/>
                </a:solidFill>
              </a:rPr>
              <a:t>O</a:t>
            </a:r>
            <a:r>
              <a:rPr lang="en-US" altLang="en-US" sz="1600" baseline="-30000" dirty="0">
                <a:solidFill>
                  <a:srgbClr val="000000"/>
                </a:solidFill>
              </a:rPr>
              <a:t>2</a:t>
            </a:r>
            <a:r>
              <a:rPr lang="en-US" altLang="en-US" sz="1600" dirty="0">
                <a:solidFill>
                  <a:srgbClr val="000000"/>
                </a:solidFill>
              </a:rPr>
              <a:t>)  		7.1 x10</a:t>
            </a:r>
            <a:r>
              <a:rPr lang="en-US" altLang="en-US" sz="1600" baseline="30000" dirty="0">
                <a:solidFill>
                  <a:srgbClr val="000000"/>
                </a:solidFill>
              </a:rPr>
              <a:t>+4			</a:t>
            </a:r>
            <a:r>
              <a:rPr lang="en-US" altLang="en-US" sz="1600" dirty="0">
                <a:solidFill>
                  <a:srgbClr val="000000"/>
                </a:solidFill>
              </a:rPr>
              <a:t>7000</a:t>
            </a:r>
          </a:p>
          <a:p>
            <a:pPr eaLnBrk="1" hangingPunct="1">
              <a:spcBef>
                <a:spcPct val="50000"/>
              </a:spcBef>
            </a:pPr>
            <a:r>
              <a:rPr lang="en-US" altLang="en-US" sz="1600" dirty="0">
                <a:solidFill>
                  <a:srgbClr val="000000"/>
                </a:solidFill>
              </a:rPr>
              <a:t> 	Alkyl nitrates (R-ONO</a:t>
            </a:r>
            <a:r>
              <a:rPr lang="en-US" altLang="en-US" sz="1600" baseline="-30000" dirty="0">
                <a:solidFill>
                  <a:srgbClr val="000000"/>
                </a:solidFill>
              </a:rPr>
              <a:t>2</a:t>
            </a:r>
            <a:r>
              <a:rPr lang="en-US" altLang="en-US" sz="1600" dirty="0">
                <a:solidFill>
                  <a:srgbClr val="000000"/>
                </a:solidFill>
              </a:rPr>
              <a:t>) 	 	2			6000</a:t>
            </a:r>
          </a:p>
          <a:p>
            <a:pPr eaLnBrk="1" hangingPunct="1">
              <a:spcBef>
                <a:spcPct val="50000"/>
              </a:spcBef>
            </a:pPr>
            <a:r>
              <a:rPr lang="en-US" altLang="en-US" sz="1600" dirty="0">
                <a:solidFill>
                  <a:srgbClr val="000000"/>
                </a:solidFill>
              </a:rPr>
              <a:t>	Methane (CH</a:t>
            </a:r>
            <a:r>
              <a:rPr lang="en-US" altLang="en-US" sz="1600" baseline="-25000" dirty="0">
                <a:solidFill>
                  <a:srgbClr val="000000"/>
                </a:solidFill>
              </a:rPr>
              <a:t>4</a:t>
            </a:r>
            <a:r>
              <a:rPr lang="en-US" altLang="en-US" sz="1600" dirty="0">
                <a:solidFill>
                  <a:srgbClr val="000000"/>
                </a:solidFill>
              </a:rPr>
              <a:t>)			1.4x10</a:t>
            </a:r>
            <a:r>
              <a:rPr lang="en-US" altLang="en-US" sz="1600" baseline="30000" dirty="0">
                <a:solidFill>
                  <a:srgbClr val="000000"/>
                </a:solidFill>
              </a:rPr>
              <a:t>-3</a:t>
            </a:r>
            <a:r>
              <a:rPr lang="en-US" altLang="en-US" sz="1600" dirty="0">
                <a:solidFill>
                  <a:srgbClr val="000000"/>
                </a:solidFill>
              </a:rPr>
              <a:t>			1900</a:t>
            </a:r>
          </a:p>
          <a:p>
            <a:pPr eaLnBrk="1" hangingPunct="1">
              <a:spcBef>
                <a:spcPct val="50000"/>
              </a:spcBef>
            </a:pPr>
            <a:r>
              <a:rPr lang="en-US" altLang="en-US" sz="1400" dirty="0">
                <a:solidFill>
                  <a:srgbClr val="0000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o2_data_mlo.png">
            <a:extLst>
              <a:ext uri="{FF2B5EF4-FFF2-40B4-BE49-F238E27FC236}">
                <a16:creationId xmlns:a16="http://schemas.microsoft.com/office/drawing/2014/main" id="{E2FF7286-F33F-7348-B3C4-F50665A1A6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2406" y="903087"/>
            <a:ext cx="4024658" cy="312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0661D4A6-5ED5-5F40-82A7-32EDA8D53C34}"/>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FC935C1B-8687-8C4E-A6C0-B44352646973}"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
        <p:nvSpPr>
          <p:cNvPr id="52227" name="Text Box 3">
            <a:extLst>
              <a:ext uri="{FF2B5EF4-FFF2-40B4-BE49-F238E27FC236}">
                <a16:creationId xmlns:a16="http://schemas.microsoft.com/office/drawing/2014/main" id="{DFACF127-F602-CE4D-B945-771506853A90}"/>
              </a:ext>
            </a:extLst>
          </p:cNvPr>
          <p:cNvSpPr txBox="1">
            <a:spLocks noChangeArrowheads="1"/>
          </p:cNvSpPr>
          <p:nvPr/>
        </p:nvSpPr>
        <p:spPr bwMode="auto">
          <a:xfrm>
            <a:off x="7383463" y="362585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28675"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1pPr>
            <a:lvl2pPr marL="742950" indent="-285750" defTabSz="828675"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2pPr>
            <a:lvl3pPr marL="1143000" indent="-228600" defTabSz="828675"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3pPr>
            <a:lvl4pPr marL="1600200" indent="-228600" defTabSz="828675"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4pPr>
            <a:lvl5pPr marL="2057400" indent="-228600" defTabSz="828675"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5pPr>
            <a:lvl6pPr marL="2514600" indent="-228600" defTabSz="828675"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6pPr>
            <a:lvl7pPr marL="2971800" indent="-228600" defTabSz="828675"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7pPr>
            <a:lvl8pPr marL="3429000" indent="-228600" defTabSz="828675"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8pPr>
            <a:lvl9pPr marL="3886200" indent="-228600" defTabSz="828675"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2200">
                <a:solidFill>
                  <a:schemeClr val="tx1"/>
                </a:solidFill>
                <a:latin typeface="Times New Roman" panose="02020603050405020304" pitchFamily="18" charset="0"/>
                <a:ea typeface="MS PGothic" panose="020B0600070205080204" pitchFamily="34" charset="-128"/>
              </a:defRPr>
            </a:lvl9pPr>
          </a:lstStyle>
          <a:p>
            <a:pPr eaLnBrk="1">
              <a:lnSpc>
                <a:spcPct val="93000"/>
              </a:lnSpc>
              <a:buClr>
                <a:srgbClr val="000000"/>
              </a:buClr>
              <a:buSzPct val="45000"/>
              <a:buFont typeface="StarSymbol" charset="0"/>
              <a:buNone/>
            </a:pPr>
            <a:r>
              <a:rPr lang="en-GB" altLang="en-US">
                <a:solidFill>
                  <a:srgbClr val="3DEB3D"/>
                </a:solidFill>
              </a:rPr>
              <a:t> </a:t>
            </a:r>
          </a:p>
        </p:txBody>
      </p:sp>
      <p:sp>
        <p:nvSpPr>
          <p:cNvPr id="155653" name="Text Box 5">
            <a:extLst>
              <a:ext uri="{FF2B5EF4-FFF2-40B4-BE49-F238E27FC236}">
                <a16:creationId xmlns:a16="http://schemas.microsoft.com/office/drawing/2014/main" id="{B96094D2-5AE9-BF4E-AA96-CE8114D0EF8E}"/>
              </a:ext>
            </a:extLst>
          </p:cNvPr>
          <p:cNvSpPr txBox="1">
            <a:spLocks noChangeArrowheads="1"/>
          </p:cNvSpPr>
          <p:nvPr/>
        </p:nvSpPr>
        <p:spPr bwMode="auto">
          <a:xfrm>
            <a:off x="1600200" y="2667000"/>
            <a:ext cx="3019425" cy="85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lIns="82936" tIns="41469" rIns="82936" bIns="41469">
            <a:spAutoFit/>
          </a:bodyPr>
          <a:lstStyle>
            <a:lvl1pPr defTabSz="828675"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defTabSz="828675"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defTabSz="828675"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defTabSz="828675"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defTabSz="828675"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defTabSz="82867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defTabSz="82867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defTabSz="82867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defTabSz="82867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r>
              <a:rPr lang="ja-JP" altLang="en-US" sz="2500">
                <a:solidFill>
                  <a:schemeClr val="accent2"/>
                </a:solidFill>
                <a:latin typeface="Arial" panose="020B0604020202020204" pitchFamily="34" charset="0"/>
              </a:rPr>
              <a:t>“</a:t>
            </a:r>
            <a:r>
              <a:rPr lang="en-US" altLang="ja-JP" sz="2500">
                <a:solidFill>
                  <a:schemeClr val="accent2"/>
                </a:solidFill>
                <a:latin typeface="Arial" panose="020B0604020202020204" pitchFamily="34" charset="0"/>
              </a:rPr>
              <a:t>Keeling Curve</a:t>
            </a:r>
            <a:r>
              <a:rPr lang="ja-JP" altLang="en-US" sz="2500">
                <a:solidFill>
                  <a:schemeClr val="accent2"/>
                </a:solidFill>
                <a:latin typeface="Arial" panose="020B0604020202020204" pitchFamily="34" charset="0"/>
              </a:rPr>
              <a:t>”</a:t>
            </a:r>
            <a:endParaRPr lang="en-US" altLang="ja-JP" sz="2500">
              <a:solidFill>
                <a:schemeClr val="accent2"/>
              </a:solidFill>
              <a:latin typeface="Arial" panose="020B0604020202020204" pitchFamily="34" charset="0"/>
            </a:endParaRPr>
          </a:p>
          <a:p>
            <a:r>
              <a:rPr lang="en-US" altLang="en-US" sz="2500">
                <a:solidFill>
                  <a:schemeClr val="accent2"/>
                </a:solidFill>
                <a:latin typeface="Arial" panose="020B0604020202020204" pitchFamily="34" charset="0"/>
              </a:rPr>
              <a:t>Updated Sept. 2017</a:t>
            </a:r>
          </a:p>
        </p:txBody>
      </p:sp>
      <p:pic>
        <p:nvPicPr>
          <p:cNvPr id="3" name="Picture 2">
            <a:extLst>
              <a:ext uri="{FF2B5EF4-FFF2-40B4-BE49-F238E27FC236}">
                <a16:creationId xmlns:a16="http://schemas.microsoft.com/office/drawing/2014/main" id="{856BAA22-379A-754B-B15D-A873FFCC77FD}"/>
              </a:ext>
            </a:extLst>
          </p:cNvPr>
          <p:cNvPicPr>
            <a:picLocks noChangeAspect="1"/>
          </p:cNvPicPr>
          <p:nvPr/>
        </p:nvPicPr>
        <p:blipFill>
          <a:blip r:embed="rId4"/>
          <a:stretch>
            <a:fillRect/>
          </a:stretch>
        </p:blipFill>
        <p:spPr>
          <a:xfrm>
            <a:off x="0" y="685800"/>
            <a:ext cx="8686800" cy="5212080"/>
          </a:xfrm>
          <a:prstGeom prst="rect">
            <a:avLst/>
          </a:prstGeom>
        </p:spPr>
      </p:pic>
      <p:sp>
        <p:nvSpPr>
          <p:cNvPr id="52229" name="Rectangle 1">
            <a:extLst>
              <a:ext uri="{FF2B5EF4-FFF2-40B4-BE49-F238E27FC236}">
                <a16:creationId xmlns:a16="http://schemas.microsoft.com/office/drawing/2014/main" id="{7A10FB20-DA3E-0543-8235-6BA7780B2BB0}"/>
              </a:ext>
            </a:extLst>
          </p:cNvPr>
          <p:cNvSpPr>
            <a:spLocks noChangeArrowheads="1"/>
          </p:cNvSpPr>
          <p:nvPr/>
        </p:nvSpPr>
        <p:spPr bwMode="auto">
          <a:xfrm>
            <a:off x="5748338" y="3810000"/>
            <a:ext cx="184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93CEE2-774D-204B-8DC6-4BAEC8716F26}"/>
              </a:ext>
            </a:extLst>
          </p:cNvPr>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latin typeface="Arial" panose="020B0604020202020204" pitchFamily="34" charset="0"/>
              </a:rPr>
              <a:t>Copyright © 2010  R. R. Dickerson</a:t>
            </a:r>
          </a:p>
        </p:txBody>
      </p:sp>
      <p:sp>
        <p:nvSpPr>
          <p:cNvPr id="3" name="Slide Number Placeholder 2">
            <a:extLst>
              <a:ext uri="{FF2B5EF4-FFF2-40B4-BE49-F238E27FC236}">
                <a16:creationId xmlns:a16="http://schemas.microsoft.com/office/drawing/2014/main" id="{0170856E-F609-E945-8532-6668D5555239}"/>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fld id="{113F5BFD-0731-9949-A0EC-05DCA5ADF112}" type="slidenum">
              <a:rPr lang="en-US" altLang="en-US" sz="1400">
                <a:latin typeface="Arial" panose="020B0604020202020204" pitchFamily="34" charset="0"/>
              </a:rPr>
              <a:pPr eaLnBrk="1" hangingPunct="1"/>
              <a:t>8</a:t>
            </a:fld>
            <a:endParaRPr lang="en-US" altLang="en-US" sz="1400">
              <a:latin typeface="Arial" panose="020B0604020202020204" pitchFamily="34" charset="0"/>
            </a:endParaRPr>
          </a:p>
        </p:txBody>
      </p:sp>
      <p:pic>
        <p:nvPicPr>
          <p:cNvPr id="142339" name="Picture 3" descr="co2_trend_gl.png">
            <a:extLst>
              <a:ext uri="{FF2B5EF4-FFF2-40B4-BE49-F238E27FC236}">
                <a16:creationId xmlns:a16="http://schemas.microsoft.com/office/drawing/2014/main" id="{D37CDD5E-0903-8749-AD28-FE94715699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0"/>
            <a:ext cx="884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a:extLst>
              <a:ext uri="{FF2B5EF4-FFF2-40B4-BE49-F238E27FC236}">
                <a16:creationId xmlns:a16="http://schemas.microsoft.com/office/drawing/2014/main" id="{D5A33243-DB56-494F-9933-920AC58211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363663"/>
            <a:ext cx="45720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49FC9477-E7F7-704B-AE3D-741CA5F66079}"/>
              </a:ext>
            </a:extLst>
          </p:cNvPr>
          <p:cNvSpPr/>
          <p:nvPr/>
        </p:nvSpPr>
        <p:spPr>
          <a:xfrm>
            <a:off x="2201595" y="3844594"/>
            <a:ext cx="619125" cy="295275"/>
          </a:xfrm>
          <a:prstGeom prst="rightArrow">
            <a:avLst/>
          </a:prstGeom>
          <a:solidFill>
            <a:srgbClr val="FF0000"/>
          </a:solidFill>
          <a:scene3d>
            <a:camera prst="orthographicFront">
              <a:rot lat="0" lon="0" rev="5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63" name="TextBox 4">
            <a:extLst>
              <a:ext uri="{FF2B5EF4-FFF2-40B4-BE49-F238E27FC236}">
                <a16:creationId xmlns:a16="http://schemas.microsoft.com/office/drawing/2014/main" id="{7D2877C4-FC86-3140-9B21-68BFF812C55E}"/>
              </a:ext>
            </a:extLst>
          </p:cNvPr>
          <p:cNvSpPr txBox="1">
            <a:spLocks noChangeArrowheads="1"/>
          </p:cNvSpPr>
          <p:nvPr/>
        </p:nvSpPr>
        <p:spPr bwMode="auto">
          <a:xfrm>
            <a:off x="2530475" y="3844925"/>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rgbClr val="FF0000"/>
                </a:solidFill>
              </a:rPr>
              <a:t>Wind</a:t>
            </a:r>
          </a:p>
        </p:txBody>
      </p:sp>
      <p:sp>
        <p:nvSpPr>
          <p:cNvPr id="143364" name="TextBox 5">
            <a:extLst>
              <a:ext uri="{FF2B5EF4-FFF2-40B4-BE49-F238E27FC236}">
                <a16:creationId xmlns:a16="http://schemas.microsoft.com/office/drawing/2014/main" id="{03F48DE9-679D-7B4E-A683-A4DF199EBE7D}"/>
              </a:ext>
            </a:extLst>
          </p:cNvPr>
          <p:cNvSpPr txBox="1">
            <a:spLocks noChangeArrowheads="1"/>
          </p:cNvSpPr>
          <p:nvPr/>
        </p:nvSpPr>
        <p:spPr bwMode="auto">
          <a:xfrm>
            <a:off x="4176713" y="1519238"/>
            <a:ext cx="695325"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200"/>
              <a:t>&gt;430</a:t>
            </a:r>
          </a:p>
        </p:txBody>
      </p:sp>
      <p:pic>
        <p:nvPicPr>
          <p:cNvPr id="143365" name="Picture 6">
            <a:extLst>
              <a:ext uri="{FF2B5EF4-FFF2-40B4-BE49-F238E27FC236}">
                <a16:creationId xmlns:a16="http://schemas.microsoft.com/office/drawing/2014/main" id="{2DA35FB9-8292-B647-8C0B-F1B115090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285875"/>
            <a:ext cx="4572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6" name="TextBox 7">
            <a:extLst>
              <a:ext uri="{FF2B5EF4-FFF2-40B4-BE49-F238E27FC236}">
                <a16:creationId xmlns:a16="http://schemas.microsoft.com/office/drawing/2014/main" id="{2FD31E4F-62D2-FC47-B7B5-17A7830286A0}"/>
              </a:ext>
            </a:extLst>
          </p:cNvPr>
          <p:cNvSpPr txBox="1">
            <a:spLocks noChangeArrowheads="1"/>
          </p:cNvSpPr>
          <p:nvPr/>
        </p:nvSpPr>
        <p:spPr bwMode="auto">
          <a:xfrm>
            <a:off x="8605838" y="1471613"/>
            <a:ext cx="574675"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t>&gt;</a:t>
            </a:r>
            <a:r>
              <a:rPr lang="en-US" altLang="en-US" sz="1200"/>
              <a:t>2150</a:t>
            </a:r>
          </a:p>
        </p:txBody>
      </p:sp>
      <p:sp>
        <p:nvSpPr>
          <p:cNvPr id="143367" name="Title 1">
            <a:extLst>
              <a:ext uri="{FF2B5EF4-FFF2-40B4-BE49-F238E27FC236}">
                <a16:creationId xmlns:a16="http://schemas.microsoft.com/office/drawing/2014/main" id="{AC33575D-797C-4F4F-883E-FEFC4132691E}"/>
              </a:ext>
            </a:extLst>
          </p:cNvPr>
          <p:cNvSpPr txBox="1">
            <a:spLocks/>
          </p:cNvSpPr>
          <p:nvPr/>
        </p:nvSpPr>
        <p:spPr bwMode="auto">
          <a:xfrm>
            <a:off x="-781050" y="317500"/>
            <a:ext cx="108013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r>
              <a:rPr lang="en-US" altLang="en-US" sz="3200" b="1">
                <a:solidFill>
                  <a:srgbClr val="000099"/>
                </a:solidFill>
                <a:latin typeface="Arial" panose="020B0604020202020204" pitchFamily="34" charset="0"/>
              </a:rPr>
              <a:t>CO</a:t>
            </a:r>
            <a:r>
              <a:rPr lang="en-US" altLang="en-US" sz="3200" b="1" baseline="-25000">
                <a:solidFill>
                  <a:srgbClr val="000099"/>
                </a:solidFill>
                <a:latin typeface="Arial" panose="020B0604020202020204" pitchFamily="34" charset="0"/>
              </a:rPr>
              <a:t>2</a:t>
            </a:r>
            <a:r>
              <a:rPr lang="en-US" altLang="en-US" sz="3200" b="1">
                <a:solidFill>
                  <a:srgbClr val="000099"/>
                </a:solidFill>
                <a:latin typeface="Arial" panose="020B0604020202020204" pitchFamily="34" charset="0"/>
              </a:rPr>
              <a:t> &amp; CH</a:t>
            </a:r>
            <a:r>
              <a:rPr lang="en-US" altLang="en-US" sz="3200" b="1" baseline="-25000">
                <a:solidFill>
                  <a:srgbClr val="000099"/>
                </a:solidFill>
                <a:latin typeface="Arial" panose="020B0604020202020204" pitchFamily="34" charset="0"/>
              </a:rPr>
              <a:t>4</a:t>
            </a:r>
            <a:r>
              <a:rPr lang="en-US" altLang="en-US" sz="3200" b="1">
                <a:solidFill>
                  <a:srgbClr val="000099"/>
                </a:solidFill>
                <a:latin typeface="Arial" panose="020B0604020202020204" pitchFamily="34" charset="0"/>
              </a:rPr>
              <a:t> along the flight track on 7/2/2018</a:t>
            </a:r>
          </a:p>
        </p:txBody>
      </p:sp>
      <p:sp>
        <p:nvSpPr>
          <p:cNvPr id="143368" name="Rectangle 9">
            <a:extLst>
              <a:ext uri="{FF2B5EF4-FFF2-40B4-BE49-F238E27FC236}">
                <a16:creationId xmlns:a16="http://schemas.microsoft.com/office/drawing/2014/main" id="{C388BE36-A3AD-8C47-A66B-6B22434B7F5C}"/>
              </a:ext>
            </a:extLst>
          </p:cNvPr>
          <p:cNvSpPr>
            <a:spLocks noChangeArrowheads="1"/>
          </p:cNvSpPr>
          <p:nvPr/>
        </p:nvSpPr>
        <p:spPr bwMode="auto">
          <a:xfrm>
            <a:off x="2820988" y="887413"/>
            <a:ext cx="3687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b="1">
                <a:solidFill>
                  <a:srgbClr val="FF0000"/>
                </a:solidFill>
              </a:rPr>
              <a:t>Afternoon Flight (~2:30-5:30 PM)</a:t>
            </a:r>
            <a:endParaRPr lang="en-US" altLang="en-US" sz="2000"/>
          </a:p>
        </p:txBody>
      </p:sp>
      <p:sp>
        <p:nvSpPr>
          <p:cNvPr id="11" name="Arrow: Right 10">
            <a:extLst>
              <a:ext uri="{FF2B5EF4-FFF2-40B4-BE49-F238E27FC236}">
                <a16:creationId xmlns:a16="http://schemas.microsoft.com/office/drawing/2014/main" id="{8B25B5EB-CA95-7746-97D5-FD2C609A385E}"/>
              </a:ext>
            </a:extLst>
          </p:cNvPr>
          <p:cNvSpPr/>
          <p:nvPr/>
        </p:nvSpPr>
        <p:spPr>
          <a:xfrm>
            <a:off x="6526686" y="3766101"/>
            <a:ext cx="619125" cy="295275"/>
          </a:xfrm>
          <a:prstGeom prst="rightArrow">
            <a:avLst/>
          </a:prstGeom>
          <a:solidFill>
            <a:srgbClr val="FF0000"/>
          </a:solidFill>
          <a:scene3d>
            <a:camera prst="orthographicFront">
              <a:rot lat="0" lon="0" rev="5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70" name="TextBox 11">
            <a:extLst>
              <a:ext uri="{FF2B5EF4-FFF2-40B4-BE49-F238E27FC236}">
                <a16:creationId xmlns:a16="http://schemas.microsoft.com/office/drawing/2014/main" id="{E58087B2-6173-A743-ADC2-8F112D0C2729}"/>
              </a:ext>
            </a:extLst>
          </p:cNvPr>
          <p:cNvSpPr txBox="1">
            <a:spLocks noChangeArrowheads="1"/>
          </p:cNvSpPr>
          <p:nvPr/>
        </p:nvSpPr>
        <p:spPr bwMode="auto">
          <a:xfrm>
            <a:off x="6854825" y="3765550"/>
            <a:ext cx="742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b="1">
                <a:solidFill>
                  <a:srgbClr val="FF0000"/>
                </a:solidFill>
              </a:rPr>
              <a:t>Wind</a:t>
            </a:r>
          </a:p>
        </p:txBody>
      </p:sp>
      <p:sp>
        <p:nvSpPr>
          <p:cNvPr id="143371" name="TextBox 12">
            <a:extLst>
              <a:ext uri="{FF2B5EF4-FFF2-40B4-BE49-F238E27FC236}">
                <a16:creationId xmlns:a16="http://schemas.microsoft.com/office/drawing/2014/main" id="{979DA6C2-1357-8E48-97FB-0D6E0C4BE683}"/>
              </a:ext>
            </a:extLst>
          </p:cNvPr>
          <p:cNvSpPr txBox="1">
            <a:spLocks noChangeArrowheads="1"/>
          </p:cNvSpPr>
          <p:nvPr/>
        </p:nvSpPr>
        <p:spPr bwMode="auto">
          <a:xfrm>
            <a:off x="5222875" y="2505075"/>
            <a:ext cx="1090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bg1"/>
                </a:solidFill>
              </a:rPr>
              <a:t>Transect #1</a:t>
            </a:r>
          </a:p>
        </p:txBody>
      </p:sp>
      <p:sp>
        <p:nvSpPr>
          <p:cNvPr id="143372" name="TextBox 13">
            <a:extLst>
              <a:ext uri="{FF2B5EF4-FFF2-40B4-BE49-F238E27FC236}">
                <a16:creationId xmlns:a16="http://schemas.microsoft.com/office/drawing/2014/main" id="{2A393A5E-6257-E144-8852-51F1ACF3510D}"/>
              </a:ext>
            </a:extLst>
          </p:cNvPr>
          <p:cNvSpPr txBox="1">
            <a:spLocks noChangeArrowheads="1"/>
          </p:cNvSpPr>
          <p:nvPr/>
        </p:nvSpPr>
        <p:spPr bwMode="auto">
          <a:xfrm>
            <a:off x="6372225" y="2254250"/>
            <a:ext cx="46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bg1"/>
                </a:solidFill>
              </a:rPr>
              <a:t>#2</a:t>
            </a:r>
          </a:p>
        </p:txBody>
      </p:sp>
      <p:sp>
        <p:nvSpPr>
          <p:cNvPr id="143373" name="TextBox 14">
            <a:extLst>
              <a:ext uri="{FF2B5EF4-FFF2-40B4-BE49-F238E27FC236}">
                <a16:creationId xmlns:a16="http://schemas.microsoft.com/office/drawing/2014/main" id="{678AA4EC-274A-D140-AFC2-9776E94EABDB}"/>
              </a:ext>
            </a:extLst>
          </p:cNvPr>
          <p:cNvSpPr txBox="1">
            <a:spLocks noChangeArrowheads="1"/>
          </p:cNvSpPr>
          <p:nvPr/>
        </p:nvSpPr>
        <p:spPr bwMode="auto">
          <a:xfrm>
            <a:off x="6116638" y="2135188"/>
            <a:ext cx="46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bg1"/>
                </a:solidFill>
              </a:rPr>
              <a:t>#3</a:t>
            </a:r>
          </a:p>
        </p:txBody>
      </p:sp>
      <p:sp>
        <p:nvSpPr>
          <p:cNvPr id="143374" name="TextBox 15">
            <a:extLst>
              <a:ext uri="{FF2B5EF4-FFF2-40B4-BE49-F238E27FC236}">
                <a16:creationId xmlns:a16="http://schemas.microsoft.com/office/drawing/2014/main" id="{551B4D13-2764-D546-A490-DDA590A2D17D}"/>
              </a:ext>
            </a:extLst>
          </p:cNvPr>
          <p:cNvSpPr txBox="1">
            <a:spLocks noChangeArrowheads="1"/>
          </p:cNvSpPr>
          <p:nvPr/>
        </p:nvSpPr>
        <p:spPr bwMode="auto">
          <a:xfrm>
            <a:off x="6580188" y="1889125"/>
            <a:ext cx="463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bg1"/>
                </a:solidFill>
              </a:rPr>
              <a:t>#4</a:t>
            </a:r>
          </a:p>
        </p:txBody>
      </p:sp>
      <p:sp>
        <p:nvSpPr>
          <p:cNvPr id="143375" name="TextBox 17">
            <a:extLst>
              <a:ext uri="{FF2B5EF4-FFF2-40B4-BE49-F238E27FC236}">
                <a16:creationId xmlns:a16="http://schemas.microsoft.com/office/drawing/2014/main" id="{8D20E00A-4150-C847-89B5-94F392999C40}"/>
              </a:ext>
            </a:extLst>
          </p:cNvPr>
          <p:cNvSpPr txBox="1">
            <a:spLocks noChangeArrowheads="1"/>
          </p:cNvSpPr>
          <p:nvPr/>
        </p:nvSpPr>
        <p:spPr bwMode="auto">
          <a:xfrm>
            <a:off x="1574800" y="4986338"/>
            <a:ext cx="599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t>Plumes of CO</a:t>
            </a:r>
            <a:r>
              <a:rPr lang="en-US" altLang="en-US" sz="2400" baseline="-25000"/>
              <a:t>2</a:t>
            </a:r>
            <a:r>
              <a:rPr lang="en-US" altLang="en-US" sz="2400"/>
              <a:t> and CH</a:t>
            </a:r>
            <a:r>
              <a:rPr lang="en-US" altLang="en-US" sz="2400" baseline="-25000"/>
              <a:t>4</a:t>
            </a:r>
            <a:r>
              <a:rPr lang="en-US" altLang="en-US" sz="2400"/>
              <a:t> downwind of NYC.</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4533</TotalTime>
  <Words>2300</Words>
  <Application>Microsoft Macintosh PowerPoint</Application>
  <PresentationFormat>On-screen Show (4:3)</PresentationFormat>
  <Paragraphs>371</Paragraphs>
  <Slides>38</Slides>
  <Notes>33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3" baseType="lpstr">
      <vt:lpstr>Brush Script MT Italic</vt:lpstr>
      <vt:lpstr>ＭＳ Ｐゴシック</vt:lpstr>
      <vt:lpstr>ＭＳ Ｐゴシック</vt:lpstr>
      <vt:lpstr>Apple Chancery</vt:lpstr>
      <vt:lpstr>Arial</vt:lpstr>
      <vt:lpstr>Monotype Corsiva</vt:lpstr>
      <vt:lpstr>Rage Italic</vt:lpstr>
      <vt:lpstr>Script MT Bold</vt:lpstr>
      <vt:lpstr>StarSymbol</vt:lpstr>
      <vt:lpstr>Symbol</vt:lpstr>
      <vt:lpstr>Times New Roman</vt:lpstr>
      <vt:lpstr>Default Design</vt:lpstr>
      <vt:lpstr>1_Default Design</vt:lpstr>
      <vt:lpstr>Global</vt:lpstr>
      <vt:lpstr>Equation</vt:lpstr>
      <vt:lpstr>CHEMICAL THERMODYNAMICS</vt:lpstr>
      <vt:lpstr>Henry’s Law and the Solubility of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Henry’s Law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Clausius-Clapeyron Objective: find es = f(T)  assuming Lv is constant. See Salby Chapt 4. </vt:lpstr>
      <vt:lpstr>Also assume T is constant</vt:lpstr>
      <vt:lpstr>Gibbs Function G for this phase change</vt:lpstr>
      <vt:lpstr>PowerPoint Presentation</vt:lpstr>
      <vt:lpstr>Assuming Lv is constant</vt:lpstr>
      <vt:lpstr>PowerPoint Presentation</vt:lpstr>
      <vt:lpstr>The heat of vaporization can be obtained from chemical thermodynamics too.</vt:lpstr>
      <vt:lpstr>We can calculate the vapor pressure from the equilibrium constant this reaction.</vt:lpstr>
      <vt:lpstr>Is there a temperature at which G = 0?</vt:lpstr>
      <vt:lpstr>Water Vapor Variables</vt:lpstr>
      <vt:lpstr>Is natural gas really better for global climate than coal?</vt:lpstr>
      <vt:lpstr>Where are the deposits?</vt:lpstr>
      <vt:lpstr>Is natural gas really better for global climate than coal?</vt:lpstr>
      <vt:lpstr>PowerPoint Presentation</vt:lpstr>
      <vt:lpstr>PowerPoint Presentation</vt:lpstr>
      <vt:lpstr>Is natural gas really better for global climate than coal?</vt:lpstr>
    </vt:vector>
  </TitlesOfParts>
  <Company>University of Maryland College Park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THERMODYNAMICS</dc:title>
  <dc:creator>L. T. Marufu</dc:creator>
  <cp:lastModifiedBy>Microsoft Office User</cp:lastModifiedBy>
  <cp:revision>190</cp:revision>
  <dcterms:created xsi:type="dcterms:W3CDTF">2003-09-12T23:44:10Z</dcterms:created>
  <dcterms:modified xsi:type="dcterms:W3CDTF">2019-09-03T16:46:47Z</dcterms:modified>
</cp:coreProperties>
</file>