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Lst>
  <p:notesMasterIdLst>
    <p:notesMasterId r:id="rId40"/>
  </p:notesMasterIdLst>
  <p:handoutMasterIdLst>
    <p:handoutMasterId r:id="rId41"/>
  </p:handoutMasterIdLst>
  <p:sldIdLst>
    <p:sldId id="256" r:id="rId4"/>
    <p:sldId id="257" r:id="rId5"/>
    <p:sldId id="258" r:id="rId6"/>
    <p:sldId id="259" r:id="rId7"/>
    <p:sldId id="260" r:id="rId8"/>
    <p:sldId id="261" r:id="rId9"/>
    <p:sldId id="262" r:id="rId10"/>
    <p:sldId id="263" r:id="rId11"/>
    <p:sldId id="264" r:id="rId12"/>
    <p:sldId id="265" r:id="rId13"/>
    <p:sldId id="266" r:id="rId14"/>
    <p:sldId id="290"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7" r:id="rId32"/>
    <p:sldId id="288" r:id="rId33"/>
    <p:sldId id="289" r:id="rId34"/>
    <p:sldId id="291" r:id="rId35"/>
    <p:sldId id="284" r:id="rId36"/>
    <p:sldId id="285" r:id="rId37"/>
    <p:sldId id="283" r:id="rId38"/>
    <p:sldId id="286" r:id="rId3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Symbol" pitchFamily="2" charset="2"/>
        <a:ea typeface="ＭＳ Ｐゴシック" panose="020B0600070205080204" pitchFamily="34" charset="-128"/>
        <a:cs typeface="+mn-cs"/>
      </a:defRPr>
    </a:lvl1pPr>
    <a:lvl2pPr marL="457200" algn="ctr" rtl="0" fontAlgn="base">
      <a:spcBef>
        <a:spcPct val="0"/>
      </a:spcBef>
      <a:spcAft>
        <a:spcPct val="0"/>
      </a:spcAft>
      <a:defRPr sz="2400" kern="1200">
        <a:solidFill>
          <a:schemeClr val="tx1"/>
        </a:solidFill>
        <a:latin typeface="Symbol" pitchFamily="2" charset="2"/>
        <a:ea typeface="ＭＳ Ｐゴシック" panose="020B0600070205080204" pitchFamily="34" charset="-128"/>
        <a:cs typeface="+mn-cs"/>
      </a:defRPr>
    </a:lvl2pPr>
    <a:lvl3pPr marL="914400" algn="ctr" rtl="0" fontAlgn="base">
      <a:spcBef>
        <a:spcPct val="0"/>
      </a:spcBef>
      <a:spcAft>
        <a:spcPct val="0"/>
      </a:spcAft>
      <a:defRPr sz="2400" kern="1200">
        <a:solidFill>
          <a:schemeClr val="tx1"/>
        </a:solidFill>
        <a:latin typeface="Symbol" pitchFamily="2" charset="2"/>
        <a:ea typeface="ＭＳ Ｐゴシック" panose="020B0600070205080204" pitchFamily="34" charset="-128"/>
        <a:cs typeface="+mn-cs"/>
      </a:defRPr>
    </a:lvl3pPr>
    <a:lvl4pPr marL="1371600" algn="ctr" rtl="0" fontAlgn="base">
      <a:spcBef>
        <a:spcPct val="0"/>
      </a:spcBef>
      <a:spcAft>
        <a:spcPct val="0"/>
      </a:spcAft>
      <a:defRPr sz="2400" kern="1200">
        <a:solidFill>
          <a:schemeClr val="tx1"/>
        </a:solidFill>
        <a:latin typeface="Symbol" pitchFamily="2" charset="2"/>
        <a:ea typeface="ＭＳ Ｐゴシック" panose="020B0600070205080204" pitchFamily="34" charset="-128"/>
        <a:cs typeface="+mn-cs"/>
      </a:defRPr>
    </a:lvl4pPr>
    <a:lvl5pPr marL="1828800" algn="ctr" rtl="0" fontAlgn="base">
      <a:spcBef>
        <a:spcPct val="0"/>
      </a:spcBef>
      <a:spcAft>
        <a:spcPct val="0"/>
      </a:spcAft>
      <a:defRPr sz="2400" kern="1200">
        <a:solidFill>
          <a:schemeClr val="tx1"/>
        </a:solidFill>
        <a:latin typeface="Symbol" pitchFamily="2" charset="2"/>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Symbol" pitchFamily="2" charset="2"/>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Symbol" pitchFamily="2" charset="2"/>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Symbol" pitchFamily="2" charset="2"/>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Symbol" pitchFamily="2" charset="2"/>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8"/>
    <p:restoredTop sz="96165"/>
  </p:normalViewPr>
  <p:slideViewPr>
    <p:cSldViewPr>
      <p:cViewPr varScale="1">
        <p:scale>
          <a:sx n="117" d="100"/>
          <a:sy n="117" d="100"/>
        </p:scale>
        <p:origin x="21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98F312-2ECC-D343-BF38-BEC242F0875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ymbo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2D2EE514-F9E9-DB43-BC34-A4591F9AE13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1056763-0E1E-FC4E-A104-03A3D1E88BC4}" type="datetimeFigureOut">
              <a:rPr lang="en-US" altLang="en-US"/>
              <a:pPr/>
              <a:t>9/28/20</a:t>
            </a:fld>
            <a:endParaRPr lang="en-US" altLang="en-US"/>
          </a:p>
        </p:txBody>
      </p:sp>
      <p:sp>
        <p:nvSpPr>
          <p:cNvPr id="4" name="Footer Placeholder 3">
            <a:extLst>
              <a:ext uri="{FF2B5EF4-FFF2-40B4-BE49-F238E27FC236}">
                <a16:creationId xmlns:a16="http://schemas.microsoft.com/office/drawing/2014/main" id="{AB93DBAB-4D68-3446-ADBB-0EBD86D4A7E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Symbo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4AF417C-B3C8-2D40-99E4-C60B875DB5A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325CE4-8E2D-2B4F-A630-5139F8F9556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FE432-0892-8741-9DE0-06B3C311C39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ymbol" pitchFamily="18" charset="2"/>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1C825AA-0F3C-3C45-8C1E-662AC7F52FD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FC98FDD-9408-A040-B632-F397355AE12C}" type="datetimeFigureOut">
              <a:rPr lang="en-US" altLang="en-US"/>
              <a:pPr/>
              <a:t>9/28/20</a:t>
            </a:fld>
            <a:endParaRPr lang="en-US" altLang="en-US"/>
          </a:p>
        </p:txBody>
      </p:sp>
      <p:sp>
        <p:nvSpPr>
          <p:cNvPr id="4" name="Slide Image Placeholder 3">
            <a:extLst>
              <a:ext uri="{FF2B5EF4-FFF2-40B4-BE49-F238E27FC236}">
                <a16:creationId xmlns:a16="http://schemas.microsoft.com/office/drawing/2014/main" id="{EDF9D998-FF92-B046-BDA7-B769108EDED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A77B4C1-05CB-2A4A-986B-E28CD10684B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6C611C-24F4-EF4D-8CB3-C6B122773FA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ymbol" pitchFamily="18" charset="2"/>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5A5E79A-D327-8F4B-B7CA-D3DA01EED4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F1ECA1-1269-7344-BA18-0467286DA2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261E539E-22C3-1641-AA6C-F2874DAC6E9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299AD02F-443E-E343-8BD9-E6BE086883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Geopotential is the work against gravity required to raise a kg of air to Z.</a:t>
            </a:r>
          </a:p>
        </p:txBody>
      </p:sp>
      <p:sp>
        <p:nvSpPr>
          <p:cNvPr id="4" name="Slide Number Placeholder 3">
            <a:extLst>
              <a:ext uri="{FF2B5EF4-FFF2-40B4-BE49-F238E27FC236}">
                <a16:creationId xmlns:a16="http://schemas.microsoft.com/office/drawing/2014/main" id="{92020EDA-9A6B-EF46-9B15-BA2AA217036C}"/>
              </a:ext>
            </a:extLst>
          </p:cNvPr>
          <p:cNvSpPr>
            <a:spLocks noGrp="1"/>
          </p:cNvSpPr>
          <p:nvPr>
            <p:ph type="sldNum" sz="quarter" idx="5"/>
          </p:nvPr>
        </p:nvSpPr>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69BB2C00-BB69-BC4C-A201-71C19092F217}" type="slidenum">
              <a:rPr lang="en-US" altLang="en-US" sz="1200"/>
              <a:pPr eaLnBrk="1" hangingPunct="1"/>
              <a:t>5</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985DC1A7-5F1D-C04F-B602-3CBA2D0356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Rectangle 3">
            <a:extLst>
              <a:ext uri="{FF2B5EF4-FFF2-40B4-BE49-F238E27FC236}">
                <a16:creationId xmlns:a16="http://schemas.microsoft.com/office/drawing/2014/main" id="{2A69107F-45CB-CC46-93A3-EAE3ED1EE7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59BCF6B7-8991-8843-B0E8-5CACD02E3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Rectangle 3">
            <a:extLst>
              <a:ext uri="{FF2B5EF4-FFF2-40B4-BE49-F238E27FC236}">
                <a16:creationId xmlns:a16="http://schemas.microsoft.com/office/drawing/2014/main" id="{AA9DCA7B-0014-944B-BB5A-2ED234C48B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dp</a:t>
            </a:r>
            <a:r>
              <a:rPr lang="en-US" dirty="0"/>
              <a:t>/p = -g/</a:t>
            </a:r>
            <a:r>
              <a:rPr lang="en-US" dirty="0" err="1"/>
              <a:t>R’</a:t>
            </a:r>
            <a:r>
              <a:rPr lang="en-US" dirty="0" err="1">
                <a:latin typeface="Symbol" pitchFamily="2" charset="2"/>
              </a:rPr>
              <a:t>g</a:t>
            </a:r>
            <a:r>
              <a:rPr lang="en-US" dirty="0">
                <a:latin typeface="Symbol" pitchFamily="2" charset="2"/>
              </a:rPr>
              <a:t> </a:t>
            </a:r>
            <a:r>
              <a:rPr lang="en-US" dirty="0" err="1">
                <a:latin typeface="Symbol" pitchFamily="2" charset="2"/>
              </a:rPr>
              <a:t>a</a:t>
            </a:r>
            <a:r>
              <a:rPr lang="en-US" dirty="0" err="1"/>
              <a:t>mma</a:t>
            </a:r>
            <a:r>
              <a:rPr lang="en-US" dirty="0"/>
              <a:t>(ln(To-</a:t>
            </a:r>
            <a:r>
              <a:rPr lang="en-US" dirty="0" err="1"/>
              <a:t>gammaZ</a:t>
            </a:r>
            <a:r>
              <a:rPr lang="en-US" dirty="0"/>
              <a:t>))</a:t>
            </a:r>
          </a:p>
        </p:txBody>
      </p:sp>
      <p:sp>
        <p:nvSpPr>
          <p:cNvPr id="4" name="Slide Number Placeholder 3"/>
          <p:cNvSpPr>
            <a:spLocks noGrp="1"/>
          </p:cNvSpPr>
          <p:nvPr>
            <p:ph type="sldNum" sz="quarter" idx="5"/>
          </p:nvPr>
        </p:nvSpPr>
        <p:spPr/>
        <p:txBody>
          <a:bodyPr/>
          <a:lstStyle/>
          <a:p>
            <a:fld id="{66F1ECA1-1269-7344-BA18-0467286DA26B}" type="slidenum">
              <a:rPr lang="en-US" altLang="en-US" smtClean="0"/>
              <a:pPr/>
              <a:t>8</a:t>
            </a:fld>
            <a:endParaRPr lang="en-US" altLang="en-US"/>
          </a:p>
        </p:txBody>
      </p:sp>
    </p:spTree>
    <p:extLst>
      <p:ext uri="{BB962C8B-B14F-4D97-AF65-F5344CB8AC3E}">
        <p14:creationId xmlns:p14="http://schemas.microsoft.com/office/powerpoint/2010/main" val="91151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B82163BA-588D-6F4F-8356-E24D83345C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7CAB46CF-1518-D34B-AB23-8DA9FA2DCECD}" type="slidenum">
              <a:rPr lang="en-US" altLang="en-US" sz="1200"/>
              <a:pPr eaLnBrk="1" hangingPunct="1"/>
              <a:t>24</a:t>
            </a:fld>
            <a:endParaRPr lang="en-US" altLang="en-US" sz="1200"/>
          </a:p>
        </p:txBody>
      </p:sp>
      <p:sp>
        <p:nvSpPr>
          <p:cNvPr id="67586" name="Rectangle 1026">
            <a:extLst>
              <a:ext uri="{FF2B5EF4-FFF2-40B4-BE49-F238E27FC236}">
                <a16:creationId xmlns:a16="http://schemas.microsoft.com/office/drawing/2014/main" id="{760FFB37-245F-444E-B3CD-670E4A43AF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1027">
            <a:extLst>
              <a:ext uri="{FF2B5EF4-FFF2-40B4-BE49-F238E27FC236}">
                <a16:creationId xmlns:a16="http://schemas.microsoft.com/office/drawing/2014/main" id="{268E4F1E-A7F0-DA45-AF98-2A6AE3863E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9079EB58-9464-9243-9EE4-339938449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0E366844-08B3-8D4A-BF30-AC60CFDC527F}" type="slidenum">
              <a:rPr lang="en-US" altLang="en-US" sz="1200"/>
              <a:pPr eaLnBrk="1" hangingPunct="1"/>
              <a:t>25</a:t>
            </a:fld>
            <a:endParaRPr lang="en-US" altLang="en-US" sz="1200"/>
          </a:p>
        </p:txBody>
      </p:sp>
      <p:sp>
        <p:nvSpPr>
          <p:cNvPr id="69634" name="Rectangle 2">
            <a:extLst>
              <a:ext uri="{FF2B5EF4-FFF2-40B4-BE49-F238E27FC236}">
                <a16:creationId xmlns:a16="http://schemas.microsoft.com/office/drawing/2014/main" id="{CA174C5B-F9AE-4C43-B2C3-9AD7874CE4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C1A7E512-5321-744F-8D9D-32CEBDD2D3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D342AA00-6786-7C40-8749-3B727D26D7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31913F77-079A-BB4F-93C3-02C4DF02B7CE}" type="slidenum">
              <a:rPr lang="en-US" altLang="en-US" sz="1200"/>
              <a:pPr eaLnBrk="1" hangingPunct="1"/>
              <a:t>26</a:t>
            </a:fld>
            <a:endParaRPr lang="en-US" altLang="en-US" sz="1200"/>
          </a:p>
        </p:txBody>
      </p:sp>
      <p:sp>
        <p:nvSpPr>
          <p:cNvPr id="71682" name="Rectangle 2">
            <a:extLst>
              <a:ext uri="{FF2B5EF4-FFF2-40B4-BE49-F238E27FC236}">
                <a16:creationId xmlns:a16="http://schemas.microsoft.com/office/drawing/2014/main" id="{C5B5AF5A-04D1-1447-8E5E-BACCF77E48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a:extLst>
              <a:ext uri="{FF2B5EF4-FFF2-40B4-BE49-F238E27FC236}">
                <a16:creationId xmlns:a16="http://schemas.microsoft.com/office/drawing/2014/main" id="{763F4CD8-7834-D042-8C7F-B920E68A5E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C3F91A09-952F-8B4E-BC4B-4878317188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BC4C3973-FDFA-694B-A90F-0C9DED51FFF9}" type="slidenum">
              <a:rPr lang="en-US" altLang="en-US" sz="1200"/>
              <a:pPr eaLnBrk="1" hangingPunct="1"/>
              <a:t>27</a:t>
            </a:fld>
            <a:endParaRPr lang="en-US" altLang="en-US" sz="1200"/>
          </a:p>
        </p:txBody>
      </p:sp>
      <p:sp>
        <p:nvSpPr>
          <p:cNvPr id="73730" name="Rectangle 2">
            <a:extLst>
              <a:ext uri="{FF2B5EF4-FFF2-40B4-BE49-F238E27FC236}">
                <a16:creationId xmlns:a16="http://schemas.microsoft.com/office/drawing/2014/main" id="{4528DD1C-2D5F-2246-A867-2F7074E5D1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4F2C6EB1-57ED-1C47-B34F-E4937D7FA5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AF283AA6-EE7F-F242-8D14-0F050EED9E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Rectangle 3">
            <a:extLst>
              <a:ext uri="{FF2B5EF4-FFF2-40B4-BE49-F238E27FC236}">
                <a16:creationId xmlns:a16="http://schemas.microsoft.com/office/drawing/2014/main" id="{ED4AD29F-F4E4-4A44-897A-9704EAE86B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B47C060B-3263-1145-8ADB-E83E1096EF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Rectangle 3">
            <a:extLst>
              <a:ext uri="{FF2B5EF4-FFF2-40B4-BE49-F238E27FC236}">
                <a16:creationId xmlns:a16="http://schemas.microsoft.com/office/drawing/2014/main" id="{2FE0D497-B83A-7646-8178-BAE251ECC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C18FE433-5A58-6C4A-A75D-DCCFA316F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Rectangle 3">
            <a:extLst>
              <a:ext uri="{FF2B5EF4-FFF2-40B4-BE49-F238E27FC236}">
                <a16:creationId xmlns:a16="http://schemas.microsoft.com/office/drawing/2014/main" id="{662DF751-13F0-EB49-B952-AEB748F8C3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D0D2712-EE33-A84D-A934-B08810CB2A2B}"/>
              </a:ext>
            </a:extLst>
          </p:cNvPr>
          <p:cNvSpPr>
            <a:spLocks noGrp="1" noChangeArrowheads="1"/>
          </p:cNvSpPr>
          <p:nvPr>
            <p:ph type="dt" sz="half" idx="10"/>
          </p:nvPr>
        </p:nvSpPr>
        <p:spPr>
          <a:ln/>
        </p:spPr>
        <p:txBody>
          <a:bodyPr/>
          <a:lstStyle>
            <a:lvl1pPr>
              <a:defRPr/>
            </a:lvl1pPr>
          </a:lstStyle>
          <a:p>
            <a:fld id="{14048AC6-C30D-B44B-8793-6824F37734E3}" type="datetime1">
              <a:rPr lang="en-US" altLang="en-US"/>
              <a:pPr/>
              <a:t>9/28/20</a:t>
            </a:fld>
            <a:endParaRPr lang="en-US" altLang="en-US"/>
          </a:p>
        </p:txBody>
      </p:sp>
      <p:sp>
        <p:nvSpPr>
          <p:cNvPr id="5" name="Rectangle 5">
            <a:extLst>
              <a:ext uri="{FF2B5EF4-FFF2-40B4-BE49-F238E27FC236}">
                <a16:creationId xmlns:a16="http://schemas.microsoft.com/office/drawing/2014/main" id="{6F16E4A7-FC87-7447-BEE7-4FDFEAF286C7}"/>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9795BC42-9467-E94D-93B4-BED0CD0494C3}"/>
              </a:ext>
            </a:extLst>
          </p:cNvPr>
          <p:cNvSpPr>
            <a:spLocks noGrp="1" noChangeArrowheads="1"/>
          </p:cNvSpPr>
          <p:nvPr>
            <p:ph type="sldNum" sz="quarter" idx="12"/>
          </p:nvPr>
        </p:nvSpPr>
        <p:spPr>
          <a:ln/>
        </p:spPr>
        <p:txBody>
          <a:bodyPr/>
          <a:lstStyle>
            <a:lvl1pPr>
              <a:defRPr/>
            </a:lvl1pPr>
          </a:lstStyle>
          <a:p>
            <a:fld id="{69FD4C0D-0020-1845-BB25-FA420E89C673}" type="slidenum">
              <a:rPr lang="en-US" altLang="en-US"/>
              <a:pPr/>
              <a:t>‹#›</a:t>
            </a:fld>
            <a:endParaRPr lang="en-US" altLang="en-US"/>
          </a:p>
        </p:txBody>
      </p:sp>
    </p:spTree>
    <p:extLst>
      <p:ext uri="{BB962C8B-B14F-4D97-AF65-F5344CB8AC3E}">
        <p14:creationId xmlns:p14="http://schemas.microsoft.com/office/powerpoint/2010/main" val="418975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79CA7D-C013-9943-9C94-C361AB69687A}"/>
              </a:ext>
            </a:extLst>
          </p:cNvPr>
          <p:cNvSpPr>
            <a:spLocks noGrp="1" noChangeArrowheads="1"/>
          </p:cNvSpPr>
          <p:nvPr>
            <p:ph type="dt" sz="half" idx="10"/>
          </p:nvPr>
        </p:nvSpPr>
        <p:spPr>
          <a:ln/>
        </p:spPr>
        <p:txBody>
          <a:bodyPr/>
          <a:lstStyle>
            <a:lvl1pPr>
              <a:defRPr/>
            </a:lvl1pPr>
          </a:lstStyle>
          <a:p>
            <a:fld id="{FB4E42A0-49FD-5F4F-A750-2C4119E51B1B}" type="datetime1">
              <a:rPr lang="en-US" altLang="en-US"/>
              <a:pPr/>
              <a:t>9/28/20</a:t>
            </a:fld>
            <a:endParaRPr lang="en-US" altLang="en-US"/>
          </a:p>
        </p:txBody>
      </p:sp>
      <p:sp>
        <p:nvSpPr>
          <p:cNvPr id="5" name="Rectangle 5">
            <a:extLst>
              <a:ext uri="{FF2B5EF4-FFF2-40B4-BE49-F238E27FC236}">
                <a16:creationId xmlns:a16="http://schemas.microsoft.com/office/drawing/2014/main" id="{66021CCD-FA2E-524D-B853-74507F63517F}"/>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BFE4E420-2840-7F4E-976B-5B5AAB4CC545}"/>
              </a:ext>
            </a:extLst>
          </p:cNvPr>
          <p:cNvSpPr>
            <a:spLocks noGrp="1" noChangeArrowheads="1"/>
          </p:cNvSpPr>
          <p:nvPr>
            <p:ph type="sldNum" sz="quarter" idx="12"/>
          </p:nvPr>
        </p:nvSpPr>
        <p:spPr>
          <a:ln/>
        </p:spPr>
        <p:txBody>
          <a:bodyPr/>
          <a:lstStyle>
            <a:lvl1pPr>
              <a:defRPr/>
            </a:lvl1pPr>
          </a:lstStyle>
          <a:p>
            <a:fld id="{B282F9FC-EE85-B34A-B3BF-71B7843F6F63}" type="slidenum">
              <a:rPr lang="en-US" altLang="en-US"/>
              <a:pPr/>
              <a:t>‹#›</a:t>
            </a:fld>
            <a:endParaRPr lang="en-US" altLang="en-US"/>
          </a:p>
        </p:txBody>
      </p:sp>
    </p:spTree>
    <p:extLst>
      <p:ext uri="{BB962C8B-B14F-4D97-AF65-F5344CB8AC3E}">
        <p14:creationId xmlns:p14="http://schemas.microsoft.com/office/powerpoint/2010/main" val="63346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212407-7D20-4D40-99E9-8BB4A6F950FC}"/>
              </a:ext>
            </a:extLst>
          </p:cNvPr>
          <p:cNvSpPr>
            <a:spLocks noGrp="1" noChangeArrowheads="1"/>
          </p:cNvSpPr>
          <p:nvPr>
            <p:ph type="dt" sz="half" idx="10"/>
          </p:nvPr>
        </p:nvSpPr>
        <p:spPr>
          <a:ln/>
        </p:spPr>
        <p:txBody>
          <a:bodyPr/>
          <a:lstStyle>
            <a:lvl1pPr>
              <a:defRPr/>
            </a:lvl1pPr>
          </a:lstStyle>
          <a:p>
            <a:fld id="{5BB03D36-65D2-AB49-9933-6099D30AEF81}" type="datetime1">
              <a:rPr lang="en-US" altLang="en-US"/>
              <a:pPr/>
              <a:t>9/28/20</a:t>
            </a:fld>
            <a:endParaRPr lang="en-US" altLang="en-US"/>
          </a:p>
        </p:txBody>
      </p:sp>
      <p:sp>
        <p:nvSpPr>
          <p:cNvPr id="5" name="Rectangle 5">
            <a:extLst>
              <a:ext uri="{FF2B5EF4-FFF2-40B4-BE49-F238E27FC236}">
                <a16:creationId xmlns:a16="http://schemas.microsoft.com/office/drawing/2014/main" id="{95EDE753-376B-1D40-8883-7DB535106D57}"/>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E39C4A68-8BFA-BA45-86E6-B8B266F39735}"/>
              </a:ext>
            </a:extLst>
          </p:cNvPr>
          <p:cNvSpPr>
            <a:spLocks noGrp="1" noChangeArrowheads="1"/>
          </p:cNvSpPr>
          <p:nvPr>
            <p:ph type="sldNum" sz="quarter" idx="12"/>
          </p:nvPr>
        </p:nvSpPr>
        <p:spPr>
          <a:ln/>
        </p:spPr>
        <p:txBody>
          <a:bodyPr/>
          <a:lstStyle>
            <a:lvl1pPr>
              <a:defRPr/>
            </a:lvl1pPr>
          </a:lstStyle>
          <a:p>
            <a:fld id="{36F3434E-0C96-004E-B95F-069B36B53F7B}" type="slidenum">
              <a:rPr lang="en-US" altLang="en-US"/>
              <a:pPr/>
              <a:t>‹#›</a:t>
            </a:fld>
            <a:endParaRPr lang="en-US" altLang="en-US"/>
          </a:p>
        </p:txBody>
      </p:sp>
    </p:spTree>
    <p:extLst>
      <p:ext uri="{BB962C8B-B14F-4D97-AF65-F5344CB8AC3E}">
        <p14:creationId xmlns:p14="http://schemas.microsoft.com/office/powerpoint/2010/main" val="180536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1BF7285F-B4CD-7942-AACE-F295EE111CD0}"/>
              </a:ext>
            </a:extLst>
          </p:cNvPr>
          <p:cNvSpPr>
            <a:spLocks noGrp="1" noChangeArrowheads="1"/>
          </p:cNvSpPr>
          <p:nvPr>
            <p:ph type="dt" sz="half" idx="10"/>
          </p:nvPr>
        </p:nvSpPr>
        <p:spPr>
          <a:ln/>
        </p:spPr>
        <p:txBody>
          <a:bodyPr/>
          <a:lstStyle>
            <a:lvl1pPr>
              <a:defRPr/>
            </a:lvl1pPr>
          </a:lstStyle>
          <a:p>
            <a:fld id="{62874F1B-9713-8941-A856-39D68F23344F}" type="datetime1">
              <a:rPr lang="en-US" altLang="en-US"/>
              <a:pPr/>
              <a:t>9/28/20</a:t>
            </a:fld>
            <a:endParaRPr lang="en-US" altLang="en-US"/>
          </a:p>
        </p:txBody>
      </p:sp>
      <p:sp>
        <p:nvSpPr>
          <p:cNvPr id="5" name="Rectangle 5">
            <a:extLst>
              <a:ext uri="{FF2B5EF4-FFF2-40B4-BE49-F238E27FC236}">
                <a16:creationId xmlns:a16="http://schemas.microsoft.com/office/drawing/2014/main" id="{63A58DC5-7C1E-5C49-BF3F-2A9C6D7FEF93}"/>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797D2D66-C03D-754B-8802-BC1E588CFE29}"/>
              </a:ext>
            </a:extLst>
          </p:cNvPr>
          <p:cNvSpPr>
            <a:spLocks noGrp="1" noChangeArrowheads="1"/>
          </p:cNvSpPr>
          <p:nvPr>
            <p:ph type="sldNum" sz="quarter" idx="12"/>
          </p:nvPr>
        </p:nvSpPr>
        <p:spPr>
          <a:ln/>
        </p:spPr>
        <p:txBody>
          <a:bodyPr/>
          <a:lstStyle>
            <a:lvl1pPr>
              <a:defRPr/>
            </a:lvl1pPr>
          </a:lstStyle>
          <a:p>
            <a:fld id="{AF451F30-6A9D-CF48-B204-8E19876EC34B}" type="slidenum">
              <a:rPr lang="en-US" altLang="en-US"/>
              <a:pPr/>
              <a:t>‹#›</a:t>
            </a:fld>
            <a:endParaRPr lang="en-US" altLang="en-US"/>
          </a:p>
        </p:txBody>
      </p:sp>
    </p:spTree>
    <p:extLst>
      <p:ext uri="{BB962C8B-B14F-4D97-AF65-F5344CB8AC3E}">
        <p14:creationId xmlns:p14="http://schemas.microsoft.com/office/powerpoint/2010/main" val="4208021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67378D52-38B4-B241-9AD4-ABFBE93D9ECE}"/>
              </a:ext>
            </a:extLst>
          </p:cNvPr>
          <p:cNvSpPr>
            <a:spLocks noGrp="1" noChangeArrowheads="1"/>
          </p:cNvSpPr>
          <p:nvPr>
            <p:ph type="dt" sz="half" idx="10"/>
          </p:nvPr>
        </p:nvSpPr>
        <p:spPr>
          <a:ln/>
        </p:spPr>
        <p:txBody>
          <a:bodyPr/>
          <a:lstStyle>
            <a:lvl1pPr>
              <a:defRPr/>
            </a:lvl1pPr>
          </a:lstStyle>
          <a:p>
            <a:fld id="{B826DFF9-19EC-E540-B226-1C50DAAFFBE4}" type="datetime1">
              <a:rPr lang="en-US" altLang="en-US"/>
              <a:pPr/>
              <a:t>9/28/20</a:t>
            </a:fld>
            <a:endParaRPr lang="en-US" altLang="en-US"/>
          </a:p>
        </p:txBody>
      </p:sp>
      <p:sp>
        <p:nvSpPr>
          <p:cNvPr id="5" name="Rectangle 5">
            <a:extLst>
              <a:ext uri="{FF2B5EF4-FFF2-40B4-BE49-F238E27FC236}">
                <a16:creationId xmlns:a16="http://schemas.microsoft.com/office/drawing/2014/main" id="{064AC4F3-5C71-1B41-9508-9F9C2A7F4BE8}"/>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D76A42DA-7D2A-AC49-AC43-DC75DE90C8B6}"/>
              </a:ext>
            </a:extLst>
          </p:cNvPr>
          <p:cNvSpPr>
            <a:spLocks noGrp="1" noChangeArrowheads="1"/>
          </p:cNvSpPr>
          <p:nvPr>
            <p:ph type="sldNum" sz="quarter" idx="12"/>
          </p:nvPr>
        </p:nvSpPr>
        <p:spPr>
          <a:ln/>
        </p:spPr>
        <p:txBody>
          <a:bodyPr/>
          <a:lstStyle>
            <a:lvl1pPr>
              <a:defRPr/>
            </a:lvl1pPr>
          </a:lstStyle>
          <a:p>
            <a:fld id="{6965BA67-E813-514C-A373-74C38D9E1E0A}" type="slidenum">
              <a:rPr lang="en-US" altLang="en-US"/>
              <a:pPr/>
              <a:t>‹#›</a:t>
            </a:fld>
            <a:endParaRPr lang="en-US" altLang="en-US"/>
          </a:p>
        </p:txBody>
      </p:sp>
    </p:spTree>
    <p:extLst>
      <p:ext uri="{BB962C8B-B14F-4D97-AF65-F5344CB8AC3E}">
        <p14:creationId xmlns:p14="http://schemas.microsoft.com/office/powerpoint/2010/main" val="294061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C0A4930-8AC2-3141-954F-2D0C00F0FBE0}"/>
              </a:ext>
            </a:extLst>
          </p:cNvPr>
          <p:cNvGrpSpPr>
            <a:grpSpLocks/>
          </p:cNvGrpSpPr>
          <p:nvPr/>
        </p:nvGrpSpPr>
        <p:grpSpPr bwMode="auto">
          <a:xfrm>
            <a:off x="0" y="-19050"/>
            <a:ext cx="9144000" cy="6877050"/>
            <a:chOff x="0" y="-12"/>
            <a:chExt cx="5760" cy="4332"/>
          </a:xfrm>
        </p:grpSpPr>
        <p:sp>
          <p:nvSpPr>
            <p:cNvPr id="5" name="Rectangle 3">
              <a:extLst>
                <a:ext uri="{FF2B5EF4-FFF2-40B4-BE49-F238E27FC236}">
                  <a16:creationId xmlns:a16="http://schemas.microsoft.com/office/drawing/2014/main" id="{E7B62489-F238-C048-8E00-15EA89A8C497}"/>
                </a:ext>
              </a:extLst>
            </p:cNvPr>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grpSp>
          <p:nvGrpSpPr>
            <p:cNvPr id="6" name="Group 4">
              <a:extLst>
                <a:ext uri="{FF2B5EF4-FFF2-40B4-BE49-F238E27FC236}">
                  <a16:creationId xmlns:a16="http://schemas.microsoft.com/office/drawing/2014/main" id="{5C613820-F263-304D-BB3B-FC110EF656A3}"/>
                </a:ext>
              </a:extLst>
            </p:cNvPr>
            <p:cNvGrpSpPr>
              <a:grpSpLocks/>
            </p:cNvGrpSpPr>
            <p:nvPr userDrawn="1"/>
          </p:nvGrpSpPr>
          <p:grpSpPr bwMode="auto">
            <a:xfrm>
              <a:off x="0" y="-12"/>
              <a:ext cx="5760" cy="1045"/>
              <a:chOff x="0" y="-9"/>
              <a:chExt cx="5760" cy="1045"/>
            </a:xfrm>
          </p:grpSpPr>
          <p:sp>
            <p:nvSpPr>
              <p:cNvPr id="8" name="Freeform 5">
                <a:extLst>
                  <a:ext uri="{FF2B5EF4-FFF2-40B4-BE49-F238E27FC236}">
                    <a16:creationId xmlns:a16="http://schemas.microsoft.com/office/drawing/2014/main" id="{E6A1716E-EFF5-864E-8FDD-E6B4FC0B2160}"/>
                  </a:ext>
                </a:extLst>
              </p:cNvPr>
              <p:cNvSpPr>
                <a:spLocks/>
              </p:cNvSpPr>
              <p:nvPr userDrawn="1"/>
            </p:nvSpPr>
            <p:spPr bwMode="ltGray">
              <a:xfrm>
                <a:off x="0" y="4"/>
                <a:ext cx="5760" cy="1032"/>
              </a:xfrm>
              <a:custGeom>
                <a:avLst/>
                <a:gdLst>
                  <a:gd name="T0" fmla="*/ 5760 w 4848"/>
                  <a:gd name="T1" fmla="*/ 1032 h 432"/>
                  <a:gd name="T2" fmla="*/ 0 w 4848"/>
                  <a:gd name="T3" fmla="*/ 1032 h 432"/>
                  <a:gd name="T4" fmla="*/ 0 w 4848"/>
                  <a:gd name="T5" fmla="*/ 0 h 432"/>
                  <a:gd name="T6" fmla="*/ 5760 w 4848"/>
                  <a:gd name="T7" fmla="*/ 0 h 432"/>
                  <a:gd name="T8" fmla="*/ 5760 w 4848"/>
                  <a:gd name="T9" fmla="*/ 1032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9" name="Group 6">
                <a:extLst>
                  <a:ext uri="{FF2B5EF4-FFF2-40B4-BE49-F238E27FC236}">
                    <a16:creationId xmlns:a16="http://schemas.microsoft.com/office/drawing/2014/main" id="{1129B116-ADFE-1C49-875E-5B1E0CBBC376}"/>
                  </a:ext>
                </a:extLst>
              </p:cNvPr>
              <p:cNvGrpSpPr>
                <a:grpSpLocks/>
              </p:cNvGrpSpPr>
              <p:nvPr userDrawn="1"/>
            </p:nvGrpSpPr>
            <p:grpSpPr bwMode="auto">
              <a:xfrm>
                <a:off x="333" y="-9"/>
                <a:ext cx="5176" cy="1044"/>
                <a:chOff x="333" y="-9"/>
                <a:chExt cx="5176" cy="1044"/>
              </a:xfrm>
            </p:grpSpPr>
            <p:sp>
              <p:nvSpPr>
                <p:cNvPr id="38" name="Freeform 7">
                  <a:extLst>
                    <a:ext uri="{FF2B5EF4-FFF2-40B4-BE49-F238E27FC236}">
                      <a16:creationId xmlns:a16="http://schemas.microsoft.com/office/drawing/2014/main" id="{BA6777A8-A452-9B4D-A28F-3F46BA292C1D}"/>
                    </a:ext>
                  </a:extLst>
                </p:cNvPr>
                <p:cNvSpPr>
                  <a:spLocks/>
                </p:cNvSpPr>
                <p:nvPr userDrawn="1"/>
              </p:nvSpPr>
              <p:spPr bwMode="ltGray">
                <a:xfrm>
                  <a:off x="3230" y="949"/>
                  <a:ext cx="17" cy="20"/>
                </a:xfrm>
                <a:custGeom>
                  <a:avLst/>
                  <a:gdLst>
                    <a:gd name="T0" fmla="*/ 6 w 15"/>
                    <a:gd name="T1" fmla="*/ 10 h 23"/>
                    <a:gd name="T2" fmla="*/ 17 w 15"/>
                    <a:gd name="T3" fmla="*/ 4 h 23"/>
                    <a:gd name="T4" fmla="*/ 15 w 15"/>
                    <a:gd name="T5" fmla="*/ 15 h 23"/>
                    <a:gd name="T6" fmla="*/ 6 w 15"/>
                    <a:gd name="T7" fmla="*/ 1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9" name="Freeform 8">
                  <a:extLst>
                    <a:ext uri="{FF2B5EF4-FFF2-40B4-BE49-F238E27FC236}">
                      <a16:creationId xmlns:a16="http://schemas.microsoft.com/office/drawing/2014/main" id="{35786E4B-05C3-F34D-AC37-5DB280F9079B}"/>
                    </a:ext>
                  </a:extLst>
                </p:cNvPr>
                <p:cNvSpPr>
                  <a:spLocks/>
                </p:cNvSpPr>
                <p:nvPr userDrawn="1"/>
              </p:nvSpPr>
              <p:spPr bwMode="ltGray">
                <a:xfrm>
                  <a:off x="3406" y="1015"/>
                  <a:ext cx="21" cy="20"/>
                </a:xfrm>
                <a:custGeom>
                  <a:avLst/>
                  <a:gdLst>
                    <a:gd name="T0" fmla="*/ 3 w 20"/>
                    <a:gd name="T1" fmla="*/ 11 h 23"/>
                    <a:gd name="T2" fmla="*/ 12 w 20"/>
                    <a:gd name="T3" fmla="*/ 3 h 23"/>
                    <a:gd name="T4" fmla="*/ 7 w 20"/>
                    <a:gd name="T5" fmla="*/ 17 h 23"/>
                    <a:gd name="T6" fmla="*/ 3 w 20"/>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0" name="Freeform 9">
                  <a:extLst>
                    <a:ext uri="{FF2B5EF4-FFF2-40B4-BE49-F238E27FC236}">
                      <a16:creationId xmlns:a16="http://schemas.microsoft.com/office/drawing/2014/main" id="{54FF16C6-7345-3C40-BF0D-47CBE8490A39}"/>
                    </a:ext>
                  </a:extLst>
                </p:cNvPr>
                <p:cNvSpPr>
                  <a:spLocks/>
                </p:cNvSpPr>
                <p:nvPr userDrawn="1"/>
              </p:nvSpPr>
              <p:spPr bwMode="ltGray">
                <a:xfrm>
                  <a:off x="2909" y="908"/>
                  <a:ext cx="31" cy="34"/>
                </a:xfrm>
                <a:custGeom>
                  <a:avLst/>
                  <a:gdLst>
                    <a:gd name="T0" fmla="*/ 17 w 30"/>
                    <a:gd name="T1" fmla="*/ 27 h 42"/>
                    <a:gd name="T2" fmla="*/ 8 w 30"/>
                    <a:gd name="T3" fmla="*/ 17 h 42"/>
                    <a:gd name="T4" fmla="*/ 0 w 30"/>
                    <a:gd name="T5" fmla="*/ 7 h 42"/>
                    <a:gd name="T6" fmla="*/ 17 w 30"/>
                    <a:gd name="T7" fmla="*/ 2 h 42"/>
                    <a:gd name="T8" fmla="*/ 31 w 30"/>
                    <a:gd name="T9" fmla="*/ 19 h 42"/>
                    <a:gd name="T10" fmla="*/ 29 w 30"/>
                    <a:gd name="T11" fmla="*/ 25 h 42"/>
                    <a:gd name="T12" fmla="*/ 17 w 30"/>
                    <a:gd name="T13" fmla="*/ 2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1" name="Freeform 10">
                  <a:extLst>
                    <a:ext uri="{FF2B5EF4-FFF2-40B4-BE49-F238E27FC236}">
                      <a16:creationId xmlns:a16="http://schemas.microsoft.com/office/drawing/2014/main" id="{8D385E6E-794B-AC4E-9075-5060CF8B38D0}"/>
                    </a:ext>
                  </a:extLst>
                </p:cNvPr>
                <p:cNvSpPr>
                  <a:spLocks/>
                </p:cNvSpPr>
                <p:nvPr userDrawn="1"/>
              </p:nvSpPr>
              <p:spPr bwMode="ltGray">
                <a:xfrm>
                  <a:off x="2551" y="940"/>
                  <a:ext cx="25" cy="12"/>
                </a:xfrm>
                <a:custGeom>
                  <a:avLst/>
                  <a:gdLst>
                    <a:gd name="T0" fmla="*/ 15 w 25"/>
                    <a:gd name="T1" fmla="*/ 12 h 16"/>
                    <a:gd name="T2" fmla="*/ 3 w 25"/>
                    <a:gd name="T3" fmla="*/ 6 h 16"/>
                    <a:gd name="T4" fmla="*/ 15 w 25"/>
                    <a:gd name="T5" fmla="*/ 0 h 16"/>
                    <a:gd name="T6" fmla="*/ 15 w 25"/>
                    <a:gd name="T7" fmla="*/ 1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2" name="Freeform 11">
                  <a:extLst>
                    <a:ext uri="{FF2B5EF4-FFF2-40B4-BE49-F238E27FC236}">
                      <a16:creationId xmlns:a16="http://schemas.microsoft.com/office/drawing/2014/main" id="{D60AE3F1-970B-0342-B567-B0BA052F3C45}"/>
                    </a:ext>
                  </a:extLst>
                </p:cNvPr>
                <p:cNvSpPr>
                  <a:spLocks/>
                </p:cNvSpPr>
                <p:nvPr userDrawn="1"/>
              </p:nvSpPr>
              <p:spPr bwMode="ltGray">
                <a:xfrm>
                  <a:off x="2443" y="954"/>
                  <a:ext cx="65" cy="39"/>
                </a:xfrm>
                <a:custGeom>
                  <a:avLst/>
                  <a:gdLst>
                    <a:gd name="T0" fmla="*/ 14 w 65"/>
                    <a:gd name="T1" fmla="*/ 20 h 46"/>
                    <a:gd name="T2" fmla="*/ 30 w 65"/>
                    <a:gd name="T3" fmla="*/ 3 h 46"/>
                    <a:gd name="T4" fmla="*/ 42 w 65"/>
                    <a:gd name="T5" fmla="*/ 0 h 46"/>
                    <a:gd name="T6" fmla="*/ 58 w 65"/>
                    <a:gd name="T7" fmla="*/ 10 h 46"/>
                    <a:gd name="T8" fmla="*/ 32 w 65"/>
                    <a:gd name="T9" fmla="*/ 22 h 46"/>
                    <a:gd name="T10" fmla="*/ 12 w 65"/>
                    <a:gd name="T11" fmla="*/ 39 h 46"/>
                    <a:gd name="T12" fmla="*/ 8 w 65"/>
                    <a:gd name="T13" fmla="*/ 17 h 46"/>
                    <a:gd name="T14" fmla="*/ 12 w 65"/>
                    <a:gd name="T15" fmla="*/ 12 h 46"/>
                    <a:gd name="T16" fmla="*/ 14 w 65"/>
                    <a:gd name="T17" fmla="*/ 2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3" name="Freeform 12">
                  <a:extLst>
                    <a:ext uri="{FF2B5EF4-FFF2-40B4-BE49-F238E27FC236}">
                      <a16:creationId xmlns:a16="http://schemas.microsoft.com/office/drawing/2014/main" id="{19EEABE0-404F-0D4D-AA97-03A5F8EB6F25}"/>
                    </a:ext>
                  </a:extLst>
                </p:cNvPr>
                <p:cNvSpPr>
                  <a:spLocks/>
                </p:cNvSpPr>
                <p:nvPr userDrawn="1"/>
              </p:nvSpPr>
              <p:spPr bwMode="ltGray">
                <a:xfrm>
                  <a:off x="2375" y="952"/>
                  <a:ext cx="68" cy="39"/>
                </a:xfrm>
                <a:custGeom>
                  <a:avLst/>
                  <a:gdLst>
                    <a:gd name="T0" fmla="*/ 0 w 69"/>
                    <a:gd name="T1" fmla="*/ 26 h 47"/>
                    <a:gd name="T2" fmla="*/ 18 w 69"/>
                    <a:gd name="T3" fmla="*/ 21 h 47"/>
                    <a:gd name="T4" fmla="*/ 51 w 69"/>
                    <a:gd name="T5" fmla="*/ 1 h 47"/>
                    <a:gd name="T6" fmla="*/ 63 w 69"/>
                    <a:gd name="T7" fmla="*/ 2 h 47"/>
                    <a:gd name="T8" fmla="*/ 49 w 69"/>
                    <a:gd name="T9" fmla="*/ 16 h 47"/>
                    <a:gd name="T10" fmla="*/ 28 w 69"/>
                    <a:gd name="T11" fmla="*/ 27 h 47"/>
                    <a:gd name="T12" fmla="*/ 22 w 69"/>
                    <a:gd name="T13" fmla="*/ 39 h 47"/>
                    <a:gd name="T14" fmla="*/ 16 w 69"/>
                    <a:gd name="T15" fmla="*/ 37 h 47"/>
                    <a:gd name="T16" fmla="*/ 12 w 69"/>
                    <a:gd name="T17" fmla="*/ 32 h 47"/>
                    <a:gd name="T18" fmla="*/ 0 w 69"/>
                    <a:gd name="T19" fmla="*/ 29 h 47"/>
                    <a:gd name="T20" fmla="*/ 0 w 69"/>
                    <a:gd name="T21" fmla="*/ 2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4" name="Freeform 13">
                  <a:extLst>
                    <a:ext uri="{FF2B5EF4-FFF2-40B4-BE49-F238E27FC236}">
                      <a16:creationId xmlns:a16="http://schemas.microsoft.com/office/drawing/2014/main" id="{C72A6243-6343-394B-BEA9-F08737F40E16}"/>
                    </a:ext>
                  </a:extLst>
                </p:cNvPr>
                <p:cNvSpPr>
                  <a:spLocks/>
                </p:cNvSpPr>
                <p:nvPr userDrawn="1"/>
              </p:nvSpPr>
              <p:spPr bwMode="ltGray">
                <a:xfrm>
                  <a:off x="2007" y="739"/>
                  <a:ext cx="354" cy="228"/>
                </a:xfrm>
                <a:custGeom>
                  <a:avLst/>
                  <a:gdLst>
                    <a:gd name="T0" fmla="*/ 10 w 355"/>
                    <a:gd name="T1" fmla="*/ 3 h 277"/>
                    <a:gd name="T2" fmla="*/ 36 w 355"/>
                    <a:gd name="T3" fmla="*/ 15 h 277"/>
                    <a:gd name="T4" fmla="*/ 46 w 355"/>
                    <a:gd name="T5" fmla="*/ 25 h 277"/>
                    <a:gd name="T6" fmla="*/ 76 w 355"/>
                    <a:gd name="T7" fmla="*/ 43 h 277"/>
                    <a:gd name="T8" fmla="*/ 92 w 355"/>
                    <a:gd name="T9" fmla="*/ 54 h 277"/>
                    <a:gd name="T10" fmla="*/ 122 w 355"/>
                    <a:gd name="T11" fmla="*/ 81 h 277"/>
                    <a:gd name="T12" fmla="*/ 136 w 355"/>
                    <a:gd name="T13" fmla="*/ 105 h 277"/>
                    <a:gd name="T14" fmla="*/ 148 w 355"/>
                    <a:gd name="T15" fmla="*/ 109 h 277"/>
                    <a:gd name="T16" fmla="*/ 154 w 355"/>
                    <a:gd name="T17" fmla="*/ 123 h 277"/>
                    <a:gd name="T18" fmla="*/ 176 w 355"/>
                    <a:gd name="T19" fmla="*/ 125 h 277"/>
                    <a:gd name="T20" fmla="*/ 170 w 355"/>
                    <a:gd name="T21" fmla="*/ 161 h 277"/>
                    <a:gd name="T22" fmla="*/ 179 w 355"/>
                    <a:gd name="T23" fmla="*/ 184 h 277"/>
                    <a:gd name="T24" fmla="*/ 197 w 355"/>
                    <a:gd name="T25" fmla="*/ 191 h 277"/>
                    <a:gd name="T26" fmla="*/ 215 w 355"/>
                    <a:gd name="T27" fmla="*/ 193 h 277"/>
                    <a:gd name="T28" fmla="*/ 235 w 355"/>
                    <a:gd name="T29" fmla="*/ 199 h 277"/>
                    <a:gd name="T30" fmla="*/ 253 w 355"/>
                    <a:gd name="T31" fmla="*/ 194 h 277"/>
                    <a:gd name="T32" fmla="*/ 271 w 355"/>
                    <a:gd name="T33" fmla="*/ 204 h 277"/>
                    <a:gd name="T34" fmla="*/ 295 w 355"/>
                    <a:gd name="T35" fmla="*/ 211 h 277"/>
                    <a:gd name="T36" fmla="*/ 313 w 355"/>
                    <a:gd name="T37" fmla="*/ 217 h 277"/>
                    <a:gd name="T38" fmla="*/ 351 w 355"/>
                    <a:gd name="T39" fmla="*/ 219 h 277"/>
                    <a:gd name="T40" fmla="*/ 341 w 355"/>
                    <a:gd name="T41" fmla="*/ 226 h 277"/>
                    <a:gd name="T42" fmla="*/ 321 w 355"/>
                    <a:gd name="T43" fmla="*/ 224 h 277"/>
                    <a:gd name="T44" fmla="*/ 299 w 355"/>
                    <a:gd name="T45" fmla="*/ 222 h 277"/>
                    <a:gd name="T46" fmla="*/ 287 w 355"/>
                    <a:gd name="T47" fmla="*/ 219 h 277"/>
                    <a:gd name="T48" fmla="*/ 251 w 355"/>
                    <a:gd name="T49" fmla="*/ 217 h 277"/>
                    <a:gd name="T50" fmla="*/ 233 w 355"/>
                    <a:gd name="T51" fmla="*/ 214 h 277"/>
                    <a:gd name="T52" fmla="*/ 172 w 355"/>
                    <a:gd name="T53" fmla="*/ 199 h 277"/>
                    <a:gd name="T54" fmla="*/ 160 w 355"/>
                    <a:gd name="T55" fmla="*/ 178 h 277"/>
                    <a:gd name="T56" fmla="*/ 126 w 355"/>
                    <a:gd name="T57" fmla="*/ 165 h 277"/>
                    <a:gd name="T58" fmla="*/ 108 w 355"/>
                    <a:gd name="T59" fmla="*/ 153 h 277"/>
                    <a:gd name="T60" fmla="*/ 94 w 355"/>
                    <a:gd name="T61" fmla="*/ 130 h 277"/>
                    <a:gd name="T62" fmla="*/ 68 w 355"/>
                    <a:gd name="T63" fmla="*/ 89 h 277"/>
                    <a:gd name="T64" fmla="*/ 64 w 355"/>
                    <a:gd name="T65" fmla="*/ 84 h 277"/>
                    <a:gd name="T66" fmla="*/ 58 w 355"/>
                    <a:gd name="T67" fmla="*/ 82 h 277"/>
                    <a:gd name="T68" fmla="*/ 54 w 355"/>
                    <a:gd name="T69" fmla="*/ 72 h 277"/>
                    <a:gd name="T70" fmla="*/ 38 w 355"/>
                    <a:gd name="T71" fmla="*/ 48 h 277"/>
                    <a:gd name="T72" fmla="*/ 20 w 355"/>
                    <a:gd name="T73" fmla="*/ 33 h 277"/>
                    <a:gd name="T74" fmla="*/ 4 w 355"/>
                    <a:gd name="T75" fmla="*/ 18 h 277"/>
                    <a:gd name="T76" fmla="*/ 10 w 355"/>
                    <a:gd name="T77" fmla="*/ 2 h 277"/>
                    <a:gd name="T78" fmla="*/ 10 w 355"/>
                    <a:gd name="T79" fmla="*/ 3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5" name="Freeform 14">
                  <a:extLst>
                    <a:ext uri="{FF2B5EF4-FFF2-40B4-BE49-F238E27FC236}">
                      <a16:creationId xmlns:a16="http://schemas.microsoft.com/office/drawing/2014/main" id="{506BECCB-9FFE-864F-8826-07D602DC0D76}"/>
                    </a:ext>
                  </a:extLst>
                </p:cNvPr>
                <p:cNvSpPr>
                  <a:spLocks/>
                </p:cNvSpPr>
                <p:nvPr userDrawn="1"/>
              </p:nvSpPr>
              <p:spPr bwMode="ltGray">
                <a:xfrm>
                  <a:off x="2222" y="724"/>
                  <a:ext cx="157" cy="167"/>
                </a:xfrm>
                <a:custGeom>
                  <a:avLst/>
                  <a:gdLst>
                    <a:gd name="T0" fmla="*/ 54 w 156"/>
                    <a:gd name="T1" fmla="*/ 54 h 206"/>
                    <a:gd name="T2" fmla="*/ 66 w 156"/>
                    <a:gd name="T3" fmla="*/ 47 h 206"/>
                    <a:gd name="T4" fmla="*/ 68 w 156"/>
                    <a:gd name="T5" fmla="*/ 42 h 206"/>
                    <a:gd name="T6" fmla="*/ 81 w 156"/>
                    <a:gd name="T7" fmla="*/ 36 h 206"/>
                    <a:gd name="T8" fmla="*/ 107 w 156"/>
                    <a:gd name="T9" fmla="*/ 18 h 206"/>
                    <a:gd name="T10" fmla="*/ 113 w 156"/>
                    <a:gd name="T11" fmla="*/ 3 h 206"/>
                    <a:gd name="T12" fmla="*/ 125 w 156"/>
                    <a:gd name="T13" fmla="*/ 0 h 206"/>
                    <a:gd name="T14" fmla="*/ 151 w 156"/>
                    <a:gd name="T15" fmla="*/ 23 h 206"/>
                    <a:gd name="T16" fmla="*/ 147 w 156"/>
                    <a:gd name="T17" fmla="*/ 36 h 206"/>
                    <a:gd name="T18" fmla="*/ 127 w 156"/>
                    <a:gd name="T19" fmla="*/ 52 h 206"/>
                    <a:gd name="T20" fmla="*/ 133 w 156"/>
                    <a:gd name="T21" fmla="*/ 76 h 206"/>
                    <a:gd name="T22" fmla="*/ 143 w 156"/>
                    <a:gd name="T23" fmla="*/ 89 h 206"/>
                    <a:gd name="T24" fmla="*/ 147 w 156"/>
                    <a:gd name="T25" fmla="*/ 104 h 206"/>
                    <a:gd name="T26" fmla="*/ 129 w 156"/>
                    <a:gd name="T27" fmla="*/ 104 h 206"/>
                    <a:gd name="T28" fmla="*/ 117 w 156"/>
                    <a:gd name="T29" fmla="*/ 118 h 206"/>
                    <a:gd name="T30" fmla="*/ 105 w 156"/>
                    <a:gd name="T31" fmla="*/ 126 h 206"/>
                    <a:gd name="T32" fmla="*/ 101 w 156"/>
                    <a:gd name="T33" fmla="*/ 161 h 206"/>
                    <a:gd name="T34" fmla="*/ 89 w 156"/>
                    <a:gd name="T35" fmla="*/ 164 h 206"/>
                    <a:gd name="T36" fmla="*/ 83 w 156"/>
                    <a:gd name="T37" fmla="*/ 167 h 206"/>
                    <a:gd name="T38" fmla="*/ 76 w 156"/>
                    <a:gd name="T39" fmla="*/ 164 h 206"/>
                    <a:gd name="T40" fmla="*/ 72 w 156"/>
                    <a:gd name="T41" fmla="*/ 154 h 206"/>
                    <a:gd name="T42" fmla="*/ 60 w 156"/>
                    <a:gd name="T43" fmla="*/ 151 h 206"/>
                    <a:gd name="T44" fmla="*/ 42 w 156"/>
                    <a:gd name="T45" fmla="*/ 157 h 206"/>
                    <a:gd name="T46" fmla="*/ 28 w 156"/>
                    <a:gd name="T47" fmla="*/ 151 h 206"/>
                    <a:gd name="T48" fmla="*/ 10 w 156"/>
                    <a:gd name="T49" fmla="*/ 120 h 206"/>
                    <a:gd name="T50" fmla="*/ 4 w 156"/>
                    <a:gd name="T51" fmla="*/ 105 h 206"/>
                    <a:gd name="T52" fmla="*/ 0 w 156"/>
                    <a:gd name="T53" fmla="*/ 96 h 206"/>
                    <a:gd name="T54" fmla="*/ 20 w 156"/>
                    <a:gd name="T55" fmla="*/ 78 h 206"/>
                    <a:gd name="T56" fmla="*/ 32 w 156"/>
                    <a:gd name="T57" fmla="*/ 84 h 206"/>
                    <a:gd name="T58" fmla="*/ 34 w 156"/>
                    <a:gd name="T59" fmla="*/ 65 h 206"/>
                    <a:gd name="T60" fmla="*/ 52 w 156"/>
                    <a:gd name="T61" fmla="*/ 57 h 206"/>
                    <a:gd name="T62" fmla="*/ 54 w 156"/>
                    <a:gd name="T63" fmla="*/ 54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6" name="Freeform 15">
                  <a:extLst>
                    <a:ext uri="{FF2B5EF4-FFF2-40B4-BE49-F238E27FC236}">
                      <a16:creationId xmlns:a16="http://schemas.microsoft.com/office/drawing/2014/main" id="{8FA829F0-9DE6-E44F-A610-32006DB70C6F}"/>
                    </a:ext>
                  </a:extLst>
                </p:cNvPr>
                <p:cNvSpPr>
                  <a:spLocks/>
                </p:cNvSpPr>
                <p:nvPr userDrawn="1"/>
              </p:nvSpPr>
              <p:spPr bwMode="ltGray">
                <a:xfrm>
                  <a:off x="2375" y="800"/>
                  <a:ext cx="110" cy="32"/>
                </a:xfrm>
                <a:custGeom>
                  <a:avLst/>
                  <a:gdLst>
                    <a:gd name="T0" fmla="*/ 4 w 109"/>
                    <a:gd name="T1" fmla="*/ 27 h 38"/>
                    <a:gd name="T2" fmla="*/ 18 w 109"/>
                    <a:gd name="T3" fmla="*/ 8 h 38"/>
                    <a:gd name="T4" fmla="*/ 46 w 109"/>
                    <a:gd name="T5" fmla="*/ 17 h 38"/>
                    <a:gd name="T6" fmla="*/ 73 w 109"/>
                    <a:gd name="T7" fmla="*/ 12 h 38"/>
                    <a:gd name="T8" fmla="*/ 91 w 109"/>
                    <a:gd name="T9" fmla="*/ 0 h 38"/>
                    <a:gd name="T10" fmla="*/ 77 w 109"/>
                    <a:gd name="T11" fmla="*/ 22 h 38"/>
                    <a:gd name="T12" fmla="*/ 61 w 109"/>
                    <a:gd name="T13" fmla="*/ 32 h 38"/>
                    <a:gd name="T14" fmla="*/ 42 w 109"/>
                    <a:gd name="T15" fmla="*/ 27 h 38"/>
                    <a:gd name="T16" fmla="*/ 14 w 109"/>
                    <a:gd name="T17" fmla="*/ 25 h 38"/>
                    <a:gd name="T18" fmla="*/ 4 w 109"/>
                    <a:gd name="T19" fmla="*/ 2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7" name="Freeform 16">
                  <a:extLst>
                    <a:ext uri="{FF2B5EF4-FFF2-40B4-BE49-F238E27FC236}">
                      <a16:creationId xmlns:a16="http://schemas.microsoft.com/office/drawing/2014/main" id="{AB120254-2BAC-8946-B78B-53D05643C5D7}"/>
                    </a:ext>
                  </a:extLst>
                </p:cNvPr>
                <p:cNvSpPr>
                  <a:spLocks/>
                </p:cNvSpPr>
                <p:nvPr userDrawn="1"/>
              </p:nvSpPr>
              <p:spPr bwMode="ltGray">
                <a:xfrm>
                  <a:off x="2370" y="839"/>
                  <a:ext cx="75" cy="84"/>
                </a:xfrm>
                <a:custGeom>
                  <a:avLst/>
                  <a:gdLst>
                    <a:gd name="T0" fmla="*/ 8 w 76"/>
                    <a:gd name="T1" fmla="*/ 15 h 104"/>
                    <a:gd name="T2" fmla="*/ 18 w 76"/>
                    <a:gd name="T3" fmla="*/ 0 h 104"/>
                    <a:gd name="T4" fmla="*/ 34 w 76"/>
                    <a:gd name="T5" fmla="*/ 15 h 104"/>
                    <a:gd name="T6" fmla="*/ 61 w 76"/>
                    <a:gd name="T7" fmla="*/ 3 h 104"/>
                    <a:gd name="T8" fmla="*/ 45 w 76"/>
                    <a:gd name="T9" fmla="*/ 27 h 104"/>
                    <a:gd name="T10" fmla="*/ 53 w 76"/>
                    <a:gd name="T11" fmla="*/ 39 h 104"/>
                    <a:gd name="T12" fmla="*/ 57 w 76"/>
                    <a:gd name="T13" fmla="*/ 48 h 104"/>
                    <a:gd name="T14" fmla="*/ 45 w 76"/>
                    <a:gd name="T15" fmla="*/ 60 h 104"/>
                    <a:gd name="T16" fmla="*/ 34 w 76"/>
                    <a:gd name="T17" fmla="*/ 48 h 104"/>
                    <a:gd name="T18" fmla="*/ 22 w 76"/>
                    <a:gd name="T19" fmla="*/ 39 h 104"/>
                    <a:gd name="T20" fmla="*/ 28 w 76"/>
                    <a:gd name="T21" fmla="*/ 55 h 104"/>
                    <a:gd name="T22" fmla="*/ 30 w 76"/>
                    <a:gd name="T23" fmla="*/ 60 h 104"/>
                    <a:gd name="T24" fmla="*/ 20 w 76"/>
                    <a:gd name="T25" fmla="*/ 84 h 104"/>
                    <a:gd name="T26" fmla="*/ 12 w 76"/>
                    <a:gd name="T27" fmla="*/ 82 h 104"/>
                    <a:gd name="T28" fmla="*/ 8 w 76"/>
                    <a:gd name="T29" fmla="*/ 73 h 104"/>
                    <a:gd name="T30" fmla="*/ 0 w 76"/>
                    <a:gd name="T31" fmla="*/ 44 h 104"/>
                    <a:gd name="T32" fmla="*/ 2 w 76"/>
                    <a:gd name="T33" fmla="*/ 24 h 104"/>
                    <a:gd name="T34" fmla="*/ 8 w 76"/>
                    <a:gd name="T35" fmla="*/ 15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8" name="Freeform 17">
                  <a:extLst>
                    <a:ext uri="{FF2B5EF4-FFF2-40B4-BE49-F238E27FC236}">
                      <a16:creationId xmlns:a16="http://schemas.microsoft.com/office/drawing/2014/main" id="{7BCB18BE-A8D0-AF42-B17D-BE1EC66D7973}"/>
                    </a:ext>
                  </a:extLst>
                </p:cNvPr>
                <p:cNvSpPr>
                  <a:spLocks/>
                </p:cNvSpPr>
                <p:nvPr userDrawn="1"/>
              </p:nvSpPr>
              <p:spPr bwMode="ltGray">
                <a:xfrm>
                  <a:off x="2497" y="793"/>
                  <a:ext cx="37" cy="49"/>
                </a:xfrm>
                <a:custGeom>
                  <a:avLst/>
                  <a:gdLst>
                    <a:gd name="T0" fmla="*/ 3 w 37"/>
                    <a:gd name="T1" fmla="*/ 22 h 61"/>
                    <a:gd name="T2" fmla="*/ 13 w 37"/>
                    <a:gd name="T3" fmla="*/ 0 h 61"/>
                    <a:gd name="T4" fmla="*/ 15 w 37"/>
                    <a:gd name="T5" fmla="*/ 22 h 61"/>
                    <a:gd name="T6" fmla="*/ 37 w 37"/>
                    <a:gd name="T7" fmla="*/ 31 h 61"/>
                    <a:gd name="T8" fmla="*/ 19 w 37"/>
                    <a:gd name="T9" fmla="*/ 35 h 61"/>
                    <a:gd name="T10" fmla="*/ 5 w 37"/>
                    <a:gd name="T11" fmla="*/ 47 h 61"/>
                    <a:gd name="T12" fmla="*/ 1 w 37"/>
                    <a:gd name="T13" fmla="*/ 27 h 61"/>
                    <a:gd name="T14" fmla="*/ 3 w 37"/>
                    <a:gd name="T15" fmla="*/ 22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 name="Freeform 18">
                  <a:extLst>
                    <a:ext uri="{FF2B5EF4-FFF2-40B4-BE49-F238E27FC236}">
                      <a16:creationId xmlns:a16="http://schemas.microsoft.com/office/drawing/2014/main" id="{1B67CEB4-F41E-BE45-9B28-0B63A02A2779}"/>
                    </a:ext>
                  </a:extLst>
                </p:cNvPr>
                <p:cNvSpPr>
                  <a:spLocks/>
                </p:cNvSpPr>
                <p:nvPr userDrawn="1"/>
              </p:nvSpPr>
              <p:spPr bwMode="ltGray">
                <a:xfrm>
                  <a:off x="2506" y="869"/>
                  <a:ext cx="47" cy="24"/>
                </a:xfrm>
                <a:custGeom>
                  <a:avLst/>
                  <a:gdLst>
                    <a:gd name="T0" fmla="*/ 7 w 49"/>
                    <a:gd name="T1" fmla="*/ 0 h 29"/>
                    <a:gd name="T2" fmla="*/ 28 w 49"/>
                    <a:gd name="T3" fmla="*/ 0 h 29"/>
                    <a:gd name="T4" fmla="*/ 47 w 49"/>
                    <a:gd name="T5" fmla="*/ 13 h 29"/>
                    <a:gd name="T6" fmla="*/ 34 w 49"/>
                    <a:gd name="T7" fmla="*/ 12 h 29"/>
                    <a:gd name="T8" fmla="*/ 3 w 49"/>
                    <a:gd name="T9" fmla="*/ 13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 name="Freeform 19">
                  <a:extLst>
                    <a:ext uri="{FF2B5EF4-FFF2-40B4-BE49-F238E27FC236}">
                      <a16:creationId xmlns:a16="http://schemas.microsoft.com/office/drawing/2014/main" id="{DF138F6F-23C1-114F-A9E5-9241D45255EE}"/>
                    </a:ext>
                  </a:extLst>
                </p:cNvPr>
                <p:cNvSpPr>
                  <a:spLocks/>
                </p:cNvSpPr>
                <p:nvPr userDrawn="1"/>
              </p:nvSpPr>
              <p:spPr bwMode="ltGray">
                <a:xfrm>
                  <a:off x="2555" y="832"/>
                  <a:ext cx="61" cy="42"/>
                </a:xfrm>
                <a:custGeom>
                  <a:avLst/>
                  <a:gdLst>
                    <a:gd name="T0" fmla="*/ 21 w 61"/>
                    <a:gd name="T1" fmla="*/ 33 h 48"/>
                    <a:gd name="T2" fmla="*/ 15 w 61"/>
                    <a:gd name="T3" fmla="*/ 23 h 48"/>
                    <a:gd name="T4" fmla="*/ 3 w 61"/>
                    <a:gd name="T5" fmla="*/ 19 h 48"/>
                    <a:gd name="T6" fmla="*/ 13 w 61"/>
                    <a:gd name="T7" fmla="*/ 7 h 48"/>
                    <a:gd name="T8" fmla="*/ 25 w 61"/>
                    <a:gd name="T9" fmla="*/ 0 h 48"/>
                    <a:gd name="T10" fmla="*/ 49 w 61"/>
                    <a:gd name="T11" fmla="*/ 9 h 48"/>
                    <a:gd name="T12" fmla="*/ 53 w 61"/>
                    <a:gd name="T13" fmla="*/ 18 h 48"/>
                    <a:gd name="T14" fmla="*/ 61 w 61"/>
                    <a:gd name="T15" fmla="*/ 28 h 48"/>
                    <a:gd name="T16" fmla="*/ 41 w 61"/>
                    <a:gd name="T17" fmla="*/ 33 h 48"/>
                    <a:gd name="T18" fmla="*/ 23 w 61"/>
                    <a:gd name="T19" fmla="*/ 39 h 48"/>
                    <a:gd name="T20" fmla="*/ 21 w 61"/>
                    <a:gd name="T21" fmla="*/ 33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1" name="Freeform 20">
                  <a:extLst>
                    <a:ext uri="{FF2B5EF4-FFF2-40B4-BE49-F238E27FC236}">
                      <a16:creationId xmlns:a16="http://schemas.microsoft.com/office/drawing/2014/main" id="{179B4809-1EB4-3E43-8649-CF57C6ADBB76}"/>
                    </a:ext>
                  </a:extLst>
                </p:cNvPr>
                <p:cNvSpPr>
                  <a:spLocks/>
                </p:cNvSpPr>
                <p:nvPr userDrawn="1"/>
              </p:nvSpPr>
              <p:spPr bwMode="ltGray">
                <a:xfrm>
                  <a:off x="2572" y="852"/>
                  <a:ext cx="286" cy="149"/>
                </a:xfrm>
                <a:custGeom>
                  <a:avLst/>
                  <a:gdLst>
                    <a:gd name="T0" fmla="*/ 46 w 286"/>
                    <a:gd name="T1" fmla="*/ 23 h 182"/>
                    <a:gd name="T2" fmla="*/ 36 w 286"/>
                    <a:gd name="T3" fmla="*/ 11 h 182"/>
                    <a:gd name="T4" fmla="*/ 26 w 286"/>
                    <a:gd name="T5" fmla="*/ 25 h 182"/>
                    <a:gd name="T6" fmla="*/ 0 w 286"/>
                    <a:gd name="T7" fmla="*/ 20 h 182"/>
                    <a:gd name="T8" fmla="*/ 10 w 286"/>
                    <a:gd name="T9" fmla="*/ 34 h 182"/>
                    <a:gd name="T10" fmla="*/ 16 w 286"/>
                    <a:gd name="T11" fmla="*/ 51 h 182"/>
                    <a:gd name="T12" fmla="*/ 24 w 286"/>
                    <a:gd name="T13" fmla="*/ 39 h 182"/>
                    <a:gd name="T14" fmla="*/ 30 w 286"/>
                    <a:gd name="T15" fmla="*/ 36 h 182"/>
                    <a:gd name="T16" fmla="*/ 48 w 286"/>
                    <a:gd name="T17" fmla="*/ 46 h 182"/>
                    <a:gd name="T18" fmla="*/ 70 w 286"/>
                    <a:gd name="T19" fmla="*/ 51 h 182"/>
                    <a:gd name="T20" fmla="*/ 88 w 286"/>
                    <a:gd name="T21" fmla="*/ 59 h 182"/>
                    <a:gd name="T22" fmla="*/ 106 w 286"/>
                    <a:gd name="T23" fmla="*/ 84 h 182"/>
                    <a:gd name="T24" fmla="*/ 104 w 286"/>
                    <a:gd name="T25" fmla="*/ 100 h 182"/>
                    <a:gd name="T26" fmla="*/ 98 w 286"/>
                    <a:gd name="T27" fmla="*/ 110 h 182"/>
                    <a:gd name="T28" fmla="*/ 122 w 286"/>
                    <a:gd name="T29" fmla="*/ 105 h 182"/>
                    <a:gd name="T30" fmla="*/ 140 w 286"/>
                    <a:gd name="T31" fmla="*/ 115 h 182"/>
                    <a:gd name="T32" fmla="*/ 168 w 286"/>
                    <a:gd name="T33" fmla="*/ 121 h 182"/>
                    <a:gd name="T34" fmla="*/ 174 w 286"/>
                    <a:gd name="T35" fmla="*/ 120 h 182"/>
                    <a:gd name="T36" fmla="*/ 168 w 286"/>
                    <a:gd name="T37" fmla="*/ 110 h 182"/>
                    <a:gd name="T38" fmla="*/ 178 w 286"/>
                    <a:gd name="T39" fmla="*/ 111 h 182"/>
                    <a:gd name="T40" fmla="*/ 186 w 286"/>
                    <a:gd name="T41" fmla="*/ 97 h 182"/>
                    <a:gd name="T42" fmla="*/ 202 w 286"/>
                    <a:gd name="T43" fmla="*/ 100 h 182"/>
                    <a:gd name="T44" fmla="*/ 214 w 286"/>
                    <a:gd name="T45" fmla="*/ 106 h 182"/>
                    <a:gd name="T46" fmla="*/ 244 w 286"/>
                    <a:gd name="T47" fmla="*/ 138 h 182"/>
                    <a:gd name="T48" fmla="*/ 262 w 286"/>
                    <a:gd name="T49" fmla="*/ 146 h 182"/>
                    <a:gd name="T50" fmla="*/ 284 w 286"/>
                    <a:gd name="T51" fmla="*/ 139 h 182"/>
                    <a:gd name="T52" fmla="*/ 268 w 286"/>
                    <a:gd name="T53" fmla="*/ 131 h 182"/>
                    <a:gd name="T54" fmla="*/ 256 w 286"/>
                    <a:gd name="T55" fmla="*/ 113 h 182"/>
                    <a:gd name="T56" fmla="*/ 250 w 286"/>
                    <a:gd name="T57" fmla="*/ 108 h 182"/>
                    <a:gd name="T58" fmla="*/ 248 w 286"/>
                    <a:gd name="T59" fmla="*/ 100 h 182"/>
                    <a:gd name="T60" fmla="*/ 236 w 286"/>
                    <a:gd name="T61" fmla="*/ 95 h 182"/>
                    <a:gd name="T62" fmla="*/ 240 w 286"/>
                    <a:gd name="T63" fmla="*/ 79 h 182"/>
                    <a:gd name="T64" fmla="*/ 220 w 286"/>
                    <a:gd name="T65" fmla="*/ 70 h 182"/>
                    <a:gd name="T66" fmla="*/ 210 w 286"/>
                    <a:gd name="T67" fmla="*/ 57 h 182"/>
                    <a:gd name="T68" fmla="*/ 190 w 286"/>
                    <a:gd name="T69" fmla="*/ 44 h 182"/>
                    <a:gd name="T70" fmla="*/ 168 w 286"/>
                    <a:gd name="T71" fmla="*/ 31 h 182"/>
                    <a:gd name="T72" fmla="*/ 156 w 286"/>
                    <a:gd name="T73" fmla="*/ 28 h 182"/>
                    <a:gd name="T74" fmla="*/ 120 w 286"/>
                    <a:gd name="T75" fmla="*/ 13 h 182"/>
                    <a:gd name="T76" fmla="*/ 102 w 286"/>
                    <a:gd name="T77" fmla="*/ 3 h 182"/>
                    <a:gd name="T78" fmla="*/ 96 w 286"/>
                    <a:gd name="T79" fmla="*/ 0 h 182"/>
                    <a:gd name="T80" fmla="*/ 70 w 286"/>
                    <a:gd name="T81" fmla="*/ 8 h 182"/>
                    <a:gd name="T82" fmla="*/ 56 w 286"/>
                    <a:gd name="T83" fmla="*/ 26 h 182"/>
                    <a:gd name="T84" fmla="*/ 46 w 286"/>
                    <a:gd name="T85" fmla="*/ 23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 name="Freeform 21">
                  <a:extLst>
                    <a:ext uri="{FF2B5EF4-FFF2-40B4-BE49-F238E27FC236}">
                      <a16:creationId xmlns:a16="http://schemas.microsoft.com/office/drawing/2014/main" id="{CACB369F-B71B-2C4F-A7C2-1FFFF1030E55}"/>
                    </a:ext>
                  </a:extLst>
                </p:cNvPr>
                <p:cNvSpPr>
                  <a:spLocks/>
                </p:cNvSpPr>
                <p:nvPr userDrawn="1"/>
              </p:nvSpPr>
              <p:spPr bwMode="ltGray">
                <a:xfrm>
                  <a:off x="2820" y="866"/>
                  <a:ext cx="78" cy="64"/>
                </a:xfrm>
                <a:custGeom>
                  <a:avLst/>
                  <a:gdLst>
                    <a:gd name="T0" fmla="*/ 1 w 78"/>
                    <a:gd name="T1" fmla="*/ 48 h 78"/>
                    <a:gd name="T2" fmla="*/ 27 w 78"/>
                    <a:gd name="T3" fmla="*/ 49 h 78"/>
                    <a:gd name="T4" fmla="*/ 45 w 78"/>
                    <a:gd name="T5" fmla="*/ 39 h 78"/>
                    <a:gd name="T6" fmla="*/ 57 w 78"/>
                    <a:gd name="T7" fmla="*/ 25 h 78"/>
                    <a:gd name="T8" fmla="*/ 43 w 78"/>
                    <a:gd name="T9" fmla="*/ 11 h 78"/>
                    <a:gd name="T10" fmla="*/ 43 w 78"/>
                    <a:gd name="T11" fmla="*/ 3 h 78"/>
                    <a:gd name="T12" fmla="*/ 71 w 78"/>
                    <a:gd name="T13" fmla="*/ 21 h 78"/>
                    <a:gd name="T14" fmla="*/ 67 w 78"/>
                    <a:gd name="T15" fmla="*/ 44 h 78"/>
                    <a:gd name="T16" fmla="*/ 33 w 78"/>
                    <a:gd name="T17" fmla="*/ 64 h 78"/>
                    <a:gd name="T18" fmla="*/ 9 w 78"/>
                    <a:gd name="T19" fmla="*/ 54 h 78"/>
                    <a:gd name="T20" fmla="*/ 3 w 78"/>
                    <a:gd name="T21" fmla="*/ 51 h 78"/>
                    <a:gd name="T22" fmla="*/ 1 w 78"/>
                    <a:gd name="T23" fmla="*/ 4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 name="Freeform 22">
                  <a:extLst>
                    <a:ext uri="{FF2B5EF4-FFF2-40B4-BE49-F238E27FC236}">
                      <a16:creationId xmlns:a16="http://schemas.microsoft.com/office/drawing/2014/main" id="{D05F6287-231A-CB4A-8094-F7D79EE47165}"/>
                    </a:ext>
                  </a:extLst>
                </p:cNvPr>
                <p:cNvSpPr>
                  <a:spLocks/>
                </p:cNvSpPr>
                <p:nvPr userDrawn="1"/>
              </p:nvSpPr>
              <p:spPr bwMode="ltGray">
                <a:xfrm>
                  <a:off x="2984" y="732"/>
                  <a:ext cx="19" cy="14"/>
                </a:xfrm>
                <a:custGeom>
                  <a:avLst/>
                  <a:gdLst>
                    <a:gd name="T0" fmla="*/ 3 w 17"/>
                    <a:gd name="T1" fmla="*/ 3 h 18"/>
                    <a:gd name="T2" fmla="*/ 3 w 17"/>
                    <a:gd name="T3" fmla="*/ 11 h 18"/>
                    <a:gd name="T4" fmla="*/ 3 w 17"/>
                    <a:gd name="T5" fmla="*/ 3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 name="Freeform 23">
                  <a:extLst>
                    <a:ext uri="{FF2B5EF4-FFF2-40B4-BE49-F238E27FC236}">
                      <a16:creationId xmlns:a16="http://schemas.microsoft.com/office/drawing/2014/main" id="{CB96A1B4-92D8-484C-9AF8-49B932792BA4}"/>
                    </a:ext>
                  </a:extLst>
                </p:cNvPr>
                <p:cNvSpPr>
                  <a:spLocks/>
                </p:cNvSpPr>
                <p:nvPr userDrawn="1"/>
              </p:nvSpPr>
              <p:spPr bwMode="ltGray">
                <a:xfrm>
                  <a:off x="3083" y="830"/>
                  <a:ext cx="26" cy="19"/>
                </a:xfrm>
                <a:custGeom>
                  <a:avLst/>
                  <a:gdLst>
                    <a:gd name="T0" fmla="*/ 8 w 26"/>
                    <a:gd name="T1" fmla="*/ 12 h 22"/>
                    <a:gd name="T2" fmla="*/ 14 w 26"/>
                    <a:gd name="T3" fmla="*/ 0 h 22"/>
                    <a:gd name="T4" fmla="*/ 14 w 26"/>
                    <a:gd name="T5" fmla="*/ 19 h 22"/>
                    <a:gd name="T6" fmla="*/ 8 w 26"/>
                    <a:gd name="T7" fmla="*/ 1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 name="Freeform 24">
                  <a:extLst>
                    <a:ext uri="{FF2B5EF4-FFF2-40B4-BE49-F238E27FC236}">
                      <a16:creationId xmlns:a16="http://schemas.microsoft.com/office/drawing/2014/main" id="{28C8829D-E839-4047-B1B1-90570ACF3ACD}"/>
                    </a:ext>
                  </a:extLst>
                </p:cNvPr>
                <p:cNvSpPr>
                  <a:spLocks/>
                </p:cNvSpPr>
                <p:nvPr userDrawn="1"/>
              </p:nvSpPr>
              <p:spPr bwMode="ltGray">
                <a:xfrm>
                  <a:off x="2766" y="610"/>
                  <a:ext cx="19" cy="12"/>
                </a:xfrm>
                <a:custGeom>
                  <a:avLst/>
                  <a:gdLst>
                    <a:gd name="T0" fmla="*/ 7 w 20"/>
                    <a:gd name="T1" fmla="*/ 10 h 15"/>
                    <a:gd name="T2" fmla="*/ 16 w 20"/>
                    <a:gd name="T3" fmla="*/ 2 h 15"/>
                    <a:gd name="T4" fmla="*/ 9 w 20"/>
                    <a:gd name="T5" fmla="*/ 10 h 15"/>
                    <a:gd name="T6" fmla="*/ 7 w 20"/>
                    <a:gd name="T7" fmla="*/ 1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6" name="Freeform 25">
                  <a:extLst>
                    <a:ext uri="{FF2B5EF4-FFF2-40B4-BE49-F238E27FC236}">
                      <a16:creationId xmlns:a16="http://schemas.microsoft.com/office/drawing/2014/main" id="{8DD3B743-C541-C241-8D38-F2E1BFD5B5D2}"/>
                    </a:ext>
                  </a:extLst>
                </p:cNvPr>
                <p:cNvSpPr>
                  <a:spLocks/>
                </p:cNvSpPr>
                <p:nvPr userDrawn="1"/>
              </p:nvSpPr>
              <p:spPr bwMode="ltGray">
                <a:xfrm>
                  <a:off x="2600" y="712"/>
                  <a:ext cx="19" cy="12"/>
                </a:xfrm>
                <a:custGeom>
                  <a:avLst/>
                  <a:gdLst>
                    <a:gd name="T0" fmla="*/ 7 w 20"/>
                    <a:gd name="T1" fmla="*/ 10 h 15"/>
                    <a:gd name="T2" fmla="*/ 14 w 20"/>
                    <a:gd name="T3" fmla="*/ 2 h 15"/>
                    <a:gd name="T4" fmla="*/ 14 w 20"/>
                    <a:gd name="T5" fmla="*/ 11 h 15"/>
                    <a:gd name="T6" fmla="*/ 7 w 20"/>
                    <a:gd name="T7" fmla="*/ 1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 name="Freeform 26">
                  <a:extLst>
                    <a:ext uri="{FF2B5EF4-FFF2-40B4-BE49-F238E27FC236}">
                      <a16:creationId xmlns:a16="http://schemas.microsoft.com/office/drawing/2014/main" id="{3029B849-6474-6E48-AD1F-9102FFFDF3E1}"/>
                    </a:ext>
                  </a:extLst>
                </p:cNvPr>
                <p:cNvSpPr>
                  <a:spLocks/>
                </p:cNvSpPr>
                <p:nvPr userDrawn="1"/>
              </p:nvSpPr>
              <p:spPr bwMode="ltGray">
                <a:xfrm>
                  <a:off x="2417" y="680"/>
                  <a:ext cx="80" cy="66"/>
                </a:xfrm>
                <a:custGeom>
                  <a:avLst/>
                  <a:gdLst>
                    <a:gd name="T0" fmla="*/ 0 w 80"/>
                    <a:gd name="T1" fmla="*/ 41 h 80"/>
                    <a:gd name="T2" fmla="*/ 14 w 80"/>
                    <a:gd name="T3" fmla="*/ 20 h 80"/>
                    <a:gd name="T4" fmla="*/ 26 w 80"/>
                    <a:gd name="T5" fmla="*/ 17 h 80"/>
                    <a:gd name="T6" fmla="*/ 48 w 80"/>
                    <a:gd name="T7" fmla="*/ 15 h 80"/>
                    <a:gd name="T8" fmla="*/ 58 w 80"/>
                    <a:gd name="T9" fmla="*/ 0 h 80"/>
                    <a:gd name="T10" fmla="*/ 80 w 80"/>
                    <a:gd name="T11" fmla="*/ 33 h 80"/>
                    <a:gd name="T12" fmla="*/ 70 w 80"/>
                    <a:gd name="T13" fmla="*/ 46 h 80"/>
                    <a:gd name="T14" fmla="*/ 54 w 80"/>
                    <a:gd name="T15" fmla="*/ 51 h 80"/>
                    <a:gd name="T16" fmla="*/ 48 w 80"/>
                    <a:gd name="T17" fmla="*/ 66 h 80"/>
                    <a:gd name="T18" fmla="*/ 32 w 80"/>
                    <a:gd name="T19" fmla="*/ 56 h 80"/>
                    <a:gd name="T20" fmla="*/ 38 w 80"/>
                    <a:gd name="T21" fmla="*/ 43 h 80"/>
                    <a:gd name="T22" fmla="*/ 30 w 80"/>
                    <a:gd name="T23" fmla="*/ 23 h 80"/>
                    <a:gd name="T24" fmla="*/ 20 w 80"/>
                    <a:gd name="T25" fmla="*/ 40 h 80"/>
                    <a:gd name="T26" fmla="*/ 8 w 80"/>
                    <a:gd name="T27" fmla="*/ 46 h 80"/>
                    <a:gd name="T28" fmla="*/ 0 w 80"/>
                    <a:gd name="T29" fmla="*/ 41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8" name="Freeform 27">
                  <a:extLst>
                    <a:ext uri="{FF2B5EF4-FFF2-40B4-BE49-F238E27FC236}">
                      <a16:creationId xmlns:a16="http://schemas.microsoft.com/office/drawing/2014/main" id="{090263BA-726E-264E-8DDA-80A80C84F017}"/>
                    </a:ext>
                  </a:extLst>
                </p:cNvPr>
                <p:cNvSpPr>
                  <a:spLocks/>
                </p:cNvSpPr>
                <p:nvPr userDrawn="1"/>
              </p:nvSpPr>
              <p:spPr bwMode="ltGray">
                <a:xfrm>
                  <a:off x="2391" y="541"/>
                  <a:ext cx="94" cy="142"/>
                </a:xfrm>
                <a:custGeom>
                  <a:avLst/>
                  <a:gdLst>
                    <a:gd name="T0" fmla="*/ 14 w 94"/>
                    <a:gd name="T1" fmla="*/ 78 h 174"/>
                    <a:gd name="T2" fmla="*/ 26 w 94"/>
                    <a:gd name="T3" fmla="*/ 104 h 174"/>
                    <a:gd name="T4" fmla="*/ 32 w 94"/>
                    <a:gd name="T5" fmla="*/ 88 h 174"/>
                    <a:gd name="T6" fmla="*/ 52 w 94"/>
                    <a:gd name="T7" fmla="*/ 82 h 174"/>
                    <a:gd name="T8" fmla="*/ 46 w 94"/>
                    <a:gd name="T9" fmla="*/ 101 h 174"/>
                    <a:gd name="T10" fmla="*/ 66 w 94"/>
                    <a:gd name="T11" fmla="*/ 103 h 174"/>
                    <a:gd name="T12" fmla="*/ 76 w 94"/>
                    <a:gd name="T13" fmla="*/ 116 h 174"/>
                    <a:gd name="T14" fmla="*/ 58 w 94"/>
                    <a:gd name="T15" fmla="*/ 121 h 174"/>
                    <a:gd name="T16" fmla="*/ 74 w 94"/>
                    <a:gd name="T17" fmla="*/ 142 h 174"/>
                    <a:gd name="T18" fmla="*/ 84 w 94"/>
                    <a:gd name="T19" fmla="*/ 126 h 174"/>
                    <a:gd name="T20" fmla="*/ 82 w 94"/>
                    <a:gd name="T21" fmla="*/ 91 h 174"/>
                    <a:gd name="T22" fmla="*/ 60 w 94"/>
                    <a:gd name="T23" fmla="*/ 87 h 174"/>
                    <a:gd name="T24" fmla="*/ 50 w 94"/>
                    <a:gd name="T25" fmla="*/ 67 h 174"/>
                    <a:gd name="T26" fmla="*/ 34 w 94"/>
                    <a:gd name="T27" fmla="*/ 67 h 174"/>
                    <a:gd name="T28" fmla="*/ 30 w 94"/>
                    <a:gd name="T29" fmla="*/ 57 h 174"/>
                    <a:gd name="T30" fmla="*/ 42 w 94"/>
                    <a:gd name="T31" fmla="*/ 34 h 174"/>
                    <a:gd name="T32" fmla="*/ 30 w 94"/>
                    <a:gd name="T33" fmla="*/ 0 h 174"/>
                    <a:gd name="T34" fmla="*/ 18 w 94"/>
                    <a:gd name="T35" fmla="*/ 18 h 174"/>
                    <a:gd name="T36" fmla="*/ 4 w 94"/>
                    <a:gd name="T37" fmla="*/ 38 h 174"/>
                    <a:gd name="T38" fmla="*/ 14 w 94"/>
                    <a:gd name="T39" fmla="*/ 62 h 174"/>
                    <a:gd name="T40" fmla="*/ 14 w 94"/>
                    <a:gd name="T41" fmla="*/ 78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9" name="Freeform 28">
                  <a:extLst>
                    <a:ext uri="{FF2B5EF4-FFF2-40B4-BE49-F238E27FC236}">
                      <a16:creationId xmlns:a16="http://schemas.microsoft.com/office/drawing/2014/main" id="{70A474DC-10A8-474C-A63F-467FFFFB5605}"/>
                    </a:ext>
                  </a:extLst>
                </p:cNvPr>
                <p:cNvSpPr>
                  <a:spLocks/>
                </p:cNvSpPr>
                <p:nvPr userDrawn="1"/>
              </p:nvSpPr>
              <p:spPr bwMode="ltGray">
                <a:xfrm>
                  <a:off x="2415" y="644"/>
                  <a:ext cx="32" cy="41"/>
                </a:xfrm>
                <a:custGeom>
                  <a:avLst/>
                  <a:gdLst>
                    <a:gd name="T0" fmla="*/ 6 w 32"/>
                    <a:gd name="T1" fmla="*/ 20 h 50"/>
                    <a:gd name="T2" fmla="*/ 12 w 32"/>
                    <a:gd name="T3" fmla="*/ 0 h 50"/>
                    <a:gd name="T4" fmla="*/ 20 w 32"/>
                    <a:gd name="T5" fmla="*/ 13 h 50"/>
                    <a:gd name="T6" fmla="*/ 22 w 32"/>
                    <a:gd name="T7" fmla="*/ 20 h 50"/>
                    <a:gd name="T8" fmla="*/ 28 w 32"/>
                    <a:gd name="T9" fmla="*/ 21 h 50"/>
                    <a:gd name="T10" fmla="*/ 32 w 32"/>
                    <a:gd name="T11" fmla="*/ 31 h 50"/>
                    <a:gd name="T12" fmla="*/ 18 w 32"/>
                    <a:gd name="T13" fmla="*/ 41 h 50"/>
                    <a:gd name="T14" fmla="*/ 6 w 32"/>
                    <a:gd name="T15" fmla="*/ 2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 name="Freeform 29">
                  <a:extLst>
                    <a:ext uri="{FF2B5EF4-FFF2-40B4-BE49-F238E27FC236}">
                      <a16:creationId xmlns:a16="http://schemas.microsoft.com/office/drawing/2014/main" id="{6636DA04-4AC8-ED41-BD7D-150CD9463736}"/>
                    </a:ext>
                  </a:extLst>
                </p:cNvPr>
                <p:cNvSpPr>
                  <a:spLocks/>
                </p:cNvSpPr>
                <p:nvPr userDrawn="1"/>
              </p:nvSpPr>
              <p:spPr bwMode="ltGray">
                <a:xfrm>
                  <a:off x="2349" y="654"/>
                  <a:ext cx="45" cy="41"/>
                </a:xfrm>
                <a:custGeom>
                  <a:avLst/>
                  <a:gdLst>
                    <a:gd name="T0" fmla="*/ 0 w 43"/>
                    <a:gd name="T1" fmla="*/ 36 h 50"/>
                    <a:gd name="T2" fmla="*/ 23 w 43"/>
                    <a:gd name="T3" fmla="*/ 16 h 50"/>
                    <a:gd name="T4" fmla="*/ 38 w 43"/>
                    <a:gd name="T5" fmla="*/ 0 h 50"/>
                    <a:gd name="T6" fmla="*/ 25 w 43"/>
                    <a:gd name="T7" fmla="*/ 23 h 50"/>
                    <a:gd name="T8" fmla="*/ 2 w 43"/>
                    <a:gd name="T9" fmla="*/ 41 h 50"/>
                    <a:gd name="T10" fmla="*/ 0 w 43"/>
                    <a:gd name="T11" fmla="*/ 36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 name="Freeform 30">
                  <a:extLst>
                    <a:ext uri="{FF2B5EF4-FFF2-40B4-BE49-F238E27FC236}">
                      <a16:creationId xmlns:a16="http://schemas.microsoft.com/office/drawing/2014/main" id="{B6A808A0-FB60-F34A-A1D4-A6C20C2E7524}"/>
                    </a:ext>
                  </a:extLst>
                </p:cNvPr>
                <p:cNvSpPr>
                  <a:spLocks/>
                </p:cNvSpPr>
                <p:nvPr userDrawn="1"/>
              </p:nvSpPr>
              <p:spPr bwMode="ltGray">
                <a:xfrm>
                  <a:off x="4808" y="597"/>
                  <a:ext cx="701" cy="438"/>
                </a:xfrm>
                <a:custGeom>
                  <a:avLst/>
                  <a:gdLst>
                    <a:gd name="T0" fmla="*/ 31 w 471"/>
                    <a:gd name="T1" fmla="*/ 436 h 281"/>
                    <a:gd name="T2" fmla="*/ 36 w 471"/>
                    <a:gd name="T3" fmla="*/ 390 h 281"/>
                    <a:gd name="T4" fmla="*/ 33 w 471"/>
                    <a:gd name="T5" fmla="*/ 382 h 281"/>
                    <a:gd name="T6" fmla="*/ 24 w 471"/>
                    <a:gd name="T7" fmla="*/ 340 h 281"/>
                    <a:gd name="T8" fmla="*/ 6 w 471"/>
                    <a:gd name="T9" fmla="*/ 335 h 281"/>
                    <a:gd name="T10" fmla="*/ 0 w 471"/>
                    <a:gd name="T11" fmla="*/ 298 h 281"/>
                    <a:gd name="T12" fmla="*/ 18 w 471"/>
                    <a:gd name="T13" fmla="*/ 281 h 281"/>
                    <a:gd name="T14" fmla="*/ 9 w 471"/>
                    <a:gd name="T15" fmla="*/ 257 h 281"/>
                    <a:gd name="T16" fmla="*/ 3 w 471"/>
                    <a:gd name="T17" fmla="*/ 249 h 281"/>
                    <a:gd name="T18" fmla="*/ 42 w 471"/>
                    <a:gd name="T19" fmla="*/ 187 h 281"/>
                    <a:gd name="T20" fmla="*/ 65 w 471"/>
                    <a:gd name="T21" fmla="*/ 150 h 281"/>
                    <a:gd name="T22" fmla="*/ 63 w 471"/>
                    <a:gd name="T23" fmla="*/ 109 h 281"/>
                    <a:gd name="T24" fmla="*/ 36 w 471"/>
                    <a:gd name="T25" fmla="*/ 67 h 281"/>
                    <a:gd name="T26" fmla="*/ 30 w 471"/>
                    <a:gd name="T27" fmla="*/ 50 h 281"/>
                    <a:gd name="T28" fmla="*/ 39 w 471"/>
                    <a:gd name="T29" fmla="*/ 56 h 281"/>
                    <a:gd name="T30" fmla="*/ 71 w 471"/>
                    <a:gd name="T31" fmla="*/ 55 h 281"/>
                    <a:gd name="T32" fmla="*/ 95 w 471"/>
                    <a:gd name="T33" fmla="*/ 17 h 281"/>
                    <a:gd name="T34" fmla="*/ 122 w 471"/>
                    <a:gd name="T35" fmla="*/ 0 h 281"/>
                    <a:gd name="T36" fmla="*/ 131 w 471"/>
                    <a:gd name="T37" fmla="*/ 3 h 281"/>
                    <a:gd name="T38" fmla="*/ 137 w 471"/>
                    <a:gd name="T39" fmla="*/ 14 h 281"/>
                    <a:gd name="T40" fmla="*/ 146 w 471"/>
                    <a:gd name="T41" fmla="*/ 8 h 281"/>
                    <a:gd name="T42" fmla="*/ 164 w 471"/>
                    <a:gd name="T43" fmla="*/ 12 h 281"/>
                    <a:gd name="T44" fmla="*/ 173 w 471"/>
                    <a:gd name="T45" fmla="*/ 14 h 281"/>
                    <a:gd name="T46" fmla="*/ 210 w 471"/>
                    <a:gd name="T47" fmla="*/ 22 h 281"/>
                    <a:gd name="T48" fmla="*/ 231 w 471"/>
                    <a:gd name="T49" fmla="*/ 37 h 281"/>
                    <a:gd name="T50" fmla="*/ 249 w 471"/>
                    <a:gd name="T51" fmla="*/ 26 h 281"/>
                    <a:gd name="T52" fmla="*/ 257 w 471"/>
                    <a:gd name="T53" fmla="*/ 22 h 281"/>
                    <a:gd name="T54" fmla="*/ 290 w 471"/>
                    <a:gd name="T55" fmla="*/ 22 h 281"/>
                    <a:gd name="T56" fmla="*/ 314 w 471"/>
                    <a:gd name="T57" fmla="*/ 50 h 281"/>
                    <a:gd name="T58" fmla="*/ 344 w 471"/>
                    <a:gd name="T59" fmla="*/ 92 h 281"/>
                    <a:gd name="T60" fmla="*/ 365 w 471"/>
                    <a:gd name="T61" fmla="*/ 109 h 281"/>
                    <a:gd name="T62" fmla="*/ 382 w 471"/>
                    <a:gd name="T63" fmla="*/ 106 h 281"/>
                    <a:gd name="T64" fmla="*/ 402 w 471"/>
                    <a:gd name="T65" fmla="*/ 101 h 281"/>
                    <a:gd name="T66" fmla="*/ 432 w 471"/>
                    <a:gd name="T67" fmla="*/ 111 h 281"/>
                    <a:gd name="T68" fmla="*/ 446 w 471"/>
                    <a:gd name="T69" fmla="*/ 126 h 281"/>
                    <a:gd name="T70" fmla="*/ 458 w 471"/>
                    <a:gd name="T71" fmla="*/ 140 h 281"/>
                    <a:gd name="T72" fmla="*/ 473 w 471"/>
                    <a:gd name="T73" fmla="*/ 173 h 281"/>
                    <a:gd name="T74" fmla="*/ 479 w 471"/>
                    <a:gd name="T75" fmla="*/ 187 h 281"/>
                    <a:gd name="T76" fmla="*/ 482 w 471"/>
                    <a:gd name="T77" fmla="*/ 195 h 281"/>
                    <a:gd name="T78" fmla="*/ 461 w 471"/>
                    <a:gd name="T79" fmla="*/ 221 h 281"/>
                    <a:gd name="T80" fmla="*/ 479 w 471"/>
                    <a:gd name="T81" fmla="*/ 220 h 281"/>
                    <a:gd name="T82" fmla="*/ 509 w 471"/>
                    <a:gd name="T83" fmla="*/ 242 h 281"/>
                    <a:gd name="T84" fmla="*/ 542 w 471"/>
                    <a:gd name="T85" fmla="*/ 245 h 281"/>
                    <a:gd name="T86" fmla="*/ 566 w 471"/>
                    <a:gd name="T87" fmla="*/ 262 h 281"/>
                    <a:gd name="T88" fmla="*/ 569 w 471"/>
                    <a:gd name="T89" fmla="*/ 268 h 281"/>
                    <a:gd name="T90" fmla="*/ 569 w 471"/>
                    <a:gd name="T91" fmla="*/ 274 h 281"/>
                    <a:gd name="T92" fmla="*/ 586 w 471"/>
                    <a:gd name="T93" fmla="*/ 268 h 281"/>
                    <a:gd name="T94" fmla="*/ 595 w 471"/>
                    <a:gd name="T95" fmla="*/ 267 h 281"/>
                    <a:gd name="T96" fmla="*/ 653 w 471"/>
                    <a:gd name="T97" fmla="*/ 288 h 281"/>
                    <a:gd name="T98" fmla="*/ 665 w 471"/>
                    <a:gd name="T99" fmla="*/ 310 h 281"/>
                    <a:gd name="T100" fmla="*/ 692 w 471"/>
                    <a:gd name="T101" fmla="*/ 313 h 281"/>
                    <a:gd name="T102" fmla="*/ 701 w 471"/>
                    <a:gd name="T103" fmla="*/ 335 h 281"/>
                    <a:gd name="T104" fmla="*/ 671 w 471"/>
                    <a:gd name="T105" fmla="*/ 402 h 281"/>
                    <a:gd name="T106" fmla="*/ 647 w 471"/>
                    <a:gd name="T107" fmla="*/ 438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2" name="Freeform 31">
                  <a:extLst>
                    <a:ext uri="{FF2B5EF4-FFF2-40B4-BE49-F238E27FC236}">
                      <a16:creationId xmlns:a16="http://schemas.microsoft.com/office/drawing/2014/main" id="{7B4B899A-A2E0-CB49-AE56-DD63C60978B7}"/>
                    </a:ext>
                  </a:extLst>
                </p:cNvPr>
                <p:cNvSpPr>
                  <a:spLocks/>
                </p:cNvSpPr>
                <p:nvPr userDrawn="1"/>
              </p:nvSpPr>
              <p:spPr bwMode="ltGray">
                <a:xfrm>
                  <a:off x="3880" y="-7"/>
                  <a:ext cx="984" cy="692"/>
                </a:xfrm>
                <a:custGeom>
                  <a:avLst/>
                  <a:gdLst>
                    <a:gd name="T0" fmla="*/ 406 w 984"/>
                    <a:gd name="T1" fmla="*/ 5 h 844"/>
                    <a:gd name="T2" fmla="*/ 502 w 984"/>
                    <a:gd name="T3" fmla="*/ 28 h 844"/>
                    <a:gd name="T4" fmla="*/ 550 w 984"/>
                    <a:gd name="T5" fmla="*/ 31 h 844"/>
                    <a:gd name="T6" fmla="*/ 578 w 984"/>
                    <a:gd name="T7" fmla="*/ 107 h 844"/>
                    <a:gd name="T8" fmla="*/ 586 w 984"/>
                    <a:gd name="T9" fmla="*/ 74 h 844"/>
                    <a:gd name="T10" fmla="*/ 606 w 984"/>
                    <a:gd name="T11" fmla="*/ 57 h 844"/>
                    <a:gd name="T12" fmla="*/ 642 w 984"/>
                    <a:gd name="T13" fmla="*/ 103 h 844"/>
                    <a:gd name="T14" fmla="*/ 682 w 984"/>
                    <a:gd name="T15" fmla="*/ 80 h 844"/>
                    <a:gd name="T16" fmla="*/ 706 w 984"/>
                    <a:gd name="T17" fmla="*/ 71 h 844"/>
                    <a:gd name="T18" fmla="*/ 762 w 984"/>
                    <a:gd name="T19" fmla="*/ 2 h 844"/>
                    <a:gd name="T20" fmla="*/ 798 w 984"/>
                    <a:gd name="T21" fmla="*/ 57 h 844"/>
                    <a:gd name="T22" fmla="*/ 798 w 984"/>
                    <a:gd name="T23" fmla="*/ 107 h 844"/>
                    <a:gd name="T24" fmla="*/ 790 w 984"/>
                    <a:gd name="T25" fmla="*/ 130 h 844"/>
                    <a:gd name="T26" fmla="*/ 766 w 984"/>
                    <a:gd name="T27" fmla="*/ 133 h 844"/>
                    <a:gd name="T28" fmla="*/ 762 w 984"/>
                    <a:gd name="T29" fmla="*/ 153 h 844"/>
                    <a:gd name="T30" fmla="*/ 802 w 984"/>
                    <a:gd name="T31" fmla="*/ 185 h 844"/>
                    <a:gd name="T32" fmla="*/ 786 w 984"/>
                    <a:gd name="T33" fmla="*/ 264 h 844"/>
                    <a:gd name="T34" fmla="*/ 830 w 984"/>
                    <a:gd name="T35" fmla="*/ 339 h 844"/>
                    <a:gd name="T36" fmla="*/ 854 w 984"/>
                    <a:gd name="T37" fmla="*/ 369 h 844"/>
                    <a:gd name="T38" fmla="*/ 830 w 984"/>
                    <a:gd name="T39" fmla="*/ 369 h 844"/>
                    <a:gd name="T40" fmla="*/ 746 w 984"/>
                    <a:gd name="T41" fmla="*/ 310 h 844"/>
                    <a:gd name="T42" fmla="*/ 678 w 984"/>
                    <a:gd name="T43" fmla="*/ 330 h 844"/>
                    <a:gd name="T44" fmla="*/ 590 w 984"/>
                    <a:gd name="T45" fmla="*/ 362 h 844"/>
                    <a:gd name="T46" fmla="*/ 642 w 984"/>
                    <a:gd name="T47" fmla="*/ 474 h 844"/>
                    <a:gd name="T48" fmla="*/ 710 w 984"/>
                    <a:gd name="T49" fmla="*/ 500 h 844"/>
                    <a:gd name="T50" fmla="*/ 738 w 984"/>
                    <a:gd name="T51" fmla="*/ 451 h 844"/>
                    <a:gd name="T52" fmla="*/ 774 w 984"/>
                    <a:gd name="T53" fmla="*/ 467 h 844"/>
                    <a:gd name="T54" fmla="*/ 766 w 984"/>
                    <a:gd name="T55" fmla="*/ 517 h 844"/>
                    <a:gd name="T56" fmla="*/ 802 w 984"/>
                    <a:gd name="T57" fmla="*/ 549 h 844"/>
                    <a:gd name="T58" fmla="*/ 838 w 984"/>
                    <a:gd name="T59" fmla="*/ 539 h 844"/>
                    <a:gd name="T60" fmla="*/ 922 w 984"/>
                    <a:gd name="T61" fmla="*/ 661 h 844"/>
                    <a:gd name="T62" fmla="*/ 942 w 984"/>
                    <a:gd name="T63" fmla="*/ 677 h 844"/>
                    <a:gd name="T64" fmla="*/ 874 w 984"/>
                    <a:gd name="T65" fmla="*/ 664 h 844"/>
                    <a:gd name="T66" fmla="*/ 830 w 984"/>
                    <a:gd name="T67" fmla="*/ 621 h 844"/>
                    <a:gd name="T68" fmla="*/ 778 w 984"/>
                    <a:gd name="T69" fmla="*/ 582 h 844"/>
                    <a:gd name="T70" fmla="*/ 702 w 984"/>
                    <a:gd name="T71" fmla="*/ 543 h 844"/>
                    <a:gd name="T72" fmla="*/ 614 w 984"/>
                    <a:gd name="T73" fmla="*/ 530 h 844"/>
                    <a:gd name="T74" fmla="*/ 506 w 984"/>
                    <a:gd name="T75" fmla="*/ 487 h 844"/>
                    <a:gd name="T76" fmla="*/ 462 w 984"/>
                    <a:gd name="T77" fmla="*/ 415 h 844"/>
                    <a:gd name="T78" fmla="*/ 430 w 984"/>
                    <a:gd name="T79" fmla="*/ 379 h 844"/>
                    <a:gd name="T80" fmla="*/ 382 w 984"/>
                    <a:gd name="T81" fmla="*/ 353 h 844"/>
                    <a:gd name="T82" fmla="*/ 342 w 984"/>
                    <a:gd name="T83" fmla="*/ 303 h 844"/>
                    <a:gd name="T84" fmla="*/ 354 w 984"/>
                    <a:gd name="T85" fmla="*/ 339 h 844"/>
                    <a:gd name="T86" fmla="*/ 418 w 984"/>
                    <a:gd name="T87" fmla="*/ 405 h 844"/>
                    <a:gd name="T88" fmla="*/ 422 w 984"/>
                    <a:gd name="T89" fmla="*/ 431 h 844"/>
                    <a:gd name="T90" fmla="*/ 394 w 984"/>
                    <a:gd name="T91" fmla="*/ 408 h 844"/>
                    <a:gd name="T92" fmla="*/ 354 w 984"/>
                    <a:gd name="T93" fmla="*/ 382 h 844"/>
                    <a:gd name="T94" fmla="*/ 314 w 984"/>
                    <a:gd name="T95" fmla="*/ 330 h 844"/>
                    <a:gd name="T96" fmla="*/ 266 w 984"/>
                    <a:gd name="T97" fmla="*/ 284 h 844"/>
                    <a:gd name="T98" fmla="*/ 210 w 984"/>
                    <a:gd name="T99" fmla="*/ 257 h 844"/>
                    <a:gd name="T100" fmla="*/ 154 w 984"/>
                    <a:gd name="T101" fmla="*/ 195 h 844"/>
                    <a:gd name="T102" fmla="*/ 66 w 984"/>
                    <a:gd name="T103" fmla="*/ 54 h 844"/>
                    <a:gd name="T104" fmla="*/ 34 w 984"/>
                    <a:gd name="T105" fmla="*/ 31 h 844"/>
                    <a:gd name="T106" fmla="*/ 46 w 984"/>
                    <a:gd name="T107" fmla="*/ 18 h 844"/>
                    <a:gd name="T108" fmla="*/ 102 w 984"/>
                    <a:gd name="T109" fmla="*/ 5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3" name="Freeform 32">
                  <a:extLst>
                    <a:ext uri="{FF2B5EF4-FFF2-40B4-BE49-F238E27FC236}">
                      <a16:creationId xmlns:a16="http://schemas.microsoft.com/office/drawing/2014/main" id="{78045CA2-77E8-EC49-87E7-B87D5D355DD6}"/>
                    </a:ext>
                  </a:extLst>
                </p:cNvPr>
                <p:cNvSpPr>
                  <a:spLocks/>
                </p:cNvSpPr>
                <p:nvPr userDrawn="1"/>
              </p:nvSpPr>
              <p:spPr bwMode="ltGray">
                <a:xfrm>
                  <a:off x="3577" y="490"/>
                  <a:ext cx="36" cy="39"/>
                </a:xfrm>
                <a:custGeom>
                  <a:avLst/>
                  <a:gdLst>
                    <a:gd name="T0" fmla="*/ 6 w 36"/>
                    <a:gd name="T1" fmla="*/ 23 h 48"/>
                    <a:gd name="T2" fmla="*/ 10 w 36"/>
                    <a:gd name="T3" fmla="*/ 39 h 48"/>
                    <a:gd name="T4" fmla="*/ 6 w 36"/>
                    <a:gd name="T5" fmla="*/ 23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 name="Freeform 33">
                  <a:extLst>
                    <a:ext uri="{FF2B5EF4-FFF2-40B4-BE49-F238E27FC236}">
                      <a16:creationId xmlns:a16="http://schemas.microsoft.com/office/drawing/2014/main" id="{C11F8A3D-947D-5941-B081-328AB04EB6D5}"/>
                    </a:ext>
                  </a:extLst>
                </p:cNvPr>
                <p:cNvSpPr>
                  <a:spLocks/>
                </p:cNvSpPr>
                <p:nvPr userDrawn="1"/>
              </p:nvSpPr>
              <p:spPr bwMode="ltGray">
                <a:xfrm>
                  <a:off x="3549" y="475"/>
                  <a:ext cx="38" cy="29"/>
                </a:xfrm>
                <a:custGeom>
                  <a:avLst/>
                  <a:gdLst>
                    <a:gd name="T0" fmla="*/ 0 w 36"/>
                    <a:gd name="T1" fmla="*/ 4 h 37"/>
                    <a:gd name="T2" fmla="*/ 13 w 36"/>
                    <a:gd name="T3" fmla="*/ 1 h 37"/>
                    <a:gd name="T4" fmla="*/ 38 w 36"/>
                    <a:gd name="T5" fmla="*/ 13 h 37"/>
                    <a:gd name="T6" fmla="*/ 8 w 36"/>
                    <a:gd name="T7" fmla="*/ 13 h 37"/>
                    <a:gd name="T8" fmla="*/ 0 w 36"/>
                    <a:gd name="T9" fmla="*/ 4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 name="Freeform 34">
                  <a:extLst>
                    <a:ext uri="{FF2B5EF4-FFF2-40B4-BE49-F238E27FC236}">
                      <a16:creationId xmlns:a16="http://schemas.microsoft.com/office/drawing/2014/main" id="{7EEDA75C-5EE4-F140-813F-18EFDE4C78B0}"/>
                    </a:ext>
                  </a:extLst>
                </p:cNvPr>
                <p:cNvSpPr>
                  <a:spLocks/>
                </p:cNvSpPr>
                <p:nvPr userDrawn="1"/>
              </p:nvSpPr>
              <p:spPr bwMode="ltGray">
                <a:xfrm>
                  <a:off x="4686" y="394"/>
                  <a:ext cx="171" cy="81"/>
                </a:xfrm>
                <a:custGeom>
                  <a:avLst/>
                  <a:gdLst>
                    <a:gd name="T0" fmla="*/ 0 w 170"/>
                    <a:gd name="T1" fmla="*/ 41 h 96"/>
                    <a:gd name="T2" fmla="*/ 28 w 170"/>
                    <a:gd name="T3" fmla="*/ 21 h 96"/>
                    <a:gd name="T4" fmla="*/ 56 w 170"/>
                    <a:gd name="T5" fmla="*/ 18 h 96"/>
                    <a:gd name="T6" fmla="*/ 80 w 170"/>
                    <a:gd name="T7" fmla="*/ 8 h 96"/>
                    <a:gd name="T8" fmla="*/ 64 w 170"/>
                    <a:gd name="T9" fmla="*/ 21 h 96"/>
                    <a:gd name="T10" fmla="*/ 125 w 170"/>
                    <a:gd name="T11" fmla="*/ 41 h 96"/>
                    <a:gd name="T12" fmla="*/ 161 w 170"/>
                    <a:gd name="T13" fmla="*/ 55 h 96"/>
                    <a:gd name="T14" fmla="*/ 117 w 170"/>
                    <a:gd name="T15" fmla="*/ 65 h 96"/>
                    <a:gd name="T16" fmla="*/ 89 w 170"/>
                    <a:gd name="T17" fmla="*/ 48 h 96"/>
                    <a:gd name="T18" fmla="*/ 76 w 170"/>
                    <a:gd name="T19" fmla="*/ 45 h 96"/>
                    <a:gd name="T20" fmla="*/ 24 w 170"/>
                    <a:gd name="T21" fmla="*/ 35 h 96"/>
                    <a:gd name="T22" fmla="*/ 0 w 170"/>
                    <a:gd name="T23" fmla="*/ 41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6" name="Freeform 35">
                  <a:extLst>
                    <a:ext uri="{FF2B5EF4-FFF2-40B4-BE49-F238E27FC236}">
                      <a16:creationId xmlns:a16="http://schemas.microsoft.com/office/drawing/2014/main" id="{B1FE38E4-A27C-EF44-BE48-9AF9DA9C4A0C}"/>
                    </a:ext>
                  </a:extLst>
                </p:cNvPr>
                <p:cNvSpPr>
                  <a:spLocks/>
                </p:cNvSpPr>
                <p:nvPr userDrawn="1"/>
              </p:nvSpPr>
              <p:spPr bwMode="ltGray">
                <a:xfrm>
                  <a:off x="4867" y="460"/>
                  <a:ext cx="138" cy="37"/>
                </a:xfrm>
                <a:custGeom>
                  <a:avLst/>
                  <a:gdLst>
                    <a:gd name="T0" fmla="*/ 0 w 138"/>
                    <a:gd name="T1" fmla="*/ 0 h 44"/>
                    <a:gd name="T2" fmla="*/ 52 w 138"/>
                    <a:gd name="T3" fmla="*/ 3 h 44"/>
                    <a:gd name="T4" fmla="*/ 88 w 138"/>
                    <a:gd name="T5" fmla="*/ 20 h 44"/>
                    <a:gd name="T6" fmla="*/ 112 w 138"/>
                    <a:gd name="T7" fmla="*/ 17 h 44"/>
                    <a:gd name="T8" fmla="*/ 108 w 138"/>
                    <a:gd name="T9" fmla="*/ 37 h 44"/>
                    <a:gd name="T10" fmla="*/ 64 w 138"/>
                    <a:gd name="T11" fmla="*/ 34 h 44"/>
                    <a:gd name="T12" fmla="*/ 0 w 138"/>
                    <a:gd name="T13" fmla="*/ 30 h 44"/>
                    <a:gd name="T14" fmla="*/ 28 w 138"/>
                    <a:gd name="T15" fmla="*/ 17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7" name="Freeform 36">
                  <a:extLst>
                    <a:ext uri="{FF2B5EF4-FFF2-40B4-BE49-F238E27FC236}">
                      <a16:creationId xmlns:a16="http://schemas.microsoft.com/office/drawing/2014/main" id="{F3CA6683-D3BD-884D-80B5-5610E5BA06BF}"/>
                    </a:ext>
                  </a:extLst>
                </p:cNvPr>
                <p:cNvSpPr>
                  <a:spLocks/>
                </p:cNvSpPr>
                <p:nvPr userDrawn="1"/>
              </p:nvSpPr>
              <p:spPr bwMode="ltGray">
                <a:xfrm>
                  <a:off x="4794" y="480"/>
                  <a:ext cx="56" cy="34"/>
                </a:xfrm>
                <a:custGeom>
                  <a:avLst/>
                  <a:gdLst>
                    <a:gd name="T0" fmla="*/ 17 w 57"/>
                    <a:gd name="T1" fmla="*/ 20 h 42"/>
                    <a:gd name="T2" fmla="*/ 36 w 57"/>
                    <a:gd name="T3" fmla="*/ 11 h 42"/>
                    <a:gd name="T4" fmla="*/ 17 w 57"/>
                    <a:gd name="T5" fmla="*/ 2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8" name="Freeform 37">
                  <a:extLst>
                    <a:ext uri="{FF2B5EF4-FFF2-40B4-BE49-F238E27FC236}">
                      <a16:creationId xmlns:a16="http://schemas.microsoft.com/office/drawing/2014/main" id="{154C7B06-504F-CA40-9A64-7A928FDDEC54}"/>
                    </a:ext>
                  </a:extLst>
                </p:cNvPr>
                <p:cNvSpPr>
                  <a:spLocks/>
                </p:cNvSpPr>
                <p:nvPr userDrawn="1"/>
              </p:nvSpPr>
              <p:spPr bwMode="ltGray">
                <a:xfrm>
                  <a:off x="4757" y="375"/>
                  <a:ext cx="37" cy="44"/>
                </a:xfrm>
                <a:custGeom>
                  <a:avLst/>
                  <a:gdLst>
                    <a:gd name="T0" fmla="*/ 18 w 39"/>
                    <a:gd name="T1" fmla="*/ 27 h 52"/>
                    <a:gd name="T2" fmla="*/ 18 w 39"/>
                    <a:gd name="T3" fmla="*/ 0 h 52"/>
                    <a:gd name="T4" fmla="*/ 18 w 39"/>
                    <a:gd name="T5" fmla="*/ 27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9" name="Freeform 38">
                  <a:extLst>
                    <a:ext uri="{FF2B5EF4-FFF2-40B4-BE49-F238E27FC236}">
                      <a16:creationId xmlns:a16="http://schemas.microsoft.com/office/drawing/2014/main" id="{C93D088B-5F3F-F241-A2F7-CAEDD668C638}"/>
                    </a:ext>
                  </a:extLst>
                </p:cNvPr>
                <p:cNvSpPr>
                  <a:spLocks/>
                </p:cNvSpPr>
                <p:nvPr userDrawn="1"/>
              </p:nvSpPr>
              <p:spPr bwMode="ltGray">
                <a:xfrm>
                  <a:off x="5054" y="507"/>
                  <a:ext cx="45" cy="66"/>
                </a:xfrm>
                <a:custGeom>
                  <a:avLst/>
                  <a:gdLst>
                    <a:gd name="T0" fmla="*/ 4 w 44"/>
                    <a:gd name="T1" fmla="*/ 7 h 80"/>
                    <a:gd name="T2" fmla="*/ 20 w 44"/>
                    <a:gd name="T3" fmla="*/ 27 h 80"/>
                    <a:gd name="T4" fmla="*/ 25 w 44"/>
                    <a:gd name="T5" fmla="*/ 40 h 80"/>
                    <a:gd name="T6" fmla="*/ 37 w 44"/>
                    <a:gd name="T7" fmla="*/ 44 h 80"/>
                    <a:gd name="T8" fmla="*/ 25 w 44"/>
                    <a:gd name="T9" fmla="*/ 60 h 80"/>
                    <a:gd name="T10" fmla="*/ 0 w 44"/>
                    <a:gd name="T11" fmla="*/ 17 h 80"/>
                    <a:gd name="T12" fmla="*/ 4 w 44"/>
                    <a:gd name="T13" fmla="*/ 7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0" name="Freeform 39">
                  <a:extLst>
                    <a:ext uri="{FF2B5EF4-FFF2-40B4-BE49-F238E27FC236}">
                      <a16:creationId xmlns:a16="http://schemas.microsoft.com/office/drawing/2014/main" id="{EB352CDE-D120-364B-8E1C-BFAA4B76806C}"/>
                    </a:ext>
                  </a:extLst>
                </p:cNvPr>
                <p:cNvSpPr>
                  <a:spLocks/>
                </p:cNvSpPr>
                <p:nvPr userDrawn="1"/>
              </p:nvSpPr>
              <p:spPr bwMode="ltGray">
                <a:xfrm>
                  <a:off x="4260" y="6"/>
                  <a:ext cx="480" cy="100"/>
                </a:xfrm>
                <a:custGeom>
                  <a:avLst/>
                  <a:gdLst>
                    <a:gd name="T0" fmla="*/ 327 w 323"/>
                    <a:gd name="T1" fmla="*/ 2 h 64"/>
                    <a:gd name="T2" fmla="*/ 343 w 323"/>
                    <a:gd name="T3" fmla="*/ 13 h 64"/>
                    <a:gd name="T4" fmla="*/ 349 w 323"/>
                    <a:gd name="T5" fmla="*/ 0 h 64"/>
                    <a:gd name="T6" fmla="*/ 394 w 323"/>
                    <a:gd name="T7" fmla="*/ 0 h 64"/>
                    <a:gd name="T8" fmla="*/ 427 w 323"/>
                    <a:gd name="T9" fmla="*/ 27 h 64"/>
                    <a:gd name="T10" fmla="*/ 474 w 323"/>
                    <a:gd name="T11" fmla="*/ 16 h 64"/>
                    <a:gd name="T12" fmla="*/ 467 w 323"/>
                    <a:gd name="T13" fmla="*/ 45 h 64"/>
                    <a:gd name="T14" fmla="*/ 443 w 323"/>
                    <a:gd name="T15" fmla="*/ 72 h 64"/>
                    <a:gd name="T16" fmla="*/ 438 w 323"/>
                    <a:gd name="T17" fmla="*/ 45 h 64"/>
                    <a:gd name="T18" fmla="*/ 427 w 323"/>
                    <a:gd name="T19" fmla="*/ 48 h 64"/>
                    <a:gd name="T20" fmla="*/ 415 w 323"/>
                    <a:gd name="T21" fmla="*/ 45 h 64"/>
                    <a:gd name="T22" fmla="*/ 391 w 323"/>
                    <a:gd name="T23" fmla="*/ 33 h 64"/>
                    <a:gd name="T24" fmla="*/ 339 w 323"/>
                    <a:gd name="T25" fmla="*/ 59 h 64"/>
                    <a:gd name="T26" fmla="*/ 299 w 323"/>
                    <a:gd name="T27" fmla="*/ 69 h 64"/>
                    <a:gd name="T28" fmla="*/ 315 w 323"/>
                    <a:gd name="T29" fmla="*/ 89 h 64"/>
                    <a:gd name="T30" fmla="*/ 279 w 323"/>
                    <a:gd name="T31" fmla="*/ 98 h 64"/>
                    <a:gd name="T32" fmla="*/ 251 w 323"/>
                    <a:gd name="T33" fmla="*/ 95 h 64"/>
                    <a:gd name="T34" fmla="*/ 263 w 323"/>
                    <a:gd name="T35" fmla="*/ 89 h 64"/>
                    <a:gd name="T36" fmla="*/ 254 w 323"/>
                    <a:gd name="T37" fmla="*/ 63 h 64"/>
                    <a:gd name="T38" fmla="*/ 251 w 323"/>
                    <a:gd name="T39" fmla="*/ 48 h 64"/>
                    <a:gd name="T40" fmla="*/ 235 w 323"/>
                    <a:gd name="T41" fmla="*/ 36 h 64"/>
                    <a:gd name="T42" fmla="*/ 211 w 323"/>
                    <a:gd name="T43" fmla="*/ 42 h 64"/>
                    <a:gd name="T44" fmla="*/ 199 w 323"/>
                    <a:gd name="T45" fmla="*/ 42 h 64"/>
                    <a:gd name="T46" fmla="*/ 183 w 323"/>
                    <a:gd name="T47" fmla="*/ 39 h 64"/>
                    <a:gd name="T48" fmla="*/ 123 w 323"/>
                    <a:gd name="T49" fmla="*/ 3 h 64"/>
                    <a:gd name="T50" fmla="*/ 88 w 323"/>
                    <a:gd name="T51" fmla="*/ 22 h 64"/>
                    <a:gd name="T52" fmla="*/ 1 w 323"/>
                    <a:gd name="T53" fmla="*/ 0 h 64"/>
                    <a:gd name="T54" fmla="*/ 327 w 323"/>
                    <a:gd name="T55" fmla="*/ 2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1" name="Freeform 40">
                  <a:extLst>
                    <a:ext uri="{FF2B5EF4-FFF2-40B4-BE49-F238E27FC236}">
                      <a16:creationId xmlns:a16="http://schemas.microsoft.com/office/drawing/2014/main" id="{8E5E3AD1-BF9C-6641-AB58-64FB2CB2BAB1}"/>
                    </a:ext>
                  </a:extLst>
                </p:cNvPr>
                <p:cNvSpPr>
                  <a:spLocks/>
                </p:cNvSpPr>
                <p:nvPr userDrawn="1"/>
              </p:nvSpPr>
              <p:spPr bwMode="ltGray">
                <a:xfrm>
                  <a:off x="3835" y="3"/>
                  <a:ext cx="446" cy="49"/>
                </a:xfrm>
                <a:custGeom>
                  <a:avLst/>
                  <a:gdLst>
                    <a:gd name="T0" fmla="*/ 156 w 300"/>
                    <a:gd name="T1" fmla="*/ 49 h 31"/>
                    <a:gd name="T2" fmla="*/ 45 w 300"/>
                    <a:gd name="T3" fmla="*/ 2 h 31"/>
                    <a:gd name="T4" fmla="*/ 424 w 300"/>
                    <a:gd name="T5" fmla="*/ 0 h 31"/>
                    <a:gd name="T6" fmla="*/ 440 w 300"/>
                    <a:gd name="T7" fmla="*/ 22 h 31"/>
                    <a:gd name="T8" fmla="*/ 392 w 300"/>
                    <a:gd name="T9" fmla="*/ 25 h 31"/>
                    <a:gd name="T10" fmla="*/ 156 w 300"/>
                    <a:gd name="T11" fmla="*/ 49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2" name="Freeform 41">
                  <a:extLst>
                    <a:ext uri="{FF2B5EF4-FFF2-40B4-BE49-F238E27FC236}">
                      <a16:creationId xmlns:a16="http://schemas.microsoft.com/office/drawing/2014/main" id="{6E0AD687-1490-2B44-A01A-9CB66B563F00}"/>
                    </a:ext>
                  </a:extLst>
                </p:cNvPr>
                <p:cNvSpPr>
                  <a:spLocks/>
                </p:cNvSpPr>
                <p:nvPr userDrawn="1"/>
              </p:nvSpPr>
              <p:spPr bwMode="ltGray">
                <a:xfrm>
                  <a:off x="2853" y="74"/>
                  <a:ext cx="42" cy="25"/>
                </a:xfrm>
                <a:custGeom>
                  <a:avLst/>
                  <a:gdLst>
                    <a:gd name="T0" fmla="*/ 0 w 41"/>
                    <a:gd name="T1" fmla="*/ 22 h 29"/>
                    <a:gd name="T2" fmla="*/ 12 w 41"/>
                    <a:gd name="T3" fmla="*/ 25 h 29"/>
                    <a:gd name="T4" fmla="*/ 0 w 41"/>
                    <a:gd name="T5" fmla="*/ 22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3" name="Freeform 42">
                  <a:extLst>
                    <a:ext uri="{FF2B5EF4-FFF2-40B4-BE49-F238E27FC236}">
                      <a16:creationId xmlns:a16="http://schemas.microsoft.com/office/drawing/2014/main" id="{5962BF83-3085-6345-84EC-2170B39BDF13}"/>
                    </a:ext>
                  </a:extLst>
                </p:cNvPr>
                <p:cNvSpPr>
                  <a:spLocks/>
                </p:cNvSpPr>
                <p:nvPr userDrawn="1"/>
              </p:nvSpPr>
              <p:spPr bwMode="ltGray">
                <a:xfrm>
                  <a:off x="1704" y="3"/>
                  <a:ext cx="1022" cy="372"/>
                </a:xfrm>
                <a:custGeom>
                  <a:avLst/>
                  <a:gdLst>
                    <a:gd name="T0" fmla="*/ 171 w 436"/>
                    <a:gd name="T1" fmla="*/ 2 h 152"/>
                    <a:gd name="T2" fmla="*/ 1022 w 436"/>
                    <a:gd name="T3" fmla="*/ 0 h 152"/>
                    <a:gd name="T4" fmla="*/ 975 w 436"/>
                    <a:gd name="T5" fmla="*/ 132 h 152"/>
                    <a:gd name="T6" fmla="*/ 931 w 436"/>
                    <a:gd name="T7" fmla="*/ 166 h 152"/>
                    <a:gd name="T8" fmla="*/ 919 w 436"/>
                    <a:gd name="T9" fmla="*/ 171 h 152"/>
                    <a:gd name="T10" fmla="*/ 879 w 436"/>
                    <a:gd name="T11" fmla="*/ 179 h 152"/>
                    <a:gd name="T12" fmla="*/ 846 w 436"/>
                    <a:gd name="T13" fmla="*/ 215 h 152"/>
                    <a:gd name="T14" fmla="*/ 849 w 436"/>
                    <a:gd name="T15" fmla="*/ 242 h 152"/>
                    <a:gd name="T16" fmla="*/ 853 w 436"/>
                    <a:gd name="T17" fmla="*/ 262 h 152"/>
                    <a:gd name="T18" fmla="*/ 858 w 436"/>
                    <a:gd name="T19" fmla="*/ 277 h 152"/>
                    <a:gd name="T20" fmla="*/ 849 w 436"/>
                    <a:gd name="T21" fmla="*/ 299 h 152"/>
                    <a:gd name="T22" fmla="*/ 823 w 436"/>
                    <a:gd name="T23" fmla="*/ 294 h 152"/>
                    <a:gd name="T24" fmla="*/ 802 w 436"/>
                    <a:gd name="T25" fmla="*/ 316 h 152"/>
                    <a:gd name="T26" fmla="*/ 813 w 436"/>
                    <a:gd name="T27" fmla="*/ 257 h 152"/>
                    <a:gd name="T28" fmla="*/ 792 w 436"/>
                    <a:gd name="T29" fmla="*/ 245 h 152"/>
                    <a:gd name="T30" fmla="*/ 806 w 436"/>
                    <a:gd name="T31" fmla="*/ 228 h 152"/>
                    <a:gd name="T32" fmla="*/ 802 w 436"/>
                    <a:gd name="T33" fmla="*/ 218 h 152"/>
                    <a:gd name="T34" fmla="*/ 750 w 436"/>
                    <a:gd name="T35" fmla="*/ 230 h 152"/>
                    <a:gd name="T36" fmla="*/ 743 w 436"/>
                    <a:gd name="T37" fmla="*/ 208 h 152"/>
                    <a:gd name="T38" fmla="*/ 696 w 436"/>
                    <a:gd name="T39" fmla="*/ 230 h 152"/>
                    <a:gd name="T40" fmla="*/ 750 w 436"/>
                    <a:gd name="T41" fmla="*/ 252 h 152"/>
                    <a:gd name="T42" fmla="*/ 715 w 436"/>
                    <a:gd name="T43" fmla="*/ 286 h 152"/>
                    <a:gd name="T44" fmla="*/ 729 w 436"/>
                    <a:gd name="T45" fmla="*/ 308 h 152"/>
                    <a:gd name="T46" fmla="*/ 738 w 436"/>
                    <a:gd name="T47" fmla="*/ 338 h 152"/>
                    <a:gd name="T48" fmla="*/ 724 w 436"/>
                    <a:gd name="T49" fmla="*/ 340 h 152"/>
                    <a:gd name="T50" fmla="*/ 736 w 436"/>
                    <a:gd name="T51" fmla="*/ 352 h 152"/>
                    <a:gd name="T52" fmla="*/ 720 w 436"/>
                    <a:gd name="T53" fmla="*/ 372 h 152"/>
                    <a:gd name="T54" fmla="*/ 0 w 436"/>
                    <a:gd name="T55" fmla="*/ 365 h 152"/>
                    <a:gd name="T56" fmla="*/ 171 w 436"/>
                    <a:gd name="T57" fmla="*/ 2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 name="Freeform 43">
                  <a:extLst>
                    <a:ext uri="{FF2B5EF4-FFF2-40B4-BE49-F238E27FC236}">
                      <a16:creationId xmlns:a16="http://schemas.microsoft.com/office/drawing/2014/main" id="{00EE7D90-B9CF-8A48-A252-B247D316797E}"/>
                    </a:ext>
                  </a:extLst>
                </p:cNvPr>
                <p:cNvSpPr>
                  <a:spLocks/>
                </p:cNvSpPr>
                <p:nvPr userDrawn="1"/>
              </p:nvSpPr>
              <p:spPr bwMode="ltGray">
                <a:xfrm>
                  <a:off x="2729" y="-9"/>
                  <a:ext cx="47" cy="134"/>
                </a:xfrm>
                <a:custGeom>
                  <a:avLst/>
                  <a:gdLst>
                    <a:gd name="T0" fmla="*/ 5 w 47"/>
                    <a:gd name="T1" fmla="*/ 127 h 165"/>
                    <a:gd name="T2" fmla="*/ 15 w 47"/>
                    <a:gd name="T3" fmla="*/ 88 h 165"/>
                    <a:gd name="T4" fmla="*/ 17 w 47"/>
                    <a:gd name="T5" fmla="*/ 55 h 165"/>
                    <a:gd name="T6" fmla="*/ 11 w 47"/>
                    <a:gd name="T7" fmla="*/ 32 h 165"/>
                    <a:gd name="T8" fmla="*/ 17 w 47"/>
                    <a:gd name="T9" fmla="*/ 10 h 165"/>
                    <a:gd name="T10" fmla="*/ 21 w 47"/>
                    <a:gd name="T11" fmla="*/ 0 h 165"/>
                    <a:gd name="T12" fmla="*/ 31 w 47"/>
                    <a:gd name="T13" fmla="*/ 24 h 165"/>
                    <a:gd name="T14" fmla="*/ 47 w 47"/>
                    <a:gd name="T15" fmla="*/ 80 h 165"/>
                    <a:gd name="T16" fmla="*/ 31 w 47"/>
                    <a:gd name="T17" fmla="*/ 88 h 165"/>
                    <a:gd name="T18" fmla="*/ 23 w 47"/>
                    <a:gd name="T19" fmla="*/ 102 h 165"/>
                    <a:gd name="T20" fmla="*/ 21 w 47"/>
                    <a:gd name="T21" fmla="*/ 107 h 165"/>
                    <a:gd name="T22" fmla="*/ 27 w 47"/>
                    <a:gd name="T23" fmla="*/ 109 h 165"/>
                    <a:gd name="T24" fmla="*/ 31 w 47"/>
                    <a:gd name="T25" fmla="*/ 119 h 165"/>
                    <a:gd name="T26" fmla="*/ 13 w 47"/>
                    <a:gd name="T27" fmla="*/ 120 h 165"/>
                    <a:gd name="T28" fmla="*/ 7 w 47"/>
                    <a:gd name="T29" fmla="*/ 130 h 165"/>
                    <a:gd name="T30" fmla="*/ 3 w 47"/>
                    <a:gd name="T31" fmla="*/ 125 h 165"/>
                    <a:gd name="T32" fmla="*/ 5 w 47"/>
                    <a:gd name="T33" fmla="*/ 12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5" name="Freeform 44">
                  <a:extLst>
                    <a:ext uri="{FF2B5EF4-FFF2-40B4-BE49-F238E27FC236}">
                      <a16:creationId xmlns:a16="http://schemas.microsoft.com/office/drawing/2014/main" id="{4233BCE8-F71A-814C-AA5F-DB6401D09CCB}"/>
                    </a:ext>
                  </a:extLst>
                </p:cNvPr>
                <p:cNvSpPr>
                  <a:spLocks/>
                </p:cNvSpPr>
                <p:nvPr userDrawn="1"/>
              </p:nvSpPr>
              <p:spPr bwMode="ltGray">
                <a:xfrm>
                  <a:off x="2701" y="103"/>
                  <a:ext cx="138" cy="84"/>
                </a:xfrm>
                <a:custGeom>
                  <a:avLst/>
                  <a:gdLst>
                    <a:gd name="T0" fmla="*/ 26 w 138"/>
                    <a:gd name="T1" fmla="*/ 50 h 103"/>
                    <a:gd name="T2" fmla="*/ 30 w 138"/>
                    <a:gd name="T3" fmla="*/ 35 h 103"/>
                    <a:gd name="T4" fmla="*/ 50 w 138"/>
                    <a:gd name="T5" fmla="*/ 27 h 103"/>
                    <a:gd name="T6" fmla="*/ 54 w 138"/>
                    <a:gd name="T7" fmla="*/ 37 h 103"/>
                    <a:gd name="T8" fmla="*/ 66 w 138"/>
                    <a:gd name="T9" fmla="*/ 40 h 103"/>
                    <a:gd name="T10" fmla="*/ 80 w 138"/>
                    <a:gd name="T11" fmla="*/ 45 h 103"/>
                    <a:gd name="T12" fmla="*/ 116 w 138"/>
                    <a:gd name="T13" fmla="*/ 27 h 103"/>
                    <a:gd name="T14" fmla="*/ 130 w 138"/>
                    <a:gd name="T15" fmla="*/ 14 h 103"/>
                    <a:gd name="T16" fmla="*/ 138 w 138"/>
                    <a:gd name="T17" fmla="*/ 9 h 103"/>
                    <a:gd name="T18" fmla="*/ 106 w 138"/>
                    <a:gd name="T19" fmla="*/ 40 h 103"/>
                    <a:gd name="T20" fmla="*/ 84 w 138"/>
                    <a:gd name="T21" fmla="*/ 55 h 103"/>
                    <a:gd name="T22" fmla="*/ 66 w 138"/>
                    <a:gd name="T23" fmla="*/ 66 h 103"/>
                    <a:gd name="T24" fmla="*/ 48 w 138"/>
                    <a:gd name="T25" fmla="*/ 84 h 103"/>
                    <a:gd name="T26" fmla="*/ 26 w 138"/>
                    <a:gd name="T27" fmla="*/ 73 h 103"/>
                    <a:gd name="T28" fmla="*/ 20 w 138"/>
                    <a:gd name="T29" fmla="*/ 71 h 103"/>
                    <a:gd name="T30" fmla="*/ 22 w 138"/>
                    <a:gd name="T31" fmla="*/ 79 h 103"/>
                    <a:gd name="T32" fmla="*/ 0 w 138"/>
                    <a:gd name="T33" fmla="*/ 79 h 103"/>
                    <a:gd name="T34" fmla="*/ 10 w 138"/>
                    <a:gd name="T35" fmla="*/ 64 h 103"/>
                    <a:gd name="T36" fmla="*/ 26 w 138"/>
                    <a:gd name="T37" fmla="*/ 5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6" name="Freeform 45">
                  <a:extLst>
                    <a:ext uri="{FF2B5EF4-FFF2-40B4-BE49-F238E27FC236}">
                      <a16:creationId xmlns:a16="http://schemas.microsoft.com/office/drawing/2014/main" id="{D4DF7F39-D36B-AA4E-B318-F33958034362}"/>
                    </a:ext>
                  </a:extLst>
                </p:cNvPr>
                <p:cNvSpPr>
                  <a:spLocks/>
                </p:cNvSpPr>
                <p:nvPr userDrawn="1"/>
              </p:nvSpPr>
              <p:spPr bwMode="ltGray">
                <a:xfrm>
                  <a:off x="2553" y="182"/>
                  <a:ext cx="187" cy="176"/>
                </a:xfrm>
                <a:custGeom>
                  <a:avLst/>
                  <a:gdLst>
                    <a:gd name="T0" fmla="*/ 157 w 188"/>
                    <a:gd name="T1" fmla="*/ 20 h 214"/>
                    <a:gd name="T2" fmla="*/ 159 w 188"/>
                    <a:gd name="T3" fmla="*/ 5 h 214"/>
                    <a:gd name="T4" fmla="*/ 169 w 188"/>
                    <a:gd name="T5" fmla="*/ 0 h 214"/>
                    <a:gd name="T6" fmla="*/ 181 w 188"/>
                    <a:gd name="T7" fmla="*/ 20 h 214"/>
                    <a:gd name="T8" fmla="*/ 187 w 188"/>
                    <a:gd name="T9" fmla="*/ 35 h 214"/>
                    <a:gd name="T10" fmla="*/ 177 w 188"/>
                    <a:gd name="T11" fmla="*/ 48 h 214"/>
                    <a:gd name="T12" fmla="*/ 169 w 188"/>
                    <a:gd name="T13" fmla="*/ 63 h 214"/>
                    <a:gd name="T14" fmla="*/ 161 w 188"/>
                    <a:gd name="T15" fmla="*/ 104 h 214"/>
                    <a:gd name="T16" fmla="*/ 143 w 188"/>
                    <a:gd name="T17" fmla="*/ 112 h 214"/>
                    <a:gd name="T18" fmla="*/ 119 w 188"/>
                    <a:gd name="T19" fmla="*/ 113 h 214"/>
                    <a:gd name="T20" fmla="*/ 111 w 188"/>
                    <a:gd name="T21" fmla="*/ 102 h 214"/>
                    <a:gd name="T22" fmla="*/ 101 w 188"/>
                    <a:gd name="T23" fmla="*/ 120 h 214"/>
                    <a:gd name="T24" fmla="*/ 90 w 188"/>
                    <a:gd name="T25" fmla="*/ 123 h 214"/>
                    <a:gd name="T26" fmla="*/ 80 w 188"/>
                    <a:gd name="T27" fmla="*/ 109 h 214"/>
                    <a:gd name="T28" fmla="*/ 58 w 188"/>
                    <a:gd name="T29" fmla="*/ 118 h 214"/>
                    <a:gd name="T30" fmla="*/ 76 w 188"/>
                    <a:gd name="T31" fmla="*/ 117 h 214"/>
                    <a:gd name="T32" fmla="*/ 78 w 188"/>
                    <a:gd name="T33" fmla="*/ 132 h 214"/>
                    <a:gd name="T34" fmla="*/ 58 w 188"/>
                    <a:gd name="T35" fmla="*/ 137 h 214"/>
                    <a:gd name="T36" fmla="*/ 34 w 188"/>
                    <a:gd name="T37" fmla="*/ 137 h 214"/>
                    <a:gd name="T38" fmla="*/ 36 w 188"/>
                    <a:gd name="T39" fmla="*/ 127 h 214"/>
                    <a:gd name="T40" fmla="*/ 46 w 188"/>
                    <a:gd name="T41" fmla="*/ 118 h 214"/>
                    <a:gd name="T42" fmla="*/ 34 w 188"/>
                    <a:gd name="T43" fmla="*/ 122 h 214"/>
                    <a:gd name="T44" fmla="*/ 26 w 188"/>
                    <a:gd name="T45" fmla="*/ 137 h 214"/>
                    <a:gd name="T46" fmla="*/ 30 w 188"/>
                    <a:gd name="T47" fmla="*/ 156 h 214"/>
                    <a:gd name="T48" fmla="*/ 14 w 188"/>
                    <a:gd name="T49" fmla="*/ 164 h 214"/>
                    <a:gd name="T50" fmla="*/ 0 w 188"/>
                    <a:gd name="T51" fmla="*/ 176 h 214"/>
                    <a:gd name="T52" fmla="*/ 8 w 188"/>
                    <a:gd name="T53" fmla="*/ 155 h 214"/>
                    <a:gd name="T54" fmla="*/ 0 w 188"/>
                    <a:gd name="T55" fmla="*/ 135 h 214"/>
                    <a:gd name="T56" fmla="*/ 14 w 188"/>
                    <a:gd name="T57" fmla="*/ 125 h 214"/>
                    <a:gd name="T58" fmla="*/ 32 w 188"/>
                    <a:gd name="T59" fmla="*/ 110 h 214"/>
                    <a:gd name="T60" fmla="*/ 44 w 188"/>
                    <a:gd name="T61" fmla="*/ 97 h 214"/>
                    <a:gd name="T62" fmla="*/ 72 w 188"/>
                    <a:gd name="T63" fmla="*/ 95 h 214"/>
                    <a:gd name="T64" fmla="*/ 84 w 188"/>
                    <a:gd name="T65" fmla="*/ 92 h 214"/>
                    <a:gd name="T66" fmla="*/ 113 w 188"/>
                    <a:gd name="T67" fmla="*/ 64 h 214"/>
                    <a:gd name="T68" fmla="*/ 119 w 188"/>
                    <a:gd name="T69" fmla="*/ 76 h 214"/>
                    <a:gd name="T70" fmla="*/ 131 w 188"/>
                    <a:gd name="T71" fmla="*/ 63 h 214"/>
                    <a:gd name="T72" fmla="*/ 149 w 188"/>
                    <a:gd name="T73" fmla="*/ 44 h 214"/>
                    <a:gd name="T74" fmla="*/ 153 w 188"/>
                    <a:gd name="T75" fmla="*/ 35 h 214"/>
                    <a:gd name="T76" fmla="*/ 147 w 188"/>
                    <a:gd name="T77" fmla="*/ 31 h 214"/>
                    <a:gd name="T78" fmla="*/ 151 w 188"/>
                    <a:gd name="T79" fmla="*/ 26 h 214"/>
                    <a:gd name="T80" fmla="*/ 157 w 188"/>
                    <a:gd name="T81" fmla="*/ 2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7" name="Freeform 46">
                  <a:extLst>
                    <a:ext uri="{FF2B5EF4-FFF2-40B4-BE49-F238E27FC236}">
                      <a16:creationId xmlns:a16="http://schemas.microsoft.com/office/drawing/2014/main" id="{E5460E00-227A-004B-B34D-94AF58B6B3F5}"/>
                    </a:ext>
                  </a:extLst>
                </p:cNvPr>
                <p:cNvSpPr>
                  <a:spLocks/>
                </p:cNvSpPr>
                <p:nvPr userDrawn="1"/>
              </p:nvSpPr>
              <p:spPr bwMode="ltGray">
                <a:xfrm>
                  <a:off x="2677" y="233"/>
                  <a:ext cx="14" cy="10"/>
                </a:xfrm>
                <a:custGeom>
                  <a:avLst/>
                  <a:gdLst>
                    <a:gd name="T0" fmla="*/ 0 w 13"/>
                    <a:gd name="T1" fmla="*/ 7 h 13"/>
                    <a:gd name="T2" fmla="*/ 4 w 13"/>
                    <a:gd name="T3" fmla="*/ 10 h 13"/>
                    <a:gd name="T4" fmla="*/ 0 w 13"/>
                    <a:gd name="T5" fmla="*/ 7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8" name="Freeform 47">
                  <a:extLst>
                    <a:ext uri="{FF2B5EF4-FFF2-40B4-BE49-F238E27FC236}">
                      <a16:creationId xmlns:a16="http://schemas.microsoft.com/office/drawing/2014/main" id="{C9D1F43C-AE50-9647-ABAE-D555885B6605}"/>
                    </a:ext>
                  </a:extLst>
                </p:cNvPr>
                <p:cNvSpPr>
                  <a:spLocks/>
                </p:cNvSpPr>
                <p:nvPr userDrawn="1"/>
              </p:nvSpPr>
              <p:spPr bwMode="ltGray">
                <a:xfrm>
                  <a:off x="1627" y="353"/>
                  <a:ext cx="813" cy="462"/>
                </a:xfrm>
                <a:custGeom>
                  <a:avLst/>
                  <a:gdLst>
                    <a:gd name="T0" fmla="*/ 813 w 812"/>
                    <a:gd name="T1" fmla="*/ 21 h 564"/>
                    <a:gd name="T2" fmla="*/ 779 w 812"/>
                    <a:gd name="T3" fmla="*/ 64 h 564"/>
                    <a:gd name="T4" fmla="*/ 749 w 812"/>
                    <a:gd name="T5" fmla="*/ 100 h 564"/>
                    <a:gd name="T6" fmla="*/ 723 w 812"/>
                    <a:gd name="T7" fmla="*/ 116 h 564"/>
                    <a:gd name="T8" fmla="*/ 635 w 812"/>
                    <a:gd name="T9" fmla="*/ 147 h 564"/>
                    <a:gd name="T10" fmla="*/ 633 w 812"/>
                    <a:gd name="T11" fmla="*/ 172 h 564"/>
                    <a:gd name="T12" fmla="*/ 605 w 812"/>
                    <a:gd name="T13" fmla="*/ 188 h 564"/>
                    <a:gd name="T14" fmla="*/ 621 w 812"/>
                    <a:gd name="T15" fmla="*/ 146 h 564"/>
                    <a:gd name="T16" fmla="*/ 577 w 812"/>
                    <a:gd name="T17" fmla="*/ 154 h 564"/>
                    <a:gd name="T18" fmla="*/ 557 w 812"/>
                    <a:gd name="T19" fmla="*/ 179 h 564"/>
                    <a:gd name="T20" fmla="*/ 597 w 812"/>
                    <a:gd name="T21" fmla="*/ 229 h 564"/>
                    <a:gd name="T22" fmla="*/ 595 w 812"/>
                    <a:gd name="T23" fmla="*/ 301 h 564"/>
                    <a:gd name="T24" fmla="*/ 543 w 812"/>
                    <a:gd name="T25" fmla="*/ 333 h 564"/>
                    <a:gd name="T26" fmla="*/ 523 w 812"/>
                    <a:gd name="T27" fmla="*/ 316 h 564"/>
                    <a:gd name="T28" fmla="*/ 483 w 812"/>
                    <a:gd name="T29" fmla="*/ 285 h 564"/>
                    <a:gd name="T30" fmla="*/ 463 w 812"/>
                    <a:gd name="T31" fmla="*/ 285 h 564"/>
                    <a:gd name="T32" fmla="*/ 451 w 812"/>
                    <a:gd name="T33" fmla="*/ 323 h 564"/>
                    <a:gd name="T34" fmla="*/ 501 w 812"/>
                    <a:gd name="T35" fmla="*/ 380 h 564"/>
                    <a:gd name="T36" fmla="*/ 511 w 812"/>
                    <a:gd name="T37" fmla="*/ 429 h 564"/>
                    <a:gd name="T38" fmla="*/ 527 w 812"/>
                    <a:gd name="T39" fmla="*/ 459 h 564"/>
                    <a:gd name="T40" fmla="*/ 493 w 812"/>
                    <a:gd name="T41" fmla="*/ 446 h 564"/>
                    <a:gd name="T42" fmla="*/ 471 w 812"/>
                    <a:gd name="T43" fmla="*/ 424 h 564"/>
                    <a:gd name="T44" fmla="*/ 423 w 812"/>
                    <a:gd name="T45" fmla="*/ 347 h 564"/>
                    <a:gd name="T46" fmla="*/ 427 w 812"/>
                    <a:gd name="T47" fmla="*/ 254 h 564"/>
                    <a:gd name="T48" fmla="*/ 423 w 812"/>
                    <a:gd name="T49" fmla="*/ 220 h 564"/>
                    <a:gd name="T50" fmla="*/ 413 w 812"/>
                    <a:gd name="T51" fmla="*/ 226 h 564"/>
                    <a:gd name="T52" fmla="*/ 386 w 812"/>
                    <a:gd name="T53" fmla="*/ 218 h 564"/>
                    <a:gd name="T54" fmla="*/ 360 w 812"/>
                    <a:gd name="T55" fmla="*/ 139 h 564"/>
                    <a:gd name="T56" fmla="*/ 330 w 812"/>
                    <a:gd name="T57" fmla="*/ 136 h 564"/>
                    <a:gd name="T58" fmla="*/ 288 w 812"/>
                    <a:gd name="T59" fmla="*/ 141 h 564"/>
                    <a:gd name="T60" fmla="*/ 242 w 812"/>
                    <a:gd name="T61" fmla="*/ 190 h 564"/>
                    <a:gd name="T62" fmla="*/ 196 w 812"/>
                    <a:gd name="T63" fmla="*/ 220 h 564"/>
                    <a:gd name="T64" fmla="*/ 184 w 812"/>
                    <a:gd name="T65" fmla="*/ 224 h 564"/>
                    <a:gd name="T66" fmla="*/ 160 w 812"/>
                    <a:gd name="T67" fmla="*/ 269 h 564"/>
                    <a:gd name="T68" fmla="*/ 152 w 812"/>
                    <a:gd name="T69" fmla="*/ 290 h 564"/>
                    <a:gd name="T70" fmla="*/ 128 w 812"/>
                    <a:gd name="T71" fmla="*/ 331 h 564"/>
                    <a:gd name="T72" fmla="*/ 94 w 812"/>
                    <a:gd name="T73" fmla="*/ 321 h 564"/>
                    <a:gd name="T74" fmla="*/ 66 w 812"/>
                    <a:gd name="T75" fmla="*/ 211 h 564"/>
                    <a:gd name="T76" fmla="*/ 72 w 812"/>
                    <a:gd name="T77" fmla="*/ 128 h 564"/>
                    <a:gd name="T78" fmla="*/ 44 w 812"/>
                    <a:gd name="T79" fmla="*/ 147 h 564"/>
                    <a:gd name="T80" fmla="*/ 20 w 812"/>
                    <a:gd name="T81" fmla="*/ 123 h 564"/>
                    <a:gd name="T82" fmla="*/ 24 w 812"/>
                    <a:gd name="T83" fmla="*/ 113 h 564"/>
                    <a:gd name="T84" fmla="*/ 0 w 812"/>
                    <a:gd name="T85" fmla="*/ 75 h 564"/>
                    <a:gd name="T86" fmla="*/ 799 w 812"/>
                    <a:gd name="T87" fmla="*/ 5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9" name="Freeform 48">
                  <a:extLst>
                    <a:ext uri="{FF2B5EF4-FFF2-40B4-BE49-F238E27FC236}">
                      <a16:creationId xmlns:a16="http://schemas.microsoft.com/office/drawing/2014/main" id="{1622E65D-78C6-A745-972B-186A0AB5D62C}"/>
                    </a:ext>
                  </a:extLst>
                </p:cNvPr>
                <p:cNvSpPr>
                  <a:spLocks/>
                </p:cNvSpPr>
                <p:nvPr userDrawn="1"/>
              </p:nvSpPr>
              <p:spPr bwMode="ltGray">
                <a:xfrm>
                  <a:off x="1770" y="671"/>
                  <a:ext cx="45" cy="71"/>
                </a:xfrm>
                <a:custGeom>
                  <a:avLst/>
                  <a:gdLst>
                    <a:gd name="T0" fmla="*/ 7 w 43"/>
                    <a:gd name="T1" fmla="*/ 9 h 85"/>
                    <a:gd name="T2" fmla="*/ 18 w 43"/>
                    <a:gd name="T3" fmla="*/ 3 h 85"/>
                    <a:gd name="T4" fmla="*/ 39 w 43"/>
                    <a:gd name="T5" fmla="*/ 28 h 85"/>
                    <a:gd name="T6" fmla="*/ 20 w 43"/>
                    <a:gd name="T7" fmla="*/ 71 h 85"/>
                    <a:gd name="T8" fmla="*/ 1 w 43"/>
                    <a:gd name="T9" fmla="*/ 58 h 85"/>
                    <a:gd name="T10" fmla="*/ 7 w 43"/>
                    <a:gd name="T11" fmla="*/ 9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0" name="Freeform 49">
                  <a:extLst>
                    <a:ext uri="{FF2B5EF4-FFF2-40B4-BE49-F238E27FC236}">
                      <a16:creationId xmlns:a16="http://schemas.microsoft.com/office/drawing/2014/main" id="{A58171D6-383C-014C-95F5-1EBE665C1EE0}"/>
                    </a:ext>
                  </a:extLst>
                </p:cNvPr>
                <p:cNvSpPr>
                  <a:spLocks/>
                </p:cNvSpPr>
                <p:nvPr userDrawn="1"/>
              </p:nvSpPr>
              <p:spPr bwMode="ltGray">
                <a:xfrm>
                  <a:off x="2394" y="431"/>
                  <a:ext cx="42" cy="59"/>
                </a:xfrm>
                <a:custGeom>
                  <a:avLst/>
                  <a:gdLst>
                    <a:gd name="T0" fmla="*/ 12 w 44"/>
                    <a:gd name="T1" fmla="*/ 22 h 74"/>
                    <a:gd name="T2" fmla="*/ 28 w 44"/>
                    <a:gd name="T3" fmla="*/ 2 h 74"/>
                    <a:gd name="T4" fmla="*/ 41 w 44"/>
                    <a:gd name="T5" fmla="*/ 3 h 74"/>
                    <a:gd name="T6" fmla="*/ 37 w 44"/>
                    <a:gd name="T7" fmla="*/ 21 h 74"/>
                    <a:gd name="T8" fmla="*/ 12 w 44"/>
                    <a:gd name="T9" fmla="*/ 59 h 74"/>
                    <a:gd name="T10" fmla="*/ 7 w 44"/>
                    <a:gd name="T11" fmla="*/ 48 h 74"/>
                    <a:gd name="T12" fmla="*/ 3 w 44"/>
                    <a:gd name="T13" fmla="*/ 29 h 74"/>
                    <a:gd name="T14" fmla="*/ 12 w 44"/>
                    <a:gd name="T15" fmla="*/ 22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1" name="Freeform 50">
                  <a:extLst>
                    <a:ext uri="{FF2B5EF4-FFF2-40B4-BE49-F238E27FC236}">
                      <a16:creationId xmlns:a16="http://schemas.microsoft.com/office/drawing/2014/main" id="{BFAD5CD4-6C9E-4442-BFEF-07012A79E00F}"/>
                    </a:ext>
                  </a:extLst>
                </p:cNvPr>
                <p:cNvSpPr>
                  <a:spLocks/>
                </p:cNvSpPr>
                <p:nvPr userDrawn="1"/>
              </p:nvSpPr>
              <p:spPr bwMode="ltGray">
                <a:xfrm>
                  <a:off x="2513" y="402"/>
                  <a:ext cx="21" cy="24"/>
                </a:xfrm>
                <a:custGeom>
                  <a:avLst/>
                  <a:gdLst>
                    <a:gd name="T0" fmla="*/ 7 w 20"/>
                    <a:gd name="T1" fmla="*/ 13 h 30"/>
                    <a:gd name="T2" fmla="*/ 5 w 20"/>
                    <a:gd name="T3" fmla="*/ 24 h 30"/>
                    <a:gd name="T4" fmla="*/ 7 w 20"/>
                    <a:gd name="T5" fmla="*/ 13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2" name="Freeform 51">
                  <a:extLst>
                    <a:ext uri="{FF2B5EF4-FFF2-40B4-BE49-F238E27FC236}">
                      <a16:creationId xmlns:a16="http://schemas.microsoft.com/office/drawing/2014/main" id="{29E5420D-F5F4-7143-A761-FA3A424149F1}"/>
                    </a:ext>
                  </a:extLst>
                </p:cNvPr>
                <p:cNvSpPr>
                  <a:spLocks/>
                </p:cNvSpPr>
                <p:nvPr userDrawn="1"/>
              </p:nvSpPr>
              <p:spPr bwMode="ltGray">
                <a:xfrm>
                  <a:off x="333" y="169"/>
                  <a:ext cx="1015" cy="866"/>
                </a:xfrm>
                <a:custGeom>
                  <a:avLst/>
                  <a:gdLst>
                    <a:gd name="T0" fmla="*/ 716 w 682"/>
                    <a:gd name="T1" fmla="*/ 721 h 557"/>
                    <a:gd name="T2" fmla="*/ 723 w 682"/>
                    <a:gd name="T3" fmla="*/ 701 h 557"/>
                    <a:gd name="T4" fmla="*/ 744 w 682"/>
                    <a:gd name="T5" fmla="*/ 642 h 557"/>
                    <a:gd name="T6" fmla="*/ 460 w 682"/>
                    <a:gd name="T7" fmla="*/ 446 h 557"/>
                    <a:gd name="T8" fmla="*/ 420 w 682"/>
                    <a:gd name="T9" fmla="*/ 538 h 557"/>
                    <a:gd name="T10" fmla="*/ 451 w 682"/>
                    <a:gd name="T11" fmla="*/ 864 h 557"/>
                    <a:gd name="T12" fmla="*/ 420 w 682"/>
                    <a:gd name="T13" fmla="*/ 768 h 557"/>
                    <a:gd name="T14" fmla="*/ 360 w 682"/>
                    <a:gd name="T15" fmla="*/ 683 h 557"/>
                    <a:gd name="T16" fmla="*/ 365 w 682"/>
                    <a:gd name="T17" fmla="*/ 642 h 557"/>
                    <a:gd name="T18" fmla="*/ 368 w 682"/>
                    <a:gd name="T19" fmla="*/ 613 h 557"/>
                    <a:gd name="T20" fmla="*/ 327 w 682"/>
                    <a:gd name="T21" fmla="*/ 583 h 557"/>
                    <a:gd name="T22" fmla="*/ 289 w 682"/>
                    <a:gd name="T23" fmla="*/ 538 h 557"/>
                    <a:gd name="T24" fmla="*/ 220 w 682"/>
                    <a:gd name="T25" fmla="*/ 550 h 557"/>
                    <a:gd name="T26" fmla="*/ 188 w 682"/>
                    <a:gd name="T27" fmla="*/ 567 h 557"/>
                    <a:gd name="T28" fmla="*/ 116 w 682"/>
                    <a:gd name="T29" fmla="*/ 567 h 557"/>
                    <a:gd name="T30" fmla="*/ 33 w 682"/>
                    <a:gd name="T31" fmla="*/ 485 h 557"/>
                    <a:gd name="T32" fmla="*/ 16 w 682"/>
                    <a:gd name="T33" fmla="*/ 459 h 557"/>
                    <a:gd name="T34" fmla="*/ 0 w 682"/>
                    <a:gd name="T35" fmla="*/ 410 h 557"/>
                    <a:gd name="T36" fmla="*/ 36 w 682"/>
                    <a:gd name="T37" fmla="*/ 331 h 557"/>
                    <a:gd name="T38" fmla="*/ 48 w 682"/>
                    <a:gd name="T39" fmla="*/ 281 h 557"/>
                    <a:gd name="T40" fmla="*/ 76 w 682"/>
                    <a:gd name="T41" fmla="*/ 222 h 557"/>
                    <a:gd name="T42" fmla="*/ 121 w 682"/>
                    <a:gd name="T43" fmla="*/ 180 h 557"/>
                    <a:gd name="T44" fmla="*/ 249 w 682"/>
                    <a:gd name="T45" fmla="*/ 104 h 557"/>
                    <a:gd name="T46" fmla="*/ 327 w 682"/>
                    <a:gd name="T47" fmla="*/ 47 h 557"/>
                    <a:gd name="T48" fmla="*/ 384 w 682"/>
                    <a:gd name="T49" fmla="*/ 9 h 557"/>
                    <a:gd name="T50" fmla="*/ 540 w 682"/>
                    <a:gd name="T51" fmla="*/ 3 h 557"/>
                    <a:gd name="T52" fmla="*/ 592 w 682"/>
                    <a:gd name="T53" fmla="*/ 0 h 557"/>
                    <a:gd name="T54" fmla="*/ 571 w 682"/>
                    <a:gd name="T55" fmla="*/ 53 h 557"/>
                    <a:gd name="T56" fmla="*/ 659 w 682"/>
                    <a:gd name="T57" fmla="*/ 131 h 557"/>
                    <a:gd name="T58" fmla="*/ 740 w 682"/>
                    <a:gd name="T59" fmla="*/ 115 h 557"/>
                    <a:gd name="T60" fmla="*/ 787 w 682"/>
                    <a:gd name="T61" fmla="*/ 127 h 557"/>
                    <a:gd name="T62" fmla="*/ 832 w 682"/>
                    <a:gd name="T63" fmla="*/ 151 h 557"/>
                    <a:gd name="T64" fmla="*/ 851 w 682"/>
                    <a:gd name="T65" fmla="*/ 292 h 557"/>
                    <a:gd name="T66" fmla="*/ 851 w 682"/>
                    <a:gd name="T67" fmla="*/ 373 h 557"/>
                    <a:gd name="T68" fmla="*/ 891 w 682"/>
                    <a:gd name="T69" fmla="*/ 440 h 557"/>
                    <a:gd name="T70" fmla="*/ 960 w 682"/>
                    <a:gd name="T71" fmla="*/ 466 h 557"/>
                    <a:gd name="T72" fmla="*/ 1012 w 682"/>
                    <a:gd name="T73" fmla="*/ 459 h 557"/>
                    <a:gd name="T74" fmla="*/ 988 w 682"/>
                    <a:gd name="T75" fmla="*/ 529 h 557"/>
                    <a:gd name="T76" fmla="*/ 891 w 682"/>
                    <a:gd name="T77" fmla="*/ 633 h 557"/>
                    <a:gd name="T78" fmla="*/ 816 w 682"/>
                    <a:gd name="T79" fmla="*/ 754 h 557"/>
                    <a:gd name="T80" fmla="*/ 827 w 682"/>
                    <a:gd name="T81" fmla="*/ 790 h 557"/>
                    <a:gd name="T82" fmla="*/ 647 w 682"/>
                    <a:gd name="T83" fmla="*/ 864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3" name="Freeform 52">
                  <a:extLst>
                    <a:ext uri="{FF2B5EF4-FFF2-40B4-BE49-F238E27FC236}">
                      <a16:creationId xmlns:a16="http://schemas.microsoft.com/office/drawing/2014/main" id="{EBF07FF8-C113-DC4C-A1C8-C31AC2ACC7FA}"/>
                    </a:ext>
                  </a:extLst>
                </p:cNvPr>
                <p:cNvSpPr>
                  <a:spLocks/>
                </p:cNvSpPr>
                <p:nvPr userDrawn="1"/>
              </p:nvSpPr>
              <p:spPr bwMode="ltGray">
                <a:xfrm>
                  <a:off x="727" y="495"/>
                  <a:ext cx="382" cy="540"/>
                </a:xfrm>
                <a:custGeom>
                  <a:avLst/>
                  <a:gdLst>
                    <a:gd name="T0" fmla="*/ 361 w 257"/>
                    <a:gd name="T1" fmla="*/ 540 h 347"/>
                    <a:gd name="T2" fmla="*/ 346 w 257"/>
                    <a:gd name="T3" fmla="*/ 468 h 347"/>
                    <a:gd name="T4" fmla="*/ 323 w 257"/>
                    <a:gd name="T5" fmla="*/ 448 h 347"/>
                    <a:gd name="T6" fmla="*/ 320 w 257"/>
                    <a:gd name="T7" fmla="*/ 419 h 347"/>
                    <a:gd name="T8" fmla="*/ 311 w 257"/>
                    <a:gd name="T9" fmla="*/ 395 h 347"/>
                    <a:gd name="T10" fmla="*/ 311 w 257"/>
                    <a:gd name="T11" fmla="*/ 356 h 347"/>
                    <a:gd name="T12" fmla="*/ 308 w 257"/>
                    <a:gd name="T13" fmla="*/ 333 h 347"/>
                    <a:gd name="T14" fmla="*/ 339 w 257"/>
                    <a:gd name="T15" fmla="*/ 314 h 347"/>
                    <a:gd name="T16" fmla="*/ 382 w 257"/>
                    <a:gd name="T17" fmla="*/ 307 h 347"/>
                    <a:gd name="T18" fmla="*/ 382 w 257"/>
                    <a:gd name="T19" fmla="*/ 212 h 347"/>
                    <a:gd name="T20" fmla="*/ 80 w 257"/>
                    <a:gd name="T21" fmla="*/ 149 h 347"/>
                    <a:gd name="T22" fmla="*/ 48 w 257"/>
                    <a:gd name="T23" fmla="*/ 153 h 347"/>
                    <a:gd name="T24" fmla="*/ 24 w 257"/>
                    <a:gd name="T25" fmla="*/ 159 h 347"/>
                    <a:gd name="T26" fmla="*/ 0 w 257"/>
                    <a:gd name="T27" fmla="*/ 232 h 347"/>
                    <a:gd name="T28" fmla="*/ 138 w 257"/>
                    <a:gd name="T29" fmla="*/ 538 h 347"/>
                    <a:gd name="T30" fmla="*/ 361 w 257"/>
                    <a:gd name="T31" fmla="*/ 540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4" name="Freeform 53">
                  <a:extLst>
                    <a:ext uri="{FF2B5EF4-FFF2-40B4-BE49-F238E27FC236}">
                      <a16:creationId xmlns:a16="http://schemas.microsoft.com/office/drawing/2014/main" id="{DF1494DE-6A41-2441-A779-ABAE1A14E621}"/>
                    </a:ext>
                  </a:extLst>
                </p:cNvPr>
                <p:cNvSpPr>
                  <a:spLocks/>
                </p:cNvSpPr>
                <p:nvPr userDrawn="1"/>
              </p:nvSpPr>
              <p:spPr bwMode="ltGray">
                <a:xfrm>
                  <a:off x="1400" y="896"/>
                  <a:ext cx="16" cy="29"/>
                </a:xfrm>
                <a:custGeom>
                  <a:avLst/>
                  <a:gdLst>
                    <a:gd name="T0" fmla="*/ 6 w 19"/>
                    <a:gd name="T1" fmla="*/ 20 h 37"/>
                    <a:gd name="T2" fmla="*/ 16 w 19"/>
                    <a:gd name="T3" fmla="*/ 16 h 37"/>
                    <a:gd name="T4" fmla="*/ 6 w 19"/>
                    <a:gd name="T5" fmla="*/ 2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5" name="Freeform 54">
                  <a:extLst>
                    <a:ext uri="{FF2B5EF4-FFF2-40B4-BE49-F238E27FC236}">
                      <a16:creationId xmlns:a16="http://schemas.microsoft.com/office/drawing/2014/main" id="{677F5D49-2DC3-A448-9452-61DBA53A655F}"/>
                    </a:ext>
                  </a:extLst>
                </p:cNvPr>
                <p:cNvSpPr>
                  <a:spLocks/>
                </p:cNvSpPr>
                <p:nvPr userDrawn="1"/>
              </p:nvSpPr>
              <p:spPr bwMode="ltGray">
                <a:xfrm>
                  <a:off x="1379" y="617"/>
                  <a:ext cx="21" cy="17"/>
                </a:xfrm>
                <a:custGeom>
                  <a:avLst/>
                  <a:gdLst>
                    <a:gd name="T0" fmla="*/ 11 w 22"/>
                    <a:gd name="T1" fmla="*/ 10 h 20"/>
                    <a:gd name="T2" fmla="*/ 15 w 22"/>
                    <a:gd name="T3" fmla="*/ 0 h 20"/>
                    <a:gd name="T4" fmla="*/ 19 w 22"/>
                    <a:gd name="T5" fmla="*/ 10 h 20"/>
                    <a:gd name="T6" fmla="*/ 8 w 22"/>
                    <a:gd name="T7" fmla="*/ 17 h 20"/>
                    <a:gd name="T8" fmla="*/ 11 w 22"/>
                    <a:gd name="T9" fmla="*/ 1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6" name="Freeform 55">
                  <a:extLst>
                    <a:ext uri="{FF2B5EF4-FFF2-40B4-BE49-F238E27FC236}">
                      <a16:creationId xmlns:a16="http://schemas.microsoft.com/office/drawing/2014/main" id="{A3A24045-EA77-7B4A-BEC6-B45E429E3813}"/>
                    </a:ext>
                  </a:extLst>
                </p:cNvPr>
                <p:cNvSpPr>
                  <a:spLocks/>
                </p:cNvSpPr>
                <p:nvPr userDrawn="1"/>
              </p:nvSpPr>
              <p:spPr bwMode="ltGray">
                <a:xfrm>
                  <a:off x="453" y="275"/>
                  <a:ext cx="58" cy="24"/>
                </a:xfrm>
                <a:custGeom>
                  <a:avLst/>
                  <a:gdLst>
                    <a:gd name="T0" fmla="*/ 24 w 57"/>
                    <a:gd name="T1" fmla="*/ 14 h 30"/>
                    <a:gd name="T2" fmla="*/ 33 w 57"/>
                    <a:gd name="T3" fmla="*/ 5 h 30"/>
                    <a:gd name="T4" fmla="*/ 37 w 57"/>
                    <a:gd name="T5" fmla="*/ 24 h 30"/>
                    <a:gd name="T6" fmla="*/ 24 w 57"/>
                    <a:gd name="T7" fmla="*/ 14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7" name="Freeform 56">
                  <a:extLst>
                    <a:ext uri="{FF2B5EF4-FFF2-40B4-BE49-F238E27FC236}">
                      <a16:creationId xmlns:a16="http://schemas.microsoft.com/office/drawing/2014/main" id="{59D5313D-1638-8245-B386-A81C538810FA}"/>
                    </a:ext>
                  </a:extLst>
                </p:cNvPr>
                <p:cNvSpPr>
                  <a:spLocks/>
                </p:cNvSpPr>
                <p:nvPr userDrawn="1"/>
              </p:nvSpPr>
              <p:spPr bwMode="ltGray">
                <a:xfrm>
                  <a:off x="1161" y="50"/>
                  <a:ext cx="691" cy="569"/>
                </a:xfrm>
                <a:custGeom>
                  <a:avLst/>
                  <a:gdLst>
                    <a:gd name="T0" fmla="*/ 472 w 693"/>
                    <a:gd name="T1" fmla="*/ 379 h 696"/>
                    <a:gd name="T2" fmla="*/ 392 w 693"/>
                    <a:gd name="T3" fmla="*/ 370 h 696"/>
                    <a:gd name="T4" fmla="*/ 324 w 693"/>
                    <a:gd name="T5" fmla="*/ 337 h 696"/>
                    <a:gd name="T6" fmla="*/ 264 w 693"/>
                    <a:gd name="T7" fmla="*/ 327 h 696"/>
                    <a:gd name="T8" fmla="*/ 236 w 693"/>
                    <a:gd name="T9" fmla="*/ 340 h 696"/>
                    <a:gd name="T10" fmla="*/ 260 w 693"/>
                    <a:gd name="T11" fmla="*/ 350 h 696"/>
                    <a:gd name="T12" fmla="*/ 292 w 693"/>
                    <a:gd name="T13" fmla="*/ 383 h 696"/>
                    <a:gd name="T14" fmla="*/ 320 w 693"/>
                    <a:gd name="T15" fmla="*/ 389 h 696"/>
                    <a:gd name="T16" fmla="*/ 332 w 693"/>
                    <a:gd name="T17" fmla="*/ 438 h 696"/>
                    <a:gd name="T18" fmla="*/ 312 w 693"/>
                    <a:gd name="T19" fmla="*/ 451 h 696"/>
                    <a:gd name="T20" fmla="*/ 260 w 693"/>
                    <a:gd name="T21" fmla="*/ 504 h 696"/>
                    <a:gd name="T22" fmla="*/ 224 w 693"/>
                    <a:gd name="T23" fmla="*/ 513 h 696"/>
                    <a:gd name="T24" fmla="*/ 97 w 693"/>
                    <a:gd name="T25" fmla="*/ 569 h 696"/>
                    <a:gd name="T26" fmla="*/ 77 w 693"/>
                    <a:gd name="T27" fmla="*/ 504 h 696"/>
                    <a:gd name="T28" fmla="*/ 45 w 693"/>
                    <a:gd name="T29" fmla="*/ 428 h 696"/>
                    <a:gd name="T30" fmla="*/ 33 w 693"/>
                    <a:gd name="T31" fmla="*/ 366 h 696"/>
                    <a:gd name="T32" fmla="*/ 53 w 693"/>
                    <a:gd name="T33" fmla="*/ 281 h 696"/>
                    <a:gd name="T34" fmla="*/ 17 w 693"/>
                    <a:gd name="T35" fmla="*/ 320 h 696"/>
                    <a:gd name="T36" fmla="*/ 81 w 693"/>
                    <a:gd name="T37" fmla="*/ 229 h 696"/>
                    <a:gd name="T38" fmla="*/ 113 w 693"/>
                    <a:gd name="T39" fmla="*/ 167 h 696"/>
                    <a:gd name="T40" fmla="*/ 37 w 693"/>
                    <a:gd name="T41" fmla="*/ 167 h 696"/>
                    <a:gd name="T42" fmla="*/ 1 w 693"/>
                    <a:gd name="T43" fmla="*/ 160 h 696"/>
                    <a:gd name="T44" fmla="*/ 25 w 693"/>
                    <a:gd name="T45" fmla="*/ 114 h 696"/>
                    <a:gd name="T46" fmla="*/ 97 w 693"/>
                    <a:gd name="T47" fmla="*/ 92 h 696"/>
                    <a:gd name="T48" fmla="*/ 220 w 693"/>
                    <a:gd name="T49" fmla="*/ 101 h 696"/>
                    <a:gd name="T50" fmla="*/ 228 w 693"/>
                    <a:gd name="T51" fmla="*/ 52 h 696"/>
                    <a:gd name="T52" fmla="*/ 260 w 693"/>
                    <a:gd name="T53" fmla="*/ 0 h 696"/>
                    <a:gd name="T54" fmla="*/ 356 w 693"/>
                    <a:gd name="T55" fmla="*/ 36 h 696"/>
                    <a:gd name="T56" fmla="*/ 328 w 693"/>
                    <a:gd name="T57" fmla="*/ 72 h 696"/>
                    <a:gd name="T58" fmla="*/ 300 w 693"/>
                    <a:gd name="T59" fmla="*/ 144 h 696"/>
                    <a:gd name="T60" fmla="*/ 360 w 693"/>
                    <a:gd name="T61" fmla="*/ 157 h 696"/>
                    <a:gd name="T62" fmla="*/ 372 w 693"/>
                    <a:gd name="T63" fmla="*/ 111 h 696"/>
                    <a:gd name="T64" fmla="*/ 416 w 693"/>
                    <a:gd name="T65" fmla="*/ 75 h 696"/>
                    <a:gd name="T66" fmla="*/ 496 w 693"/>
                    <a:gd name="T67" fmla="*/ 72 h 696"/>
                    <a:gd name="T68" fmla="*/ 527 w 693"/>
                    <a:gd name="T69" fmla="*/ 43 h 696"/>
                    <a:gd name="T70" fmla="*/ 539 w 693"/>
                    <a:gd name="T71" fmla="*/ 376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8" name="Freeform 57">
                  <a:extLst>
                    <a:ext uri="{FF2B5EF4-FFF2-40B4-BE49-F238E27FC236}">
                      <a16:creationId xmlns:a16="http://schemas.microsoft.com/office/drawing/2014/main" id="{2096F7F4-0BF0-5149-9142-1C7E505622B6}"/>
                    </a:ext>
                  </a:extLst>
                </p:cNvPr>
                <p:cNvSpPr>
                  <a:spLocks/>
                </p:cNvSpPr>
                <p:nvPr userDrawn="1"/>
              </p:nvSpPr>
              <p:spPr bwMode="ltGray">
                <a:xfrm>
                  <a:off x="689" y="6"/>
                  <a:ext cx="1386" cy="232"/>
                </a:xfrm>
                <a:custGeom>
                  <a:avLst/>
                  <a:gdLst>
                    <a:gd name="T0" fmla="*/ 1228 w 931"/>
                    <a:gd name="T1" fmla="*/ 0 h 149"/>
                    <a:gd name="T2" fmla="*/ 213 w 931"/>
                    <a:gd name="T3" fmla="*/ 45 h 149"/>
                    <a:gd name="T4" fmla="*/ 135 w 931"/>
                    <a:gd name="T5" fmla="*/ 65 h 149"/>
                    <a:gd name="T6" fmla="*/ 92 w 931"/>
                    <a:gd name="T7" fmla="*/ 65 h 149"/>
                    <a:gd name="T8" fmla="*/ 33 w 931"/>
                    <a:gd name="T9" fmla="*/ 120 h 149"/>
                    <a:gd name="T10" fmla="*/ 0 w 931"/>
                    <a:gd name="T11" fmla="*/ 163 h 149"/>
                    <a:gd name="T12" fmla="*/ 88 w 931"/>
                    <a:gd name="T13" fmla="*/ 179 h 149"/>
                    <a:gd name="T14" fmla="*/ 144 w 931"/>
                    <a:gd name="T15" fmla="*/ 149 h 149"/>
                    <a:gd name="T16" fmla="*/ 161 w 931"/>
                    <a:gd name="T17" fmla="*/ 131 h 149"/>
                    <a:gd name="T18" fmla="*/ 249 w 931"/>
                    <a:gd name="T19" fmla="*/ 81 h 149"/>
                    <a:gd name="T20" fmla="*/ 320 w 931"/>
                    <a:gd name="T21" fmla="*/ 72 h 149"/>
                    <a:gd name="T22" fmla="*/ 353 w 931"/>
                    <a:gd name="T23" fmla="*/ 146 h 149"/>
                    <a:gd name="T24" fmla="*/ 280 w 931"/>
                    <a:gd name="T25" fmla="*/ 170 h 149"/>
                    <a:gd name="T26" fmla="*/ 344 w 931"/>
                    <a:gd name="T27" fmla="*/ 176 h 149"/>
                    <a:gd name="T28" fmla="*/ 372 w 931"/>
                    <a:gd name="T29" fmla="*/ 140 h 149"/>
                    <a:gd name="T30" fmla="*/ 396 w 931"/>
                    <a:gd name="T31" fmla="*/ 143 h 149"/>
                    <a:gd name="T32" fmla="*/ 377 w 931"/>
                    <a:gd name="T33" fmla="*/ 84 h 149"/>
                    <a:gd name="T34" fmla="*/ 396 w 931"/>
                    <a:gd name="T35" fmla="*/ 69 h 149"/>
                    <a:gd name="T36" fmla="*/ 412 w 931"/>
                    <a:gd name="T37" fmla="*/ 137 h 149"/>
                    <a:gd name="T38" fmla="*/ 396 w 931"/>
                    <a:gd name="T39" fmla="*/ 176 h 149"/>
                    <a:gd name="T40" fmla="*/ 441 w 931"/>
                    <a:gd name="T41" fmla="*/ 202 h 149"/>
                    <a:gd name="T42" fmla="*/ 445 w 931"/>
                    <a:gd name="T43" fmla="*/ 143 h 149"/>
                    <a:gd name="T44" fmla="*/ 493 w 931"/>
                    <a:gd name="T45" fmla="*/ 160 h 149"/>
                    <a:gd name="T46" fmla="*/ 569 w 931"/>
                    <a:gd name="T47" fmla="*/ 114 h 149"/>
                    <a:gd name="T48" fmla="*/ 609 w 931"/>
                    <a:gd name="T49" fmla="*/ 78 h 149"/>
                    <a:gd name="T50" fmla="*/ 654 w 931"/>
                    <a:gd name="T51" fmla="*/ 87 h 149"/>
                    <a:gd name="T52" fmla="*/ 677 w 931"/>
                    <a:gd name="T53" fmla="*/ 78 h 149"/>
                    <a:gd name="T54" fmla="*/ 642 w 931"/>
                    <a:gd name="T55" fmla="*/ 69 h 149"/>
                    <a:gd name="T56" fmla="*/ 706 w 931"/>
                    <a:gd name="T57" fmla="*/ 54 h 149"/>
                    <a:gd name="T58" fmla="*/ 810 w 931"/>
                    <a:gd name="T59" fmla="*/ 84 h 149"/>
                    <a:gd name="T60" fmla="*/ 865 w 931"/>
                    <a:gd name="T61" fmla="*/ 65 h 149"/>
                    <a:gd name="T62" fmla="*/ 869 w 931"/>
                    <a:gd name="T63" fmla="*/ 98 h 149"/>
                    <a:gd name="T64" fmla="*/ 846 w 931"/>
                    <a:gd name="T65" fmla="*/ 157 h 149"/>
                    <a:gd name="T66" fmla="*/ 910 w 931"/>
                    <a:gd name="T67" fmla="*/ 137 h 149"/>
                    <a:gd name="T68" fmla="*/ 929 w 931"/>
                    <a:gd name="T69" fmla="*/ 125 h 149"/>
                    <a:gd name="T70" fmla="*/ 965 w 931"/>
                    <a:gd name="T71" fmla="*/ 95 h 149"/>
                    <a:gd name="T72" fmla="*/ 1182 w 931"/>
                    <a:gd name="T73" fmla="*/ 13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9" name="Freeform 58">
                  <a:extLst>
                    <a:ext uri="{FF2B5EF4-FFF2-40B4-BE49-F238E27FC236}">
                      <a16:creationId xmlns:a16="http://schemas.microsoft.com/office/drawing/2014/main" id="{B6B84233-637B-0A4F-9155-818F062F3926}"/>
                    </a:ext>
                  </a:extLst>
                </p:cNvPr>
                <p:cNvSpPr>
                  <a:spLocks/>
                </p:cNvSpPr>
                <p:nvPr userDrawn="1"/>
              </p:nvSpPr>
              <p:spPr bwMode="ltGray">
                <a:xfrm>
                  <a:off x="971" y="91"/>
                  <a:ext cx="30" cy="25"/>
                </a:xfrm>
                <a:custGeom>
                  <a:avLst/>
                  <a:gdLst>
                    <a:gd name="T0" fmla="*/ 3 w 31"/>
                    <a:gd name="T1" fmla="*/ 23 h 30"/>
                    <a:gd name="T2" fmla="*/ 30 w 31"/>
                    <a:gd name="T3" fmla="*/ 0 h 30"/>
                    <a:gd name="T4" fmla="*/ 18 w 31"/>
                    <a:gd name="T5" fmla="*/ 20 h 30"/>
                    <a:gd name="T6" fmla="*/ 3 w 31"/>
                    <a:gd name="T7" fmla="*/ 23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0" name="Freeform 59">
                  <a:extLst>
                    <a:ext uri="{FF2B5EF4-FFF2-40B4-BE49-F238E27FC236}">
                      <a16:creationId xmlns:a16="http://schemas.microsoft.com/office/drawing/2014/main" id="{BBBD6684-8D56-C846-983E-1278F927C3B2}"/>
                    </a:ext>
                  </a:extLst>
                </p:cNvPr>
                <p:cNvSpPr>
                  <a:spLocks/>
                </p:cNvSpPr>
                <p:nvPr userDrawn="1"/>
              </p:nvSpPr>
              <p:spPr bwMode="ltGray">
                <a:xfrm>
                  <a:off x="935" y="125"/>
                  <a:ext cx="45" cy="27"/>
                </a:xfrm>
                <a:custGeom>
                  <a:avLst/>
                  <a:gdLst>
                    <a:gd name="T0" fmla="*/ 6 w 44"/>
                    <a:gd name="T1" fmla="*/ 27 h 32"/>
                    <a:gd name="T2" fmla="*/ 23 w 44"/>
                    <a:gd name="T3" fmla="*/ 0 h 32"/>
                    <a:gd name="T4" fmla="*/ 39 w 44"/>
                    <a:gd name="T5" fmla="*/ 3 h 32"/>
                    <a:gd name="T6" fmla="*/ 6 w 44"/>
                    <a:gd name="T7" fmla="*/ 27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1" name="Freeform 60">
                  <a:extLst>
                    <a:ext uri="{FF2B5EF4-FFF2-40B4-BE49-F238E27FC236}">
                      <a16:creationId xmlns:a16="http://schemas.microsoft.com/office/drawing/2014/main" id="{74A1D33C-7C6D-D642-A181-E3140D24208B}"/>
                    </a:ext>
                  </a:extLst>
                </p:cNvPr>
                <p:cNvSpPr>
                  <a:spLocks/>
                </p:cNvSpPr>
                <p:nvPr userDrawn="1"/>
              </p:nvSpPr>
              <p:spPr bwMode="ltGray">
                <a:xfrm>
                  <a:off x="1081" y="226"/>
                  <a:ext cx="75" cy="14"/>
                </a:xfrm>
                <a:custGeom>
                  <a:avLst/>
                  <a:gdLst>
                    <a:gd name="T0" fmla="*/ 37 w 76"/>
                    <a:gd name="T1" fmla="*/ 14 h 18"/>
                    <a:gd name="T2" fmla="*/ 25 w 76"/>
                    <a:gd name="T3" fmla="*/ 2 h 18"/>
                    <a:gd name="T4" fmla="*/ 37 w 76"/>
                    <a:gd name="T5" fmla="*/ 14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2" name="Freeform 61">
                  <a:extLst>
                    <a:ext uri="{FF2B5EF4-FFF2-40B4-BE49-F238E27FC236}">
                      <a16:creationId xmlns:a16="http://schemas.microsoft.com/office/drawing/2014/main" id="{C30D4A8D-3EDD-6C45-8E48-75091A544269}"/>
                    </a:ext>
                  </a:extLst>
                </p:cNvPr>
                <p:cNvSpPr>
                  <a:spLocks/>
                </p:cNvSpPr>
                <p:nvPr userDrawn="1"/>
              </p:nvSpPr>
              <p:spPr bwMode="ltGray">
                <a:xfrm>
                  <a:off x="1210" y="223"/>
                  <a:ext cx="42" cy="37"/>
                </a:xfrm>
                <a:custGeom>
                  <a:avLst/>
                  <a:gdLst>
                    <a:gd name="T0" fmla="*/ 0 w 42"/>
                    <a:gd name="T1" fmla="*/ 18 h 44"/>
                    <a:gd name="T2" fmla="*/ 12 w 42"/>
                    <a:gd name="T3" fmla="*/ 8 h 44"/>
                    <a:gd name="T4" fmla="*/ 0 w 42"/>
                    <a:gd name="T5" fmla="*/ 18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3" name="Freeform 62">
                  <a:extLst>
                    <a:ext uri="{FF2B5EF4-FFF2-40B4-BE49-F238E27FC236}">
                      <a16:creationId xmlns:a16="http://schemas.microsoft.com/office/drawing/2014/main" id="{CBE265D9-6502-9C44-855C-390BA76B945B}"/>
                    </a:ext>
                  </a:extLst>
                </p:cNvPr>
                <p:cNvSpPr>
                  <a:spLocks/>
                </p:cNvSpPr>
                <p:nvPr userDrawn="1"/>
              </p:nvSpPr>
              <p:spPr bwMode="ltGray">
                <a:xfrm>
                  <a:off x="865" y="123"/>
                  <a:ext cx="33" cy="24"/>
                </a:xfrm>
                <a:custGeom>
                  <a:avLst/>
                  <a:gdLst>
                    <a:gd name="T0" fmla="*/ 7 w 31"/>
                    <a:gd name="T1" fmla="*/ 18 h 30"/>
                    <a:gd name="T2" fmla="*/ 33 w 31"/>
                    <a:gd name="T3" fmla="*/ 8 h 30"/>
                    <a:gd name="T4" fmla="*/ 7 w 31"/>
                    <a:gd name="T5" fmla="*/ 18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0" name="Group 63">
                <a:extLst>
                  <a:ext uri="{FF2B5EF4-FFF2-40B4-BE49-F238E27FC236}">
                    <a16:creationId xmlns:a16="http://schemas.microsoft.com/office/drawing/2014/main" id="{F45EF8E8-2A18-6941-93FA-D820FB2DF043}"/>
                  </a:ext>
                </a:extLst>
              </p:cNvPr>
              <p:cNvGrpSpPr>
                <a:grpSpLocks/>
              </p:cNvGrpSpPr>
              <p:nvPr userDrawn="1"/>
            </p:nvGrpSpPr>
            <p:grpSpPr bwMode="auto">
              <a:xfrm>
                <a:off x="7" y="6"/>
                <a:ext cx="5739" cy="1022"/>
                <a:chOff x="1056" y="111"/>
                <a:chExt cx="2448" cy="418"/>
              </a:xfrm>
            </p:grpSpPr>
            <p:sp>
              <p:nvSpPr>
                <p:cNvPr id="27" name="Line 64">
                  <a:extLst>
                    <a:ext uri="{FF2B5EF4-FFF2-40B4-BE49-F238E27FC236}">
                      <a16:creationId xmlns:a16="http://schemas.microsoft.com/office/drawing/2014/main" id="{F8C1B088-DFE3-054E-8CC2-7D9A64BF58C7}"/>
                    </a:ext>
                  </a:extLst>
                </p:cNvPr>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8" name="Line 65">
                  <a:extLst>
                    <a:ext uri="{FF2B5EF4-FFF2-40B4-BE49-F238E27FC236}">
                      <a16:creationId xmlns:a16="http://schemas.microsoft.com/office/drawing/2014/main" id="{EC15CF0F-1C10-B649-A76D-C7E2BFB56B32}"/>
                    </a:ext>
                  </a:extLst>
                </p:cNvPr>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9" name="Line 66">
                  <a:extLst>
                    <a:ext uri="{FF2B5EF4-FFF2-40B4-BE49-F238E27FC236}">
                      <a16:creationId xmlns:a16="http://schemas.microsoft.com/office/drawing/2014/main" id="{D89A825C-E1EB-2B42-ADD9-60F12E5C7888}"/>
                    </a:ext>
                  </a:extLst>
                </p:cNvPr>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30" name="Line 67">
                  <a:extLst>
                    <a:ext uri="{FF2B5EF4-FFF2-40B4-BE49-F238E27FC236}">
                      <a16:creationId xmlns:a16="http://schemas.microsoft.com/office/drawing/2014/main" id="{E763B496-BCB2-0044-9167-3B6E6F04F702}"/>
                    </a:ext>
                  </a:extLst>
                </p:cNvPr>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31" name="Line 68">
                  <a:extLst>
                    <a:ext uri="{FF2B5EF4-FFF2-40B4-BE49-F238E27FC236}">
                      <a16:creationId xmlns:a16="http://schemas.microsoft.com/office/drawing/2014/main" id="{48F58895-DBB3-0640-A3CD-05AB74FDB4BD}"/>
                    </a:ext>
                  </a:extLst>
                </p:cNvPr>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32" name="Line 69">
                  <a:extLst>
                    <a:ext uri="{FF2B5EF4-FFF2-40B4-BE49-F238E27FC236}">
                      <a16:creationId xmlns:a16="http://schemas.microsoft.com/office/drawing/2014/main" id="{CF1E961A-AE66-1646-889C-0D82B955BCC2}"/>
                    </a:ext>
                  </a:extLst>
                </p:cNvPr>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33" name="Line 70">
                  <a:extLst>
                    <a:ext uri="{FF2B5EF4-FFF2-40B4-BE49-F238E27FC236}">
                      <a16:creationId xmlns:a16="http://schemas.microsoft.com/office/drawing/2014/main" id="{1CE091E2-4345-4543-BE84-E2EC62371A4B}"/>
                    </a:ext>
                  </a:extLst>
                </p:cNvPr>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34" name="Line 71">
                  <a:extLst>
                    <a:ext uri="{FF2B5EF4-FFF2-40B4-BE49-F238E27FC236}">
                      <a16:creationId xmlns:a16="http://schemas.microsoft.com/office/drawing/2014/main" id="{65376C93-A68C-5045-8980-6417984F37E7}"/>
                    </a:ext>
                  </a:extLst>
                </p:cNvPr>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35" name="Line 72">
                  <a:extLst>
                    <a:ext uri="{FF2B5EF4-FFF2-40B4-BE49-F238E27FC236}">
                      <a16:creationId xmlns:a16="http://schemas.microsoft.com/office/drawing/2014/main" id="{F87B17BE-631D-514B-A11E-94333BC715B8}"/>
                    </a:ext>
                  </a:extLst>
                </p:cNvPr>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36" name="Line 73">
                  <a:extLst>
                    <a:ext uri="{FF2B5EF4-FFF2-40B4-BE49-F238E27FC236}">
                      <a16:creationId xmlns:a16="http://schemas.microsoft.com/office/drawing/2014/main" id="{AFD8BD93-CE4B-1D4C-B7F7-D0344A89ABC2}"/>
                    </a:ext>
                  </a:extLst>
                </p:cNvPr>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37" name="Line 74">
                  <a:extLst>
                    <a:ext uri="{FF2B5EF4-FFF2-40B4-BE49-F238E27FC236}">
                      <a16:creationId xmlns:a16="http://schemas.microsoft.com/office/drawing/2014/main" id="{35C2F2C1-FF86-5947-BC01-BF87708488FB}"/>
                    </a:ext>
                  </a:extLst>
                </p:cNvPr>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grpSp>
          <p:grpSp>
            <p:nvGrpSpPr>
              <p:cNvPr id="11" name="Group 75">
                <a:extLst>
                  <a:ext uri="{FF2B5EF4-FFF2-40B4-BE49-F238E27FC236}">
                    <a16:creationId xmlns:a16="http://schemas.microsoft.com/office/drawing/2014/main" id="{D499A6B4-274A-2F48-B80D-F94D73550D8B}"/>
                  </a:ext>
                </a:extLst>
              </p:cNvPr>
              <p:cNvGrpSpPr>
                <a:grpSpLocks/>
              </p:cNvGrpSpPr>
              <p:nvPr userDrawn="1"/>
            </p:nvGrpSpPr>
            <p:grpSpPr bwMode="auto">
              <a:xfrm>
                <a:off x="363" y="1"/>
                <a:ext cx="4919" cy="1034"/>
                <a:chOff x="1208" y="109"/>
                <a:chExt cx="2098" cy="423"/>
              </a:xfrm>
            </p:grpSpPr>
            <p:sp>
              <p:nvSpPr>
                <p:cNvPr id="12" name="Line 76">
                  <a:extLst>
                    <a:ext uri="{FF2B5EF4-FFF2-40B4-BE49-F238E27FC236}">
                      <a16:creationId xmlns:a16="http://schemas.microsoft.com/office/drawing/2014/main" id="{6291D9EA-E2C2-194A-98BC-DA4E0299B8CA}"/>
                    </a:ext>
                  </a:extLst>
                </p:cNvPr>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13" name="Line 77">
                  <a:extLst>
                    <a:ext uri="{FF2B5EF4-FFF2-40B4-BE49-F238E27FC236}">
                      <a16:creationId xmlns:a16="http://schemas.microsoft.com/office/drawing/2014/main" id="{3E9E8A56-3369-524E-871F-27943724275A}"/>
                    </a:ext>
                  </a:extLst>
                </p:cNvPr>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14" name="Line 78">
                  <a:extLst>
                    <a:ext uri="{FF2B5EF4-FFF2-40B4-BE49-F238E27FC236}">
                      <a16:creationId xmlns:a16="http://schemas.microsoft.com/office/drawing/2014/main" id="{EDB8037E-3839-BD46-9EDA-E81D2D137167}"/>
                    </a:ext>
                  </a:extLst>
                </p:cNvPr>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15" name="Line 79">
                  <a:extLst>
                    <a:ext uri="{FF2B5EF4-FFF2-40B4-BE49-F238E27FC236}">
                      <a16:creationId xmlns:a16="http://schemas.microsoft.com/office/drawing/2014/main" id="{346349B0-9D79-2546-876D-569FCC3990C8}"/>
                    </a:ext>
                  </a:extLst>
                </p:cNvPr>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16" name="Line 80">
                  <a:extLst>
                    <a:ext uri="{FF2B5EF4-FFF2-40B4-BE49-F238E27FC236}">
                      <a16:creationId xmlns:a16="http://schemas.microsoft.com/office/drawing/2014/main" id="{98F17C70-06B4-7140-AB8A-3D4EB0D0C1E3}"/>
                    </a:ext>
                  </a:extLst>
                </p:cNvPr>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17" name="Line 81">
                  <a:extLst>
                    <a:ext uri="{FF2B5EF4-FFF2-40B4-BE49-F238E27FC236}">
                      <a16:creationId xmlns:a16="http://schemas.microsoft.com/office/drawing/2014/main" id="{17AA0B4D-4331-1446-BC03-5DC284FB495D}"/>
                    </a:ext>
                  </a:extLst>
                </p:cNvPr>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18" name="Line 82">
                  <a:extLst>
                    <a:ext uri="{FF2B5EF4-FFF2-40B4-BE49-F238E27FC236}">
                      <a16:creationId xmlns:a16="http://schemas.microsoft.com/office/drawing/2014/main" id="{C16D0ACE-1962-5D44-9CAF-27D8E7A21630}"/>
                    </a:ext>
                  </a:extLst>
                </p:cNvPr>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19" name="Line 83">
                  <a:extLst>
                    <a:ext uri="{FF2B5EF4-FFF2-40B4-BE49-F238E27FC236}">
                      <a16:creationId xmlns:a16="http://schemas.microsoft.com/office/drawing/2014/main" id="{2F0BEDE1-4A5C-3348-A30F-16F7C27A2AE1}"/>
                    </a:ext>
                  </a:extLst>
                </p:cNvPr>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0" name="Line 84">
                  <a:extLst>
                    <a:ext uri="{FF2B5EF4-FFF2-40B4-BE49-F238E27FC236}">
                      <a16:creationId xmlns:a16="http://schemas.microsoft.com/office/drawing/2014/main" id="{E22FA1E5-CA7A-CF47-92FF-69E87DEEEE31}"/>
                    </a:ext>
                  </a:extLst>
                </p:cNvPr>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1" name="Line 85">
                  <a:extLst>
                    <a:ext uri="{FF2B5EF4-FFF2-40B4-BE49-F238E27FC236}">
                      <a16:creationId xmlns:a16="http://schemas.microsoft.com/office/drawing/2014/main" id="{F60DEAB8-6A02-4F45-AF0D-790343643BC7}"/>
                    </a:ext>
                  </a:extLst>
                </p:cNvPr>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2" name="Line 86">
                  <a:extLst>
                    <a:ext uri="{FF2B5EF4-FFF2-40B4-BE49-F238E27FC236}">
                      <a16:creationId xmlns:a16="http://schemas.microsoft.com/office/drawing/2014/main" id="{094BBA24-12A9-F941-B4EE-DF2FC80BED7C}"/>
                    </a:ext>
                  </a:extLst>
                </p:cNvPr>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3" name="Line 87">
                  <a:extLst>
                    <a:ext uri="{FF2B5EF4-FFF2-40B4-BE49-F238E27FC236}">
                      <a16:creationId xmlns:a16="http://schemas.microsoft.com/office/drawing/2014/main" id="{2BB3894F-EACC-5C4E-ACA1-D1D61401A65B}"/>
                    </a:ext>
                  </a:extLst>
                </p:cNvPr>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4" name="Line 88">
                  <a:extLst>
                    <a:ext uri="{FF2B5EF4-FFF2-40B4-BE49-F238E27FC236}">
                      <a16:creationId xmlns:a16="http://schemas.microsoft.com/office/drawing/2014/main" id="{92A99BC7-2A9D-8047-B745-D9022804B065}"/>
                    </a:ext>
                  </a:extLst>
                </p:cNvPr>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5" name="Line 89">
                  <a:extLst>
                    <a:ext uri="{FF2B5EF4-FFF2-40B4-BE49-F238E27FC236}">
                      <a16:creationId xmlns:a16="http://schemas.microsoft.com/office/drawing/2014/main" id="{2A45EAD8-68FE-2F4C-904A-1D6CD8D6357F}"/>
                    </a:ext>
                  </a:extLst>
                </p:cNvPr>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26" name="Line 90">
                  <a:extLst>
                    <a:ext uri="{FF2B5EF4-FFF2-40B4-BE49-F238E27FC236}">
                      <a16:creationId xmlns:a16="http://schemas.microsoft.com/office/drawing/2014/main" id="{D8F033D9-83D9-6E4A-A7AD-3431B2DF4367}"/>
                    </a:ext>
                  </a:extLst>
                </p:cNvPr>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grpSp>
        </p:grpSp>
        <p:pic>
          <p:nvPicPr>
            <p:cNvPr id="7" name="Picture 91" descr="earth">
              <a:extLst>
                <a:ext uri="{FF2B5EF4-FFF2-40B4-BE49-F238E27FC236}">
                  <a16:creationId xmlns:a16="http://schemas.microsoft.com/office/drawing/2014/main" id="{948488ED-5C3C-BA4A-AC47-2D87EEE6FCEF}"/>
                </a:ext>
              </a:extLst>
            </p:cNvPr>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460" name="Rectangle 92"/>
          <p:cNvSpPr>
            <a:spLocks noGrp="1" noChangeArrowheads="1"/>
          </p:cNvSpPr>
          <p:nvPr>
            <p:ph type="ctrTitle"/>
          </p:nvPr>
        </p:nvSpPr>
        <p:spPr>
          <a:xfrm>
            <a:off x="1828800" y="1828800"/>
            <a:ext cx="6934200" cy="2362200"/>
          </a:xfrm>
        </p:spPr>
        <p:txBody>
          <a:bodyPr/>
          <a:lstStyle>
            <a:lvl1pPr>
              <a:defRPr/>
            </a:lvl1pPr>
          </a:lstStyle>
          <a:p>
            <a:pPr lvl="0"/>
            <a:r>
              <a:rPr lang="en-US" noProof="0"/>
              <a:t>Click to edit Master title style</a:t>
            </a:r>
          </a:p>
        </p:txBody>
      </p:sp>
      <p:sp>
        <p:nvSpPr>
          <p:cNvPr id="58461"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a:t>Click to edit Master subtitle style</a:t>
            </a:r>
          </a:p>
        </p:txBody>
      </p:sp>
      <p:sp>
        <p:nvSpPr>
          <p:cNvPr id="94" name="Rectangle 94">
            <a:extLst>
              <a:ext uri="{FF2B5EF4-FFF2-40B4-BE49-F238E27FC236}">
                <a16:creationId xmlns:a16="http://schemas.microsoft.com/office/drawing/2014/main" id="{FFB00262-9A93-FE43-A93F-22E477D5EEFF}"/>
              </a:ext>
            </a:extLst>
          </p:cNvPr>
          <p:cNvSpPr>
            <a:spLocks noGrp="1" noChangeArrowheads="1"/>
          </p:cNvSpPr>
          <p:nvPr>
            <p:ph type="dt" sz="half" idx="10"/>
          </p:nvPr>
        </p:nvSpPr>
        <p:spPr>
          <a:xfrm>
            <a:off x="533400" y="6324600"/>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B7482090-B9BA-854B-8DCF-EEFAFCA76747}" type="datetime1">
              <a:rPr lang="en-US" altLang="en-US"/>
              <a:pPr/>
              <a:t>9/28/20</a:t>
            </a:fld>
            <a:endParaRPr lang="en-US" altLang="en-US"/>
          </a:p>
        </p:txBody>
      </p:sp>
      <p:sp>
        <p:nvSpPr>
          <p:cNvPr id="95" name="Rectangle 95">
            <a:extLst>
              <a:ext uri="{FF2B5EF4-FFF2-40B4-BE49-F238E27FC236}">
                <a16:creationId xmlns:a16="http://schemas.microsoft.com/office/drawing/2014/main" id="{548CE693-F037-964E-AA86-104156C16C6C}"/>
              </a:ext>
            </a:extLst>
          </p:cNvPr>
          <p:cNvSpPr>
            <a:spLocks noGrp="1" noChangeArrowheads="1"/>
          </p:cNvSpPr>
          <p:nvPr>
            <p:ph type="ftr" sz="quarter" idx="11"/>
          </p:nvPr>
        </p:nvSpPr>
        <p:spPr>
          <a:xfrm>
            <a:off x="3200400" y="6324600"/>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 &amp; Z.Q. Li</a:t>
            </a:r>
          </a:p>
        </p:txBody>
      </p:sp>
      <p:sp>
        <p:nvSpPr>
          <p:cNvPr id="96" name="Rectangle 96">
            <a:extLst>
              <a:ext uri="{FF2B5EF4-FFF2-40B4-BE49-F238E27FC236}">
                <a16:creationId xmlns:a16="http://schemas.microsoft.com/office/drawing/2014/main" id="{844EA606-8063-3245-AFC1-21FBA183A9A9}"/>
              </a:ext>
            </a:extLst>
          </p:cNvPr>
          <p:cNvSpPr>
            <a:spLocks noGrp="1" noChangeArrowheads="1"/>
          </p:cNvSpPr>
          <p:nvPr>
            <p:ph type="sldNum" sz="quarter" idx="12"/>
          </p:nvPr>
        </p:nvSpPr>
        <p:spPr>
          <a:xfrm>
            <a:off x="6858000" y="6324600"/>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FB357DAC-E64F-1C4C-AB0E-ED82309B1BBF}" type="slidenum">
              <a:rPr lang="en-US" altLang="en-US"/>
              <a:pPr/>
              <a:t>‹#›</a:t>
            </a:fld>
            <a:endParaRPr lang="en-US" altLang="en-US"/>
          </a:p>
        </p:txBody>
      </p:sp>
    </p:spTree>
    <p:extLst>
      <p:ext uri="{BB962C8B-B14F-4D97-AF65-F5344CB8AC3E}">
        <p14:creationId xmlns:p14="http://schemas.microsoft.com/office/powerpoint/2010/main" val="305099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61CA00-77D5-924F-8B4B-464461C42128}"/>
              </a:ext>
            </a:extLst>
          </p:cNvPr>
          <p:cNvSpPr>
            <a:spLocks noGrp="1" noChangeArrowheads="1"/>
          </p:cNvSpPr>
          <p:nvPr>
            <p:ph type="dt" sz="half" idx="10"/>
          </p:nvPr>
        </p:nvSpPr>
        <p:spPr>
          <a:ln/>
        </p:spPr>
        <p:txBody>
          <a:bodyPr/>
          <a:lstStyle>
            <a:lvl1pPr>
              <a:defRPr/>
            </a:lvl1pPr>
          </a:lstStyle>
          <a:p>
            <a:fld id="{5730A706-953F-EE4E-8E17-71D9292C22A2}" type="datetime1">
              <a:rPr lang="en-US" altLang="en-US"/>
              <a:pPr/>
              <a:t>9/28/20</a:t>
            </a:fld>
            <a:endParaRPr lang="en-US" altLang="en-US"/>
          </a:p>
        </p:txBody>
      </p:sp>
      <p:sp>
        <p:nvSpPr>
          <p:cNvPr id="5" name="Rectangle 5">
            <a:extLst>
              <a:ext uri="{FF2B5EF4-FFF2-40B4-BE49-F238E27FC236}">
                <a16:creationId xmlns:a16="http://schemas.microsoft.com/office/drawing/2014/main" id="{6B08A1FD-0D5F-9F4B-9307-797E5718EF9B}"/>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2B8C59EE-8C7B-9E48-BA94-9A6D6B47CF64}"/>
              </a:ext>
            </a:extLst>
          </p:cNvPr>
          <p:cNvSpPr>
            <a:spLocks noGrp="1" noChangeArrowheads="1"/>
          </p:cNvSpPr>
          <p:nvPr>
            <p:ph type="sldNum" sz="quarter" idx="12"/>
          </p:nvPr>
        </p:nvSpPr>
        <p:spPr>
          <a:ln/>
        </p:spPr>
        <p:txBody>
          <a:bodyPr/>
          <a:lstStyle>
            <a:lvl1pPr>
              <a:defRPr/>
            </a:lvl1pPr>
          </a:lstStyle>
          <a:p>
            <a:fld id="{484B9BA5-0A4F-FE44-9BB0-C45D76E477EE}" type="slidenum">
              <a:rPr lang="en-US" altLang="en-US"/>
              <a:pPr/>
              <a:t>‹#›</a:t>
            </a:fld>
            <a:endParaRPr lang="en-US" altLang="en-US"/>
          </a:p>
        </p:txBody>
      </p:sp>
    </p:spTree>
    <p:extLst>
      <p:ext uri="{BB962C8B-B14F-4D97-AF65-F5344CB8AC3E}">
        <p14:creationId xmlns:p14="http://schemas.microsoft.com/office/powerpoint/2010/main" val="214475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135A10B-6B8D-7B4B-A252-BD00FB07A5F7}"/>
              </a:ext>
            </a:extLst>
          </p:cNvPr>
          <p:cNvSpPr>
            <a:spLocks noGrp="1" noChangeArrowheads="1"/>
          </p:cNvSpPr>
          <p:nvPr>
            <p:ph type="dt" sz="half" idx="10"/>
          </p:nvPr>
        </p:nvSpPr>
        <p:spPr>
          <a:ln/>
        </p:spPr>
        <p:txBody>
          <a:bodyPr/>
          <a:lstStyle>
            <a:lvl1pPr>
              <a:defRPr/>
            </a:lvl1pPr>
          </a:lstStyle>
          <a:p>
            <a:fld id="{5224C61C-27E1-AA4B-8F3C-12CE19DE77B5}" type="datetime1">
              <a:rPr lang="en-US" altLang="en-US"/>
              <a:pPr/>
              <a:t>9/28/20</a:t>
            </a:fld>
            <a:endParaRPr lang="en-US" altLang="en-US"/>
          </a:p>
        </p:txBody>
      </p:sp>
      <p:sp>
        <p:nvSpPr>
          <p:cNvPr id="5" name="Rectangle 5">
            <a:extLst>
              <a:ext uri="{FF2B5EF4-FFF2-40B4-BE49-F238E27FC236}">
                <a16:creationId xmlns:a16="http://schemas.microsoft.com/office/drawing/2014/main" id="{632C35DB-DC50-954E-A5B6-59CF7BD80CC8}"/>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58E80F29-C147-3E40-B12E-824ADCC7541A}"/>
              </a:ext>
            </a:extLst>
          </p:cNvPr>
          <p:cNvSpPr>
            <a:spLocks noGrp="1" noChangeArrowheads="1"/>
          </p:cNvSpPr>
          <p:nvPr>
            <p:ph type="sldNum" sz="quarter" idx="12"/>
          </p:nvPr>
        </p:nvSpPr>
        <p:spPr>
          <a:ln/>
        </p:spPr>
        <p:txBody>
          <a:bodyPr/>
          <a:lstStyle>
            <a:lvl1pPr>
              <a:defRPr/>
            </a:lvl1pPr>
          </a:lstStyle>
          <a:p>
            <a:fld id="{4E0FDCD7-9FC0-9D49-AADA-B361B2BC8CC5}" type="slidenum">
              <a:rPr lang="en-US" altLang="en-US"/>
              <a:pPr/>
              <a:t>‹#›</a:t>
            </a:fld>
            <a:endParaRPr lang="en-US" altLang="en-US"/>
          </a:p>
        </p:txBody>
      </p:sp>
    </p:spTree>
    <p:extLst>
      <p:ext uri="{BB962C8B-B14F-4D97-AF65-F5344CB8AC3E}">
        <p14:creationId xmlns:p14="http://schemas.microsoft.com/office/powerpoint/2010/main" val="2844158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9FAB86-ECA0-3B4F-B2B2-8251087FA17F}"/>
              </a:ext>
            </a:extLst>
          </p:cNvPr>
          <p:cNvSpPr>
            <a:spLocks noGrp="1" noChangeArrowheads="1"/>
          </p:cNvSpPr>
          <p:nvPr>
            <p:ph type="dt" sz="half" idx="10"/>
          </p:nvPr>
        </p:nvSpPr>
        <p:spPr>
          <a:ln/>
        </p:spPr>
        <p:txBody>
          <a:bodyPr/>
          <a:lstStyle>
            <a:lvl1pPr>
              <a:defRPr/>
            </a:lvl1pPr>
          </a:lstStyle>
          <a:p>
            <a:fld id="{50F4E6C3-C638-C44D-A966-F8BF73F74575}" type="datetime1">
              <a:rPr lang="en-US" altLang="en-US"/>
              <a:pPr/>
              <a:t>9/28/20</a:t>
            </a:fld>
            <a:endParaRPr lang="en-US" altLang="en-US"/>
          </a:p>
        </p:txBody>
      </p:sp>
      <p:sp>
        <p:nvSpPr>
          <p:cNvPr id="6" name="Rectangle 5">
            <a:extLst>
              <a:ext uri="{FF2B5EF4-FFF2-40B4-BE49-F238E27FC236}">
                <a16:creationId xmlns:a16="http://schemas.microsoft.com/office/drawing/2014/main" id="{94D80381-81C0-9243-9EC2-C2F5A4C0F9DD}"/>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B99E1AAB-5A95-954A-844B-722393FEE8A4}"/>
              </a:ext>
            </a:extLst>
          </p:cNvPr>
          <p:cNvSpPr>
            <a:spLocks noGrp="1" noChangeArrowheads="1"/>
          </p:cNvSpPr>
          <p:nvPr>
            <p:ph type="sldNum" sz="quarter" idx="12"/>
          </p:nvPr>
        </p:nvSpPr>
        <p:spPr>
          <a:ln/>
        </p:spPr>
        <p:txBody>
          <a:bodyPr/>
          <a:lstStyle>
            <a:lvl1pPr>
              <a:defRPr/>
            </a:lvl1pPr>
          </a:lstStyle>
          <a:p>
            <a:fld id="{60D9EF22-1E37-0541-A375-C92888161E3F}" type="slidenum">
              <a:rPr lang="en-US" altLang="en-US"/>
              <a:pPr/>
              <a:t>‹#›</a:t>
            </a:fld>
            <a:endParaRPr lang="en-US" altLang="en-US"/>
          </a:p>
        </p:txBody>
      </p:sp>
    </p:spTree>
    <p:extLst>
      <p:ext uri="{BB962C8B-B14F-4D97-AF65-F5344CB8AC3E}">
        <p14:creationId xmlns:p14="http://schemas.microsoft.com/office/powerpoint/2010/main" val="1534587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4FE1258-F5C7-0044-B0E5-6E0953684BEE}"/>
              </a:ext>
            </a:extLst>
          </p:cNvPr>
          <p:cNvSpPr>
            <a:spLocks noGrp="1" noChangeArrowheads="1"/>
          </p:cNvSpPr>
          <p:nvPr>
            <p:ph type="dt" sz="half" idx="10"/>
          </p:nvPr>
        </p:nvSpPr>
        <p:spPr>
          <a:ln/>
        </p:spPr>
        <p:txBody>
          <a:bodyPr/>
          <a:lstStyle>
            <a:lvl1pPr>
              <a:defRPr/>
            </a:lvl1pPr>
          </a:lstStyle>
          <a:p>
            <a:fld id="{D101099F-09B0-FC46-9600-E55115AA3BAB}" type="datetime1">
              <a:rPr lang="en-US" altLang="en-US"/>
              <a:pPr/>
              <a:t>9/28/20</a:t>
            </a:fld>
            <a:endParaRPr lang="en-US" altLang="en-US"/>
          </a:p>
        </p:txBody>
      </p:sp>
      <p:sp>
        <p:nvSpPr>
          <p:cNvPr id="8" name="Rectangle 5">
            <a:extLst>
              <a:ext uri="{FF2B5EF4-FFF2-40B4-BE49-F238E27FC236}">
                <a16:creationId xmlns:a16="http://schemas.microsoft.com/office/drawing/2014/main" id="{8D48116C-5CD3-C049-B956-A5811E46F1B7}"/>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9" name="Rectangle 6">
            <a:extLst>
              <a:ext uri="{FF2B5EF4-FFF2-40B4-BE49-F238E27FC236}">
                <a16:creationId xmlns:a16="http://schemas.microsoft.com/office/drawing/2014/main" id="{9F2EF292-EB3F-FC40-A000-C4BE9164092B}"/>
              </a:ext>
            </a:extLst>
          </p:cNvPr>
          <p:cNvSpPr>
            <a:spLocks noGrp="1" noChangeArrowheads="1"/>
          </p:cNvSpPr>
          <p:nvPr>
            <p:ph type="sldNum" sz="quarter" idx="12"/>
          </p:nvPr>
        </p:nvSpPr>
        <p:spPr>
          <a:ln/>
        </p:spPr>
        <p:txBody>
          <a:bodyPr/>
          <a:lstStyle>
            <a:lvl1pPr>
              <a:defRPr/>
            </a:lvl1pPr>
          </a:lstStyle>
          <a:p>
            <a:fld id="{B3ADE763-985A-0D40-BAC9-3C66C4D3BC96}" type="slidenum">
              <a:rPr lang="en-US" altLang="en-US"/>
              <a:pPr/>
              <a:t>‹#›</a:t>
            </a:fld>
            <a:endParaRPr lang="en-US" altLang="en-US"/>
          </a:p>
        </p:txBody>
      </p:sp>
    </p:spTree>
    <p:extLst>
      <p:ext uri="{BB962C8B-B14F-4D97-AF65-F5344CB8AC3E}">
        <p14:creationId xmlns:p14="http://schemas.microsoft.com/office/powerpoint/2010/main" val="959260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19F94EA-300E-1743-8871-61D433A027AA}"/>
              </a:ext>
            </a:extLst>
          </p:cNvPr>
          <p:cNvSpPr>
            <a:spLocks noGrp="1" noChangeArrowheads="1"/>
          </p:cNvSpPr>
          <p:nvPr>
            <p:ph type="dt" sz="half" idx="10"/>
          </p:nvPr>
        </p:nvSpPr>
        <p:spPr>
          <a:ln/>
        </p:spPr>
        <p:txBody>
          <a:bodyPr/>
          <a:lstStyle>
            <a:lvl1pPr>
              <a:defRPr/>
            </a:lvl1pPr>
          </a:lstStyle>
          <a:p>
            <a:fld id="{BE1C5312-89FA-2449-B1ED-1452335562D7}" type="datetime1">
              <a:rPr lang="en-US" altLang="en-US"/>
              <a:pPr/>
              <a:t>9/28/20</a:t>
            </a:fld>
            <a:endParaRPr lang="en-US" altLang="en-US"/>
          </a:p>
        </p:txBody>
      </p:sp>
      <p:sp>
        <p:nvSpPr>
          <p:cNvPr id="4" name="Rectangle 5">
            <a:extLst>
              <a:ext uri="{FF2B5EF4-FFF2-40B4-BE49-F238E27FC236}">
                <a16:creationId xmlns:a16="http://schemas.microsoft.com/office/drawing/2014/main" id="{E5035AA9-3101-7E4D-AA3A-29E759A965F5}"/>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5" name="Rectangle 6">
            <a:extLst>
              <a:ext uri="{FF2B5EF4-FFF2-40B4-BE49-F238E27FC236}">
                <a16:creationId xmlns:a16="http://schemas.microsoft.com/office/drawing/2014/main" id="{622E9D4B-0BF6-9049-84A8-6C77DB58DC34}"/>
              </a:ext>
            </a:extLst>
          </p:cNvPr>
          <p:cNvSpPr>
            <a:spLocks noGrp="1" noChangeArrowheads="1"/>
          </p:cNvSpPr>
          <p:nvPr>
            <p:ph type="sldNum" sz="quarter" idx="12"/>
          </p:nvPr>
        </p:nvSpPr>
        <p:spPr>
          <a:ln/>
        </p:spPr>
        <p:txBody>
          <a:bodyPr/>
          <a:lstStyle>
            <a:lvl1pPr>
              <a:defRPr/>
            </a:lvl1pPr>
          </a:lstStyle>
          <a:p>
            <a:fld id="{B0BC98C9-ADDC-1C4B-AE65-C34CBB05E15A}" type="slidenum">
              <a:rPr lang="en-US" altLang="en-US"/>
              <a:pPr/>
              <a:t>‹#›</a:t>
            </a:fld>
            <a:endParaRPr lang="en-US" altLang="en-US"/>
          </a:p>
        </p:txBody>
      </p:sp>
    </p:spTree>
    <p:extLst>
      <p:ext uri="{BB962C8B-B14F-4D97-AF65-F5344CB8AC3E}">
        <p14:creationId xmlns:p14="http://schemas.microsoft.com/office/powerpoint/2010/main" val="20990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C7D7FA-55EF-0643-95E3-C021F54F5B3A}"/>
              </a:ext>
            </a:extLst>
          </p:cNvPr>
          <p:cNvSpPr>
            <a:spLocks noGrp="1" noChangeArrowheads="1"/>
          </p:cNvSpPr>
          <p:nvPr>
            <p:ph type="dt" sz="half" idx="10"/>
          </p:nvPr>
        </p:nvSpPr>
        <p:spPr>
          <a:ln/>
        </p:spPr>
        <p:txBody>
          <a:bodyPr/>
          <a:lstStyle>
            <a:lvl1pPr>
              <a:defRPr/>
            </a:lvl1pPr>
          </a:lstStyle>
          <a:p>
            <a:fld id="{A85B2210-F601-5F43-9597-ADF2B7E7C75D}" type="datetime1">
              <a:rPr lang="en-US" altLang="en-US"/>
              <a:pPr/>
              <a:t>9/28/20</a:t>
            </a:fld>
            <a:endParaRPr lang="en-US" altLang="en-US"/>
          </a:p>
        </p:txBody>
      </p:sp>
      <p:sp>
        <p:nvSpPr>
          <p:cNvPr id="5" name="Rectangle 5">
            <a:extLst>
              <a:ext uri="{FF2B5EF4-FFF2-40B4-BE49-F238E27FC236}">
                <a16:creationId xmlns:a16="http://schemas.microsoft.com/office/drawing/2014/main" id="{EA153551-47E0-DA4E-AD71-4869E187D64A}"/>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AED1261C-1F4B-4143-8D4F-43D0EF740696}"/>
              </a:ext>
            </a:extLst>
          </p:cNvPr>
          <p:cNvSpPr>
            <a:spLocks noGrp="1" noChangeArrowheads="1"/>
          </p:cNvSpPr>
          <p:nvPr>
            <p:ph type="sldNum" sz="quarter" idx="12"/>
          </p:nvPr>
        </p:nvSpPr>
        <p:spPr>
          <a:ln/>
        </p:spPr>
        <p:txBody>
          <a:bodyPr/>
          <a:lstStyle>
            <a:lvl1pPr>
              <a:defRPr/>
            </a:lvl1pPr>
          </a:lstStyle>
          <a:p>
            <a:fld id="{8DE51E41-75F9-2943-A12B-4B52C88D6B2F}" type="slidenum">
              <a:rPr lang="en-US" altLang="en-US"/>
              <a:pPr/>
              <a:t>‹#›</a:t>
            </a:fld>
            <a:endParaRPr lang="en-US" altLang="en-US"/>
          </a:p>
        </p:txBody>
      </p:sp>
    </p:spTree>
    <p:extLst>
      <p:ext uri="{BB962C8B-B14F-4D97-AF65-F5344CB8AC3E}">
        <p14:creationId xmlns:p14="http://schemas.microsoft.com/office/powerpoint/2010/main" val="2550789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E41507-167E-8646-A745-BA5FDE00D33B}"/>
              </a:ext>
            </a:extLst>
          </p:cNvPr>
          <p:cNvSpPr>
            <a:spLocks noGrp="1" noChangeArrowheads="1"/>
          </p:cNvSpPr>
          <p:nvPr>
            <p:ph type="dt" sz="half" idx="10"/>
          </p:nvPr>
        </p:nvSpPr>
        <p:spPr>
          <a:ln/>
        </p:spPr>
        <p:txBody>
          <a:bodyPr/>
          <a:lstStyle>
            <a:lvl1pPr>
              <a:defRPr/>
            </a:lvl1pPr>
          </a:lstStyle>
          <a:p>
            <a:fld id="{6E5CE6A4-EF53-6842-BAFC-0057C5094DE0}" type="datetime1">
              <a:rPr lang="en-US" altLang="en-US"/>
              <a:pPr/>
              <a:t>9/28/20</a:t>
            </a:fld>
            <a:endParaRPr lang="en-US" altLang="en-US"/>
          </a:p>
        </p:txBody>
      </p:sp>
      <p:sp>
        <p:nvSpPr>
          <p:cNvPr id="3" name="Rectangle 5">
            <a:extLst>
              <a:ext uri="{FF2B5EF4-FFF2-40B4-BE49-F238E27FC236}">
                <a16:creationId xmlns:a16="http://schemas.microsoft.com/office/drawing/2014/main" id="{33FABBC9-A100-6B44-B912-582D15DA48C4}"/>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4" name="Rectangle 6">
            <a:extLst>
              <a:ext uri="{FF2B5EF4-FFF2-40B4-BE49-F238E27FC236}">
                <a16:creationId xmlns:a16="http://schemas.microsoft.com/office/drawing/2014/main" id="{4F739C50-523E-BD4B-96AB-ED34EB9F44ED}"/>
              </a:ext>
            </a:extLst>
          </p:cNvPr>
          <p:cNvSpPr>
            <a:spLocks noGrp="1" noChangeArrowheads="1"/>
          </p:cNvSpPr>
          <p:nvPr>
            <p:ph type="sldNum" sz="quarter" idx="12"/>
          </p:nvPr>
        </p:nvSpPr>
        <p:spPr>
          <a:ln/>
        </p:spPr>
        <p:txBody>
          <a:bodyPr/>
          <a:lstStyle>
            <a:lvl1pPr>
              <a:defRPr/>
            </a:lvl1pPr>
          </a:lstStyle>
          <a:p>
            <a:fld id="{8D8115F5-2429-7143-BA55-689522F92D5B}" type="slidenum">
              <a:rPr lang="en-US" altLang="en-US"/>
              <a:pPr/>
              <a:t>‹#›</a:t>
            </a:fld>
            <a:endParaRPr lang="en-US" altLang="en-US"/>
          </a:p>
        </p:txBody>
      </p:sp>
    </p:spTree>
    <p:extLst>
      <p:ext uri="{BB962C8B-B14F-4D97-AF65-F5344CB8AC3E}">
        <p14:creationId xmlns:p14="http://schemas.microsoft.com/office/powerpoint/2010/main" val="2520148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4C6A50F-6393-4245-B046-8776BAF494B6}"/>
              </a:ext>
            </a:extLst>
          </p:cNvPr>
          <p:cNvSpPr>
            <a:spLocks noGrp="1" noChangeArrowheads="1"/>
          </p:cNvSpPr>
          <p:nvPr>
            <p:ph type="dt" sz="half" idx="10"/>
          </p:nvPr>
        </p:nvSpPr>
        <p:spPr>
          <a:ln/>
        </p:spPr>
        <p:txBody>
          <a:bodyPr/>
          <a:lstStyle>
            <a:lvl1pPr>
              <a:defRPr/>
            </a:lvl1pPr>
          </a:lstStyle>
          <a:p>
            <a:fld id="{8EF5862D-5295-1140-AAC9-E4B0E9BE2318}" type="datetime1">
              <a:rPr lang="en-US" altLang="en-US"/>
              <a:pPr/>
              <a:t>9/28/20</a:t>
            </a:fld>
            <a:endParaRPr lang="en-US" altLang="en-US"/>
          </a:p>
        </p:txBody>
      </p:sp>
      <p:sp>
        <p:nvSpPr>
          <p:cNvPr id="6" name="Rectangle 5">
            <a:extLst>
              <a:ext uri="{FF2B5EF4-FFF2-40B4-BE49-F238E27FC236}">
                <a16:creationId xmlns:a16="http://schemas.microsoft.com/office/drawing/2014/main" id="{E1887F98-1248-5D4F-B170-3E106E26865E}"/>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A147C251-53FC-7646-8A82-2A19AB76AE95}"/>
              </a:ext>
            </a:extLst>
          </p:cNvPr>
          <p:cNvSpPr>
            <a:spLocks noGrp="1" noChangeArrowheads="1"/>
          </p:cNvSpPr>
          <p:nvPr>
            <p:ph type="sldNum" sz="quarter" idx="12"/>
          </p:nvPr>
        </p:nvSpPr>
        <p:spPr>
          <a:ln/>
        </p:spPr>
        <p:txBody>
          <a:bodyPr/>
          <a:lstStyle>
            <a:lvl1pPr>
              <a:defRPr/>
            </a:lvl1pPr>
          </a:lstStyle>
          <a:p>
            <a:fld id="{7D50D414-7601-2742-B4CD-D5B5B704F4FB}" type="slidenum">
              <a:rPr lang="en-US" altLang="en-US"/>
              <a:pPr/>
              <a:t>‹#›</a:t>
            </a:fld>
            <a:endParaRPr lang="en-US" altLang="en-US"/>
          </a:p>
        </p:txBody>
      </p:sp>
    </p:spTree>
    <p:extLst>
      <p:ext uri="{BB962C8B-B14F-4D97-AF65-F5344CB8AC3E}">
        <p14:creationId xmlns:p14="http://schemas.microsoft.com/office/powerpoint/2010/main" val="1390607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0F42C17-BE2B-704C-8021-FE95A7B12577}"/>
              </a:ext>
            </a:extLst>
          </p:cNvPr>
          <p:cNvSpPr>
            <a:spLocks noGrp="1" noChangeArrowheads="1"/>
          </p:cNvSpPr>
          <p:nvPr>
            <p:ph type="dt" sz="half" idx="10"/>
          </p:nvPr>
        </p:nvSpPr>
        <p:spPr>
          <a:ln/>
        </p:spPr>
        <p:txBody>
          <a:bodyPr/>
          <a:lstStyle>
            <a:lvl1pPr>
              <a:defRPr/>
            </a:lvl1pPr>
          </a:lstStyle>
          <a:p>
            <a:fld id="{66C5D1EE-3AE4-C947-9C47-E7A1A941CFEB}" type="datetime1">
              <a:rPr lang="en-US" altLang="en-US"/>
              <a:pPr/>
              <a:t>9/28/20</a:t>
            </a:fld>
            <a:endParaRPr lang="en-US" altLang="en-US"/>
          </a:p>
        </p:txBody>
      </p:sp>
      <p:sp>
        <p:nvSpPr>
          <p:cNvPr id="6" name="Rectangle 5">
            <a:extLst>
              <a:ext uri="{FF2B5EF4-FFF2-40B4-BE49-F238E27FC236}">
                <a16:creationId xmlns:a16="http://schemas.microsoft.com/office/drawing/2014/main" id="{82F79B96-5C5B-4D4A-BD77-566B5B7FF9B4}"/>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C750C2F0-C466-9542-9F76-ADFA356B676D}"/>
              </a:ext>
            </a:extLst>
          </p:cNvPr>
          <p:cNvSpPr>
            <a:spLocks noGrp="1" noChangeArrowheads="1"/>
          </p:cNvSpPr>
          <p:nvPr>
            <p:ph type="sldNum" sz="quarter" idx="12"/>
          </p:nvPr>
        </p:nvSpPr>
        <p:spPr>
          <a:ln/>
        </p:spPr>
        <p:txBody>
          <a:bodyPr/>
          <a:lstStyle>
            <a:lvl1pPr>
              <a:defRPr/>
            </a:lvl1pPr>
          </a:lstStyle>
          <a:p>
            <a:fld id="{D67B413F-7754-434C-8893-4F2809D4B602}" type="slidenum">
              <a:rPr lang="en-US" altLang="en-US"/>
              <a:pPr/>
              <a:t>‹#›</a:t>
            </a:fld>
            <a:endParaRPr lang="en-US" altLang="en-US"/>
          </a:p>
        </p:txBody>
      </p:sp>
    </p:spTree>
    <p:extLst>
      <p:ext uri="{BB962C8B-B14F-4D97-AF65-F5344CB8AC3E}">
        <p14:creationId xmlns:p14="http://schemas.microsoft.com/office/powerpoint/2010/main" val="53741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AE9E1E-E636-3C43-A778-6BC82C259745}"/>
              </a:ext>
            </a:extLst>
          </p:cNvPr>
          <p:cNvSpPr>
            <a:spLocks noGrp="1" noChangeArrowheads="1"/>
          </p:cNvSpPr>
          <p:nvPr>
            <p:ph type="dt" sz="half" idx="10"/>
          </p:nvPr>
        </p:nvSpPr>
        <p:spPr>
          <a:ln/>
        </p:spPr>
        <p:txBody>
          <a:bodyPr/>
          <a:lstStyle>
            <a:lvl1pPr>
              <a:defRPr/>
            </a:lvl1pPr>
          </a:lstStyle>
          <a:p>
            <a:fld id="{9A4169A6-55B2-004E-AB90-BABCD4AA4C8B}" type="datetime1">
              <a:rPr lang="en-US" altLang="en-US"/>
              <a:pPr/>
              <a:t>9/28/20</a:t>
            </a:fld>
            <a:endParaRPr lang="en-US" altLang="en-US"/>
          </a:p>
        </p:txBody>
      </p:sp>
      <p:sp>
        <p:nvSpPr>
          <p:cNvPr id="5" name="Rectangle 5">
            <a:extLst>
              <a:ext uri="{FF2B5EF4-FFF2-40B4-BE49-F238E27FC236}">
                <a16:creationId xmlns:a16="http://schemas.microsoft.com/office/drawing/2014/main" id="{D75291D5-B726-3847-AA4C-9759DDBAB79F}"/>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6288F831-F5D1-C94F-A829-BE9E2FC57ACF}"/>
              </a:ext>
            </a:extLst>
          </p:cNvPr>
          <p:cNvSpPr>
            <a:spLocks noGrp="1" noChangeArrowheads="1"/>
          </p:cNvSpPr>
          <p:nvPr>
            <p:ph type="sldNum" sz="quarter" idx="12"/>
          </p:nvPr>
        </p:nvSpPr>
        <p:spPr>
          <a:ln/>
        </p:spPr>
        <p:txBody>
          <a:bodyPr/>
          <a:lstStyle>
            <a:lvl1pPr>
              <a:defRPr/>
            </a:lvl1pPr>
          </a:lstStyle>
          <a:p>
            <a:fld id="{542A0C9E-AB79-AB4E-9802-FE2B35FA5B4E}" type="slidenum">
              <a:rPr lang="en-US" altLang="en-US"/>
              <a:pPr/>
              <a:t>‹#›</a:t>
            </a:fld>
            <a:endParaRPr lang="en-US" altLang="en-US"/>
          </a:p>
        </p:txBody>
      </p:sp>
    </p:spTree>
    <p:extLst>
      <p:ext uri="{BB962C8B-B14F-4D97-AF65-F5344CB8AC3E}">
        <p14:creationId xmlns:p14="http://schemas.microsoft.com/office/powerpoint/2010/main" val="421000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4EC69A-991E-D041-B637-46E5051E7610}"/>
              </a:ext>
            </a:extLst>
          </p:cNvPr>
          <p:cNvSpPr>
            <a:spLocks noGrp="1" noChangeArrowheads="1"/>
          </p:cNvSpPr>
          <p:nvPr>
            <p:ph type="dt" sz="half" idx="10"/>
          </p:nvPr>
        </p:nvSpPr>
        <p:spPr>
          <a:ln/>
        </p:spPr>
        <p:txBody>
          <a:bodyPr/>
          <a:lstStyle>
            <a:lvl1pPr>
              <a:defRPr/>
            </a:lvl1pPr>
          </a:lstStyle>
          <a:p>
            <a:fld id="{5DB55013-3E1B-8443-98B1-F132A7DC28AB}" type="datetime1">
              <a:rPr lang="en-US" altLang="en-US"/>
              <a:pPr/>
              <a:t>9/28/20</a:t>
            </a:fld>
            <a:endParaRPr lang="en-US" altLang="en-US"/>
          </a:p>
        </p:txBody>
      </p:sp>
      <p:sp>
        <p:nvSpPr>
          <p:cNvPr id="5" name="Rectangle 5">
            <a:extLst>
              <a:ext uri="{FF2B5EF4-FFF2-40B4-BE49-F238E27FC236}">
                <a16:creationId xmlns:a16="http://schemas.microsoft.com/office/drawing/2014/main" id="{FEE267FA-3E85-914C-A36A-A3C61E244E5D}"/>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281B9AF2-66BA-4C47-AC2D-6A24DCF5E5AD}"/>
              </a:ext>
            </a:extLst>
          </p:cNvPr>
          <p:cNvSpPr>
            <a:spLocks noGrp="1" noChangeArrowheads="1"/>
          </p:cNvSpPr>
          <p:nvPr>
            <p:ph type="sldNum" sz="quarter" idx="12"/>
          </p:nvPr>
        </p:nvSpPr>
        <p:spPr>
          <a:ln/>
        </p:spPr>
        <p:txBody>
          <a:bodyPr/>
          <a:lstStyle>
            <a:lvl1pPr>
              <a:defRPr/>
            </a:lvl1pPr>
          </a:lstStyle>
          <a:p>
            <a:fld id="{94E2E035-5CF7-E149-AFF8-9894714B9900}" type="slidenum">
              <a:rPr lang="en-US" altLang="en-US"/>
              <a:pPr/>
              <a:t>‹#›</a:t>
            </a:fld>
            <a:endParaRPr lang="en-US" altLang="en-US"/>
          </a:p>
        </p:txBody>
      </p:sp>
    </p:spTree>
    <p:extLst>
      <p:ext uri="{BB962C8B-B14F-4D97-AF65-F5344CB8AC3E}">
        <p14:creationId xmlns:p14="http://schemas.microsoft.com/office/powerpoint/2010/main" val="2143193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BB88916-6CD8-4648-AD6A-75C2891206DC}"/>
              </a:ext>
            </a:extLst>
          </p:cNvPr>
          <p:cNvSpPr>
            <a:spLocks noGrp="1" noChangeArrowheads="1"/>
          </p:cNvSpPr>
          <p:nvPr>
            <p:ph type="dt" sz="half" idx="10"/>
          </p:nvPr>
        </p:nvSpPr>
        <p:spPr>
          <a:ln/>
        </p:spPr>
        <p:txBody>
          <a:bodyPr/>
          <a:lstStyle>
            <a:lvl1pPr>
              <a:defRPr/>
            </a:lvl1pPr>
          </a:lstStyle>
          <a:p>
            <a:fld id="{BFA5118A-E73E-CE4E-87E5-22D889C657D7}" type="datetime1">
              <a:rPr lang="en-US" altLang="en-US"/>
              <a:pPr/>
              <a:t>9/28/20</a:t>
            </a:fld>
            <a:endParaRPr lang="en-US" altLang="en-US"/>
          </a:p>
        </p:txBody>
      </p:sp>
      <p:sp>
        <p:nvSpPr>
          <p:cNvPr id="5" name="Rectangle 5">
            <a:extLst>
              <a:ext uri="{FF2B5EF4-FFF2-40B4-BE49-F238E27FC236}">
                <a16:creationId xmlns:a16="http://schemas.microsoft.com/office/drawing/2014/main" id="{B1BFABD1-D09E-7449-8208-93DB36D865AB}"/>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D979A143-D181-7C43-BA8B-5D1F5343945E}"/>
              </a:ext>
            </a:extLst>
          </p:cNvPr>
          <p:cNvSpPr>
            <a:spLocks noGrp="1" noChangeArrowheads="1"/>
          </p:cNvSpPr>
          <p:nvPr>
            <p:ph type="sldNum" sz="quarter" idx="12"/>
          </p:nvPr>
        </p:nvSpPr>
        <p:spPr>
          <a:ln/>
        </p:spPr>
        <p:txBody>
          <a:bodyPr/>
          <a:lstStyle>
            <a:lvl1pPr>
              <a:defRPr/>
            </a:lvl1pPr>
          </a:lstStyle>
          <a:p>
            <a:fld id="{21F8760A-DE51-4341-850C-EDD208BEE5F3}" type="slidenum">
              <a:rPr lang="en-US" altLang="en-US"/>
              <a:pPr/>
              <a:t>‹#›</a:t>
            </a:fld>
            <a:endParaRPr lang="en-US" altLang="en-US"/>
          </a:p>
        </p:txBody>
      </p:sp>
    </p:spTree>
    <p:extLst>
      <p:ext uri="{BB962C8B-B14F-4D97-AF65-F5344CB8AC3E}">
        <p14:creationId xmlns:p14="http://schemas.microsoft.com/office/powerpoint/2010/main" val="21174838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2EB1EF-1188-6440-A1F5-8600F5650222}"/>
              </a:ext>
            </a:extLst>
          </p:cNvPr>
          <p:cNvSpPr>
            <a:spLocks noGrp="1" noChangeArrowheads="1"/>
          </p:cNvSpPr>
          <p:nvPr>
            <p:ph type="dt" sz="half" idx="10"/>
          </p:nvPr>
        </p:nvSpPr>
        <p:spPr>
          <a:ln/>
        </p:spPr>
        <p:txBody>
          <a:bodyPr/>
          <a:lstStyle>
            <a:lvl1pPr>
              <a:defRPr/>
            </a:lvl1pPr>
          </a:lstStyle>
          <a:p>
            <a:fld id="{6DFA9C0D-5995-C140-AFD9-A7C59A147DEF}" type="datetime1">
              <a:rPr lang="en-US" altLang="en-US"/>
              <a:pPr/>
              <a:t>9/28/20</a:t>
            </a:fld>
            <a:endParaRPr lang="en-US" altLang="en-US"/>
          </a:p>
        </p:txBody>
      </p:sp>
      <p:sp>
        <p:nvSpPr>
          <p:cNvPr id="5" name="Rectangle 5">
            <a:extLst>
              <a:ext uri="{FF2B5EF4-FFF2-40B4-BE49-F238E27FC236}">
                <a16:creationId xmlns:a16="http://schemas.microsoft.com/office/drawing/2014/main" id="{0B09A602-709B-0142-9F9A-FEABF99B137A}"/>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ADE842A6-8620-9E4B-83CE-D42F34C257FF}"/>
              </a:ext>
            </a:extLst>
          </p:cNvPr>
          <p:cNvSpPr>
            <a:spLocks noGrp="1" noChangeArrowheads="1"/>
          </p:cNvSpPr>
          <p:nvPr>
            <p:ph type="sldNum" sz="quarter" idx="12"/>
          </p:nvPr>
        </p:nvSpPr>
        <p:spPr>
          <a:ln/>
        </p:spPr>
        <p:txBody>
          <a:bodyPr/>
          <a:lstStyle>
            <a:lvl1pPr>
              <a:defRPr/>
            </a:lvl1pPr>
          </a:lstStyle>
          <a:p>
            <a:fld id="{DF06FF5F-8C05-634B-BA5A-C01F9C0F045E}" type="slidenum">
              <a:rPr lang="en-US" altLang="en-US"/>
              <a:pPr/>
              <a:t>‹#›</a:t>
            </a:fld>
            <a:endParaRPr lang="en-US" altLang="en-US"/>
          </a:p>
        </p:txBody>
      </p:sp>
    </p:spTree>
    <p:extLst>
      <p:ext uri="{BB962C8B-B14F-4D97-AF65-F5344CB8AC3E}">
        <p14:creationId xmlns:p14="http://schemas.microsoft.com/office/powerpoint/2010/main" val="21501725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F40F50A-7648-2C47-B2AB-C5CD2C39EB40}"/>
              </a:ext>
            </a:extLst>
          </p:cNvPr>
          <p:cNvSpPr>
            <a:spLocks noGrp="1" noChangeArrowheads="1"/>
          </p:cNvSpPr>
          <p:nvPr>
            <p:ph type="dt" sz="half" idx="10"/>
          </p:nvPr>
        </p:nvSpPr>
        <p:spPr>
          <a:ln/>
        </p:spPr>
        <p:txBody>
          <a:bodyPr/>
          <a:lstStyle>
            <a:lvl1pPr>
              <a:defRPr/>
            </a:lvl1pPr>
          </a:lstStyle>
          <a:p>
            <a:fld id="{23AA07EF-3FA9-E548-A8A0-A4D075DA934A}" type="datetime1">
              <a:rPr lang="en-US" altLang="en-US"/>
              <a:pPr/>
              <a:t>9/28/20</a:t>
            </a:fld>
            <a:endParaRPr lang="en-US" altLang="en-US"/>
          </a:p>
        </p:txBody>
      </p:sp>
      <p:sp>
        <p:nvSpPr>
          <p:cNvPr id="5" name="Rectangle 5">
            <a:extLst>
              <a:ext uri="{FF2B5EF4-FFF2-40B4-BE49-F238E27FC236}">
                <a16:creationId xmlns:a16="http://schemas.microsoft.com/office/drawing/2014/main" id="{8A168BB8-D2D0-6A40-9F2C-C59B74BEA018}"/>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ED63CDE7-F1E2-7B4F-8DC5-F9942372FC25}"/>
              </a:ext>
            </a:extLst>
          </p:cNvPr>
          <p:cNvSpPr>
            <a:spLocks noGrp="1" noChangeArrowheads="1"/>
          </p:cNvSpPr>
          <p:nvPr>
            <p:ph type="sldNum" sz="quarter" idx="12"/>
          </p:nvPr>
        </p:nvSpPr>
        <p:spPr>
          <a:ln/>
        </p:spPr>
        <p:txBody>
          <a:bodyPr/>
          <a:lstStyle>
            <a:lvl1pPr>
              <a:defRPr/>
            </a:lvl1pPr>
          </a:lstStyle>
          <a:p>
            <a:fld id="{AFD8A86F-4FE7-6D44-8ABC-EA33E379B066}" type="slidenum">
              <a:rPr lang="en-US" altLang="en-US"/>
              <a:pPr/>
              <a:t>‹#›</a:t>
            </a:fld>
            <a:endParaRPr lang="en-US" altLang="en-US"/>
          </a:p>
        </p:txBody>
      </p:sp>
    </p:spTree>
    <p:extLst>
      <p:ext uri="{BB962C8B-B14F-4D97-AF65-F5344CB8AC3E}">
        <p14:creationId xmlns:p14="http://schemas.microsoft.com/office/powerpoint/2010/main" val="33196068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C6B902-6B3C-564F-B272-DB1E4D51AB81}"/>
              </a:ext>
            </a:extLst>
          </p:cNvPr>
          <p:cNvSpPr>
            <a:spLocks noGrp="1" noChangeArrowheads="1"/>
          </p:cNvSpPr>
          <p:nvPr>
            <p:ph type="dt" sz="half" idx="10"/>
          </p:nvPr>
        </p:nvSpPr>
        <p:spPr>
          <a:ln/>
        </p:spPr>
        <p:txBody>
          <a:bodyPr/>
          <a:lstStyle>
            <a:lvl1pPr>
              <a:defRPr/>
            </a:lvl1pPr>
          </a:lstStyle>
          <a:p>
            <a:fld id="{DC101FE9-959E-2842-A13D-5AE89D113BF5}" type="datetime1">
              <a:rPr lang="en-US" altLang="en-US"/>
              <a:pPr/>
              <a:t>9/28/20</a:t>
            </a:fld>
            <a:endParaRPr lang="en-US" altLang="en-US"/>
          </a:p>
        </p:txBody>
      </p:sp>
      <p:sp>
        <p:nvSpPr>
          <p:cNvPr id="6" name="Rectangle 5">
            <a:extLst>
              <a:ext uri="{FF2B5EF4-FFF2-40B4-BE49-F238E27FC236}">
                <a16:creationId xmlns:a16="http://schemas.microsoft.com/office/drawing/2014/main" id="{D61840C8-3B8E-184B-8205-4BDBFF110566}"/>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4A038BE2-2F50-3A40-B5C1-EBEC5BFDD816}"/>
              </a:ext>
            </a:extLst>
          </p:cNvPr>
          <p:cNvSpPr>
            <a:spLocks noGrp="1" noChangeArrowheads="1"/>
          </p:cNvSpPr>
          <p:nvPr>
            <p:ph type="sldNum" sz="quarter" idx="12"/>
          </p:nvPr>
        </p:nvSpPr>
        <p:spPr>
          <a:ln/>
        </p:spPr>
        <p:txBody>
          <a:bodyPr/>
          <a:lstStyle>
            <a:lvl1pPr>
              <a:defRPr/>
            </a:lvl1pPr>
          </a:lstStyle>
          <a:p>
            <a:fld id="{1BB3F983-0E9E-5343-9B83-369A8743A617}" type="slidenum">
              <a:rPr lang="en-US" altLang="en-US"/>
              <a:pPr/>
              <a:t>‹#›</a:t>
            </a:fld>
            <a:endParaRPr lang="en-US" altLang="en-US"/>
          </a:p>
        </p:txBody>
      </p:sp>
    </p:spTree>
    <p:extLst>
      <p:ext uri="{BB962C8B-B14F-4D97-AF65-F5344CB8AC3E}">
        <p14:creationId xmlns:p14="http://schemas.microsoft.com/office/powerpoint/2010/main" val="14430682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4B7E276-A1AA-AD4B-9210-04218B35D25C}"/>
              </a:ext>
            </a:extLst>
          </p:cNvPr>
          <p:cNvSpPr>
            <a:spLocks noGrp="1" noChangeArrowheads="1"/>
          </p:cNvSpPr>
          <p:nvPr>
            <p:ph type="dt" sz="half" idx="10"/>
          </p:nvPr>
        </p:nvSpPr>
        <p:spPr>
          <a:ln/>
        </p:spPr>
        <p:txBody>
          <a:bodyPr/>
          <a:lstStyle>
            <a:lvl1pPr>
              <a:defRPr/>
            </a:lvl1pPr>
          </a:lstStyle>
          <a:p>
            <a:fld id="{4684A2B7-EAB2-C94F-87BB-DFAEC59C198F}" type="datetime1">
              <a:rPr lang="en-US" altLang="en-US"/>
              <a:pPr/>
              <a:t>9/28/20</a:t>
            </a:fld>
            <a:endParaRPr lang="en-US" altLang="en-US"/>
          </a:p>
        </p:txBody>
      </p:sp>
      <p:sp>
        <p:nvSpPr>
          <p:cNvPr id="8" name="Rectangle 5">
            <a:extLst>
              <a:ext uri="{FF2B5EF4-FFF2-40B4-BE49-F238E27FC236}">
                <a16:creationId xmlns:a16="http://schemas.microsoft.com/office/drawing/2014/main" id="{4459D302-5F43-1E49-91DB-2C1CC3B023B3}"/>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9" name="Rectangle 6">
            <a:extLst>
              <a:ext uri="{FF2B5EF4-FFF2-40B4-BE49-F238E27FC236}">
                <a16:creationId xmlns:a16="http://schemas.microsoft.com/office/drawing/2014/main" id="{BD9261F4-7005-B64C-BB6B-6EA1392F7521}"/>
              </a:ext>
            </a:extLst>
          </p:cNvPr>
          <p:cNvSpPr>
            <a:spLocks noGrp="1" noChangeArrowheads="1"/>
          </p:cNvSpPr>
          <p:nvPr>
            <p:ph type="sldNum" sz="quarter" idx="12"/>
          </p:nvPr>
        </p:nvSpPr>
        <p:spPr>
          <a:ln/>
        </p:spPr>
        <p:txBody>
          <a:bodyPr/>
          <a:lstStyle>
            <a:lvl1pPr>
              <a:defRPr/>
            </a:lvl1pPr>
          </a:lstStyle>
          <a:p>
            <a:fld id="{564C15C6-BE95-C84E-9584-E4A2F1D33B0C}" type="slidenum">
              <a:rPr lang="en-US" altLang="en-US"/>
              <a:pPr/>
              <a:t>‹#›</a:t>
            </a:fld>
            <a:endParaRPr lang="en-US" altLang="en-US"/>
          </a:p>
        </p:txBody>
      </p:sp>
    </p:spTree>
    <p:extLst>
      <p:ext uri="{BB962C8B-B14F-4D97-AF65-F5344CB8AC3E}">
        <p14:creationId xmlns:p14="http://schemas.microsoft.com/office/powerpoint/2010/main" val="2994928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BB45508-61BE-7C48-9D9D-61D908877EBB}"/>
              </a:ext>
            </a:extLst>
          </p:cNvPr>
          <p:cNvSpPr>
            <a:spLocks noGrp="1" noChangeArrowheads="1"/>
          </p:cNvSpPr>
          <p:nvPr>
            <p:ph type="dt" sz="half" idx="10"/>
          </p:nvPr>
        </p:nvSpPr>
        <p:spPr>
          <a:ln/>
        </p:spPr>
        <p:txBody>
          <a:bodyPr/>
          <a:lstStyle>
            <a:lvl1pPr>
              <a:defRPr/>
            </a:lvl1pPr>
          </a:lstStyle>
          <a:p>
            <a:fld id="{E8D73B23-44BD-3A41-B426-67681F0531BB}" type="datetime1">
              <a:rPr lang="en-US" altLang="en-US"/>
              <a:pPr/>
              <a:t>9/28/20</a:t>
            </a:fld>
            <a:endParaRPr lang="en-US" altLang="en-US"/>
          </a:p>
        </p:txBody>
      </p:sp>
      <p:sp>
        <p:nvSpPr>
          <p:cNvPr id="5" name="Rectangle 5">
            <a:extLst>
              <a:ext uri="{FF2B5EF4-FFF2-40B4-BE49-F238E27FC236}">
                <a16:creationId xmlns:a16="http://schemas.microsoft.com/office/drawing/2014/main" id="{94759EFE-9712-394D-9F66-8EF369D9B65A}"/>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755C2281-5EBC-7F48-860B-12DCC3701442}"/>
              </a:ext>
            </a:extLst>
          </p:cNvPr>
          <p:cNvSpPr>
            <a:spLocks noGrp="1" noChangeArrowheads="1"/>
          </p:cNvSpPr>
          <p:nvPr>
            <p:ph type="sldNum" sz="quarter" idx="12"/>
          </p:nvPr>
        </p:nvSpPr>
        <p:spPr>
          <a:ln/>
        </p:spPr>
        <p:txBody>
          <a:bodyPr/>
          <a:lstStyle>
            <a:lvl1pPr>
              <a:defRPr/>
            </a:lvl1pPr>
          </a:lstStyle>
          <a:p>
            <a:fld id="{A0D1D129-1D11-6E4F-8B4D-154789E8D234}" type="slidenum">
              <a:rPr lang="en-US" altLang="en-US"/>
              <a:pPr/>
              <a:t>‹#›</a:t>
            </a:fld>
            <a:endParaRPr lang="en-US" altLang="en-US"/>
          </a:p>
        </p:txBody>
      </p:sp>
    </p:spTree>
    <p:extLst>
      <p:ext uri="{BB962C8B-B14F-4D97-AF65-F5344CB8AC3E}">
        <p14:creationId xmlns:p14="http://schemas.microsoft.com/office/powerpoint/2010/main" val="2956903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E7BFCF9-BB86-1841-9223-0640158AB94A}"/>
              </a:ext>
            </a:extLst>
          </p:cNvPr>
          <p:cNvSpPr>
            <a:spLocks noGrp="1" noChangeArrowheads="1"/>
          </p:cNvSpPr>
          <p:nvPr>
            <p:ph type="dt" sz="half" idx="10"/>
          </p:nvPr>
        </p:nvSpPr>
        <p:spPr>
          <a:ln/>
        </p:spPr>
        <p:txBody>
          <a:bodyPr/>
          <a:lstStyle>
            <a:lvl1pPr>
              <a:defRPr/>
            </a:lvl1pPr>
          </a:lstStyle>
          <a:p>
            <a:fld id="{24792F02-2F03-9F42-B65D-E8F559E7B6EB}" type="datetime1">
              <a:rPr lang="en-US" altLang="en-US"/>
              <a:pPr/>
              <a:t>9/28/20</a:t>
            </a:fld>
            <a:endParaRPr lang="en-US" altLang="en-US"/>
          </a:p>
        </p:txBody>
      </p:sp>
      <p:sp>
        <p:nvSpPr>
          <p:cNvPr id="4" name="Rectangle 5">
            <a:extLst>
              <a:ext uri="{FF2B5EF4-FFF2-40B4-BE49-F238E27FC236}">
                <a16:creationId xmlns:a16="http://schemas.microsoft.com/office/drawing/2014/main" id="{D351C609-4054-E444-8E9C-DD522A2B1931}"/>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5" name="Rectangle 6">
            <a:extLst>
              <a:ext uri="{FF2B5EF4-FFF2-40B4-BE49-F238E27FC236}">
                <a16:creationId xmlns:a16="http://schemas.microsoft.com/office/drawing/2014/main" id="{E3D89BC6-BB9B-0B44-8E03-9780F061A5FD}"/>
              </a:ext>
            </a:extLst>
          </p:cNvPr>
          <p:cNvSpPr>
            <a:spLocks noGrp="1" noChangeArrowheads="1"/>
          </p:cNvSpPr>
          <p:nvPr>
            <p:ph type="sldNum" sz="quarter" idx="12"/>
          </p:nvPr>
        </p:nvSpPr>
        <p:spPr>
          <a:ln/>
        </p:spPr>
        <p:txBody>
          <a:bodyPr/>
          <a:lstStyle>
            <a:lvl1pPr>
              <a:defRPr/>
            </a:lvl1pPr>
          </a:lstStyle>
          <a:p>
            <a:fld id="{4919DCF1-094B-6448-AD04-6818D4AA5987}" type="slidenum">
              <a:rPr lang="en-US" altLang="en-US"/>
              <a:pPr/>
              <a:t>‹#›</a:t>
            </a:fld>
            <a:endParaRPr lang="en-US" altLang="en-US"/>
          </a:p>
        </p:txBody>
      </p:sp>
    </p:spTree>
    <p:extLst>
      <p:ext uri="{BB962C8B-B14F-4D97-AF65-F5344CB8AC3E}">
        <p14:creationId xmlns:p14="http://schemas.microsoft.com/office/powerpoint/2010/main" val="180415347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0E90FF-8203-BC4C-8DA0-2AE0797BFC47}"/>
              </a:ext>
            </a:extLst>
          </p:cNvPr>
          <p:cNvSpPr>
            <a:spLocks noGrp="1" noChangeArrowheads="1"/>
          </p:cNvSpPr>
          <p:nvPr>
            <p:ph type="dt" sz="half" idx="10"/>
          </p:nvPr>
        </p:nvSpPr>
        <p:spPr>
          <a:ln/>
        </p:spPr>
        <p:txBody>
          <a:bodyPr/>
          <a:lstStyle>
            <a:lvl1pPr>
              <a:defRPr/>
            </a:lvl1pPr>
          </a:lstStyle>
          <a:p>
            <a:fld id="{9E6DB7BA-A0E7-4848-A24F-EEABF36580F3}" type="datetime1">
              <a:rPr lang="en-US" altLang="en-US"/>
              <a:pPr/>
              <a:t>9/28/20</a:t>
            </a:fld>
            <a:endParaRPr lang="en-US" altLang="en-US"/>
          </a:p>
        </p:txBody>
      </p:sp>
      <p:sp>
        <p:nvSpPr>
          <p:cNvPr id="3" name="Rectangle 5">
            <a:extLst>
              <a:ext uri="{FF2B5EF4-FFF2-40B4-BE49-F238E27FC236}">
                <a16:creationId xmlns:a16="http://schemas.microsoft.com/office/drawing/2014/main" id="{2FD8FA81-C356-6C4F-A32E-B0A0A9EE5994}"/>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4" name="Rectangle 6">
            <a:extLst>
              <a:ext uri="{FF2B5EF4-FFF2-40B4-BE49-F238E27FC236}">
                <a16:creationId xmlns:a16="http://schemas.microsoft.com/office/drawing/2014/main" id="{6D1E5016-976D-A44F-B3F6-BE1095C33D95}"/>
              </a:ext>
            </a:extLst>
          </p:cNvPr>
          <p:cNvSpPr>
            <a:spLocks noGrp="1" noChangeArrowheads="1"/>
          </p:cNvSpPr>
          <p:nvPr>
            <p:ph type="sldNum" sz="quarter" idx="12"/>
          </p:nvPr>
        </p:nvSpPr>
        <p:spPr>
          <a:ln/>
        </p:spPr>
        <p:txBody>
          <a:bodyPr/>
          <a:lstStyle>
            <a:lvl1pPr>
              <a:defRPr/>
            </a:lvl1pPr>
          </a:lstStyle>
          <a:p>
            <a:fld id="{39D5B562-1ED8-5449-891A-D6299ABD1D2C}" type="slidenum">
              <a:rPr lang="en-US" altLang="en-US"/>
              <a:pPr/>
              <a:t>‹#›</a:t>
            </a:fld>
            <a:endParaRPr lang="en-US" altLang="en-US"/>
          </a:p>
        </p:txBody>
      </p:sp>
    </p:spTree>
    <p:extLst>
      <p:ext uri="{BB962C8B-B14F-4D97-AF65-F5344CB8AC3E}">
        <p14:creationId xmlns:p14="http://schemas.microsoft.com/office/powerpoint/2010/main" val="354021946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CB0BF7-ECAD-E442-A1AF-59D8F14955F5}"/>
              </a:ext>
            </a:extLst>
          </p:cNvPr>
          <p:cNvSpPr>
            <a:spLocks noGrp="1" noChangeArrowheads="1"/>
          </p:cNvSpPr>
          <p:nvPr>
            <p:ph type="dt" sz="half" idx="10"/>
          </p:nvPr>
        </p:nvSpPr>
        <p:spPr>
          <a:ln/>
        </p:spPr>
        <p:txBody>
          <a:bodyPr/>
          <a:lstStyle>
            <a:lvl1pPr>
              <a:defRPr/>
            </a:lvl1pPr>
          </a:lstStyle>
          <a:p>
            <a:fld id="{48F9D505-1A74-B843-B8F5-3586250D5B0B}" type="datetime1">
              <a:rPr lang="en-US" altLang="en-US"/>
              <a:pPr/>
              <a:t>9/28/20</a:t>
            </a:fld>
            <a:endParaRPr lang="en-US" altLang="en-US"/>
          </a:p>
        </p:txBody>
      </p:sp>
      <p:sp>
        <p:nvSpPr>
          <p:cNvPr id="6" name="Rectangle 5">
            <a:extLst>
              <a:ext uri="{FF2B5EF4-FFF2-40B4-BE49-F238E27FC236}">
                <a16:creationId xmlns:a16="http://schemas.microsoft.com/office/drawing/2014/main" id="{8DAC1DB6-360E-FB49-98A1-58054CC3D800}"/>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CB1EDBE7-4FD8-9D48-92C9-3747DD1300FA}"/>
              </a:ext>
            </a:extLst>
          </p:cNvPr>
          <p:cNvSpPr>
            <a:spLocks noGrp="1" noChangeArrowheads="1"/>
          </p:cNvSpPr>
          <p:nvPr>
            <p:ph type="sldNum" sz="quarter" idx="12"/>
          </p:nvPr>
        </p:nvSpPr>
        <p:spPr>
          <a:ln/>
        </p:spPr>
        <p:txBody>
          <a:bodyPr/>
          <a:lstStyle>
            <a:lvl1pPr>
              <a:defRPr/>
            </a:lvl1pPr>
          </a:lstStyle>
          <a:p>
            <a:fld id="{E957F17E-A392-494C-A48C-D2A2E7287AF3}" type="slidenum">
              <a:rPr lang="en-US" altLang="en-US"/>
              <a:pPr/>
              <a:t>‹#›</a:t>
            </a:fld>
            <a:endParaRPr lang="en-US" altLang="en-US"/>
          </a:p>
        </p:txBody>
      </p:sp>
    </p:spTree>
    <p:extLst>
      <p:ext uri="{BB962C8B-B14F-4D97-AF65-F5344CB8AC3E}">
        <p14:creationId xmlns:p14="http://schemas.microsoft.com/office/powerpoint/2010/main" val="262070279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D86ABB3-0F56-EA40-A23F-F930A34B4A3E}"/>
              </a:ext>
            </a:extLst>
          </p:cNvPr>
          <p:cNvSpPr>
            <a:spLocks noGrp="1" noChangeArrowheads="1"/>
          </p:cNvSpPr>
          <p:nvPr>
            <p:ph type="dt" sz="half" idx="10"/>
          </p:nvPr>
        </p:nvSpPr>
        <p:spPr>
          <a:ln/>
        </p:spPr>
        <p:txBody>
          <a:bodyPr/>
          <a:lstStyle>
            <a:lvl1pPr>
              <a:defRPr/>
            </a:lvl1pPr>
          </a:lstStyle>
          <a:p>
            <a:fld id="{7258A722-5F01-CA49-9B7D-2AB5385E29D8}" type="datetime1">
              <a:rPr lang="en-US" altLang="en-US"/>
              <a:pPr/>
              <a:t>9/28/20</a:t>
            </a:fld>
            <a:endParaRPr lang="en-US" altLang="en-US"/>
          </a:p>
        </p:txBody>
      </p:sp>
      <p:sp>
        <p:nvSpPr>
          <p:cNvPr id="6" name="Rectangle 5">
            <a:extLst>
              <a:ext uri="{FF2B5EF4-FFF2-40B4-BE49-F238E27FC236}">
                <a16:creationId xmlns:a16="http://schemas.microsoft.com/office/drawing/2014/main" id="{6938869F-5972-4B44-BA23-C14B7FDE965B}"/>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B6603575-CB6E-E443-85F5-04B9D26BA0AF}"/>
              </a:ext>
            </a:extLst>
          </p:cNvPr>
          <p:cNvSpPr>
            <a:spLocks noGrp="1" noChangeArrowheads="1"/>
          </p:cNvSpPr>
          <p:nvPr>
            <p:ph type="sldNum" sz="quarter" idx="12"/>
          </p:nvPr>
        </p:nvSpPr>
        <p:spPr>
          <a:ln/>
        </p:spPr>
        <p:txBody>
          <a:bodyPr/>
          <a:lstStyle>
            <a:lvl1pPr>
              <a:defRPr/>
            </a:lvl1pPr>
          </a:lstStyle>
          <a:p>
            <a:fld id="{C6EDC53A-05DD-DB43-AABF-842D8D6AB494}" type="slidenum">
              <a:rPr lang="en-US" altLang="en-US"/>
              <a:pPr/>
              <a:t>‹#›</a:t>
            </a:fld>
            <a:endParaRPr lang="en-US" altLang="en-US"/>
          </a:p>
        </p:txBody>
      </p:sp>
    </p:spTree>
    <p:extLst>
      <p:ext uri="{BB962C8B-B14F-4D97-AF65-F5344CB8AC3E}">
        <p14:creationId xmlns:p14="http://schemas.microsoft.com/office/powerpoint/2010/main" val="344883369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95EB7-885D-5940-8797-FD2562B6D68C}"/>
              </a:ext>
            </a:extLst>
          </p:cNvPr>
          <p:cNvSpPr>
            <a:spLocks noGrp="1" noChangeArrowheads="1"/>
          </p:cNvSpPr>
          <p:nvPr>
            <p:ph type="dt" sz="half" idx="10"/>
          </p:nvPr>
        </p:nvSpPr>
        <p:spPr>
          <a:ln/>
        </p:spPr>
        <p:txBody>
          <a:bodyPr/>
          <a:lstStyle>
            <a:lvl1pPr>
              <a:defRPr/>
            </a:lvl1pPr>
          </a:lstStyle>
          <a:p>
            <a:fld id="{1A9789F7-7849-FE4A-BB99-1DEB746B02E2}" type="datetime1">
              <a:rPr lang="en-US" altLang="en-US"/>
              <a:pPr/>
              <a:t>9/28/20</a:t>
            </a:fld>
            <a:endParaRPr lang="en-US" altLang="en-US"/>
          </a:p>
        </p:txBody>
      </p:sp>
      <p:sp>
        <p:nvSpPr>
          <p:cNvPr id="5" name="Rectangle 5">
            <a:extLst>
              <a:ext uri="{FF2B5EF4-FFF2-40B4-BE49-F238E27FC236}">
                <a16:creationId xmlns:a16="http://schemas.microsoft.com/office/drawing/2014/main" id="{134E5DFC-F6CA-1044-B738-316D347AE198}"/>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103F8C46-14FA-2F4E-A044-CAF8367183AB}"/>
              </a:ext>
            </a:extLst>
          </p:cNvPr>
          <p:cNvSpPr>
            <a:spLocks noGrp="1" noChangeArrowheads="1"/>
          </p:cNvSpPr>
          <p:nvPr>
            <p:ph type="sldNum" sz="quarter" idx="12"/>
          </p:nvPr>
        </p:nvSpPr>
        <p:spPr>
          <a:ln/>
        </p:spPr>
        <p:txBody>
          <a:bodyPr/>
          <a:lstStyle>
            <a:lvl1pPr>
              <a:defRPr/>
            </a:lvl1pPr>
          </a:lstStyle>
          <a:p>
            <a:fld id="{BB25EE00-8984-9A4D-81BA-C2360CC945C9}" type="slidenum">
              <a:rPr lang="en-US" altLang="en-US"/>
              <a:pPr/>
              <a:t>‹#›</a:t>
            </a:fld>
            <a:endParaRPr lang="en-US" altLang="en-US"/>
          </a:p>
        </p:txBody>
      </p:sp>
    </p:spTree>
    <p:extLst>
      <p:ext uri="{BB962C8B-B14F-4D97-AF65-F5344CB8AC3E}">
        <p14:creationId xmlns:p14="http://schemas.microsoft.com/office/powerpoint/2010/main" val="16340183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5334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5334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279D0A-3351-124B-9264-B53D70DF63F1}"/>
              </a:ext>
            </a:extLst>
          </p:cNvPr>
          <p:cNvSpPr>
            <a:spLocks noGrp="1" noChangeArrowheads="1"/>
          </p:cNvSpPr>
          <p:nvPr>
            <p:ph type="dt" sz="half" idx="10"/>
          </p:nvPr>
        </p:nvSpPr>
        <p:spPr>
          <a:ln/>
        </p:spPr>
        <p:txBody>
          <a:bodyPr/>
          <a:lstStyle>
            <a:lvl1pPr>
              <a:defRPr/>
            </a:lvl1pPr>
          </a:lstStyle>
          <a:p>
            <a:fld id="{C3A63501-7E1A-1543-9B3D-CA7B25ACB7AC}" type="datetime1">
              <a:rPr lang="en-US" altLang="en-US"/>
              <a:pPr/>
              <a:t>9/28/20</a:t>
            </a:fld>
            <a:endParaRPr lang="en-US" altLang="en-US"/>
          </a:p>
        </p:txBody>
      </p:sp>
      <p:sp>
        <p:nvSpPr>
          <p:cNvPr id="5" name="Rectangle 5">
            <a:extLst>
              <a:ext uri="{FF2B5EF4-FFF2-40B4-BE49-F238E27FC236}">
                <a16:creationId xmlns:a16="http://schemas.microsoft.com/office/drawing/2014/main" id="{62B7B480-A271-BB49-A75A-E9BC5225FD8D}"/>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6" name="Rectangle 6">
            <a:extLst>
              <a:ext uri="{FF2B5EF4-FFF2-40B4-BE49-F238E27FC236}">
                <a16:creationId xmlns:a16="http://schemas.microsoft.com/office/drawing/2014/main" id="{96D7D820-2213-784F-ACD9-B36AAC897FBA}"/>
              </a:ext>
            </a:extLst>
          </p:cNvPr>
          <p:cNvSpPr>
            <a:spLocks noGrp="1" noChangeArrowheads="1"/>
          </p:cNvSpPr>
          <p:nvPr>
            <p:ph type="sldNum" sz="quarter" idx="12"/>
          </p:nvPr>
        </p:nvSpPr>
        <p:spPr>
          <a:ln/>
        </p:spPr>
        <p:txBody>
          <a:bodyPr/>
          <a:lstStyle>
            <a:lvl1pPr>
              <a:defRPr/>
            </a:lvl1pPr>
          </a:lstStyle>
          <a:p>
            <a:fld id="{7734018D-F633-CB48-A118-77341AEB70B4}" type="slidenum">
              <a:rPr lang="en-US" altLang="en-US"/>
              <a:pPr/>
              <a:t>‹#›</a:t>
            </a:fld>
            <a:endParaRPr lang="en-US" altLang="en-US"/>
          </a:p>
        </p:txBody>
      </p:sp>
    </p:spTree>
    <p:extLst>
      <p:ext uri="{BB962C8B-B14F-4D97-AF65-F5344CB8AC3E}">
        <p14:creationId xmlns:p14="http://schemas.microsoft.com/office/powerpoint/2010/main" val="11984504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BCC397-72FB-494B-8BE2-A991FCDA82A9}"/>
              </a:ext>
            </a:extLst>
          </p:cNvPr>
          <p:cNvSpPr>
            <a:spLocks noGrp="1" noChangeArrowheads="1"/>
          </p:cNvSpPr>
          <p:nvPr>
            <p:ph type="dt" sz="half" idx="10"/>
          </p:nvPr>
        </p:nvSpPr>
        <p:spPr>
          <a:ln/>
        </p:spPr>
        <p:txBody>
          <a:bodyPr/>
          <a:lstStyle>
            <a:lvl1pPr>
              <a:defRPr/>
            </a:lvl1pPr>
          </a:lstStyle>
          <a:p>
            <a:fld id="{B11CAA3B-364C-F448-95FF-16AB234E581A}" type="datetime1">
              <a:rPr lang="en-US" altLang="en-US"/>
              <a:pPr/>
              <a:t>9/28/20</a:t>
            </a:fld>
            <a:endParaRPr lang="en-US" altLang="en-US"/>
          </a:p>
        </p:txBody>
      </p:sp>
      <p:sp>
        <p:nvSpPr>
          <p:cNvPr id="6" name="Rectangle 5">
            <a:extLst>
              <a:ext uri="{FF2B5EF4-FFF2-40B4-BE49-F238E27FC236}">
                <a16:creationId xmlns:a16="http://schemas.microsoft.com/office/drawing/2014/main" id="{426DCDDA-3861-604D-B91A-D3304D24913D}"/>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6649D0D3-6217-414B-9F97-32CB088AAAA8}"/>
              </a:ext>
            </a:extLst>
          </p:cNvPr>
          <p:cNvSpPr>
            <a:spLocks noGrp="1" noChangeArrowheads="1"/>
          </p:cNvSpPr>
          <p:nvPr>
            <p:ph type="sldNum" sz="quarter" idx="12"/>
          </p:nvPr>
        </p:nvSpPr>
        <p:spPr>
          <a:ln/>
        </p:spPr>
        <p:txBody>
          <a:bodyPr/>
          <a:lstStyle>
            <a:lvl1pPr>
              <a:defRPr/>
            </a:lvl1pPr>
          </a:lstStyle>
          <a:p>
            <a:fld id="{F07B893E-4D99-3C40-9C32-C162DF9D312A}" type="slidenum">
              <a:rPr lang="en-US" altLang="en-US"/>
              <a:pPr/>
              <a:t>‹#›</a:t>
            </a:fld>
            <a:endParaRPr lang="en-US" altLang="en-US"/>
          </a:p>
        </p:txBody>
      </p:sp>
    </p:spTree>
    <p:extLst>
      <p:ext uri="{BB962C8B-B14F-4D97-AF65-F5344CB8AC3E}">
        <p14:creationId xmlns:p14="http://schemas.microsoft.com/office/powerpoint/2010/main" val="367853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F63EBFD-9C2D-9D49-A685-F00CBF6F6377}"/>
              </a:ext>
            </a:extLst>
          </p:cNvPr>
          <p:cNvSpPr>
            <a:spLocks noGrp="1" noChangeArrowheads="1"/>
          </p:cNvSpPr>
          <p:nvPr>
            <p:ph type="dt" sz="half" idx="10"/>
          </p:nvPr>
        </p:nvSpPr>
        <p:spPr>
          <a:ln/>
        </p:spPr>
        <p:txBody>
          <a:bodyPr/>
          <a:lstStyle>
            <a:lvl1pPr>
              <a:defRPr/>
            </a:lvl1pPr>
          </a:lstStyle>
          <a:p>
            <a:fld id="{C7D82C6B-0343-954D-98C8-0FBBEADDBA08}" type="datetime1">
              <a:rPr lang="en-US" altLang="en-US"/>
              <a:pPr/>
              <a:t>9/28/20</a:t>
            </a:fld>
            <a:endParaRPr lang="en-US" altLang="en-US"/>
          </a:p>
        </p:txBody>
      </p:sp>
      <p:sp>
        <p:nvSpPr>
          <p:cNvPr id="8" name="Rectangle 5">
            <a:extLst>
              <a:ext uri="{FF2B5EF4-FFF2-40B4-BE49-F238E27FC236}">
                <a16:creationId xmlns:a16="http://schemas.microsoft.com/office/drawing/2014/main" id="{3F4AE4EC-07F4-6949-ABF6-8A3A25404A7C}"/>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9" name="Rectangle 6">
            <a:extLst>
              <a:ext uri="{FF2B5EF4-FFF2-40B4-BE49-F238E27FC236}">
                <a16:creationId xmlns:a16="http://schemas.microsoft.com/office/drawing/2014/main" id="{53D5F749-46D2-E747-937F-06A2F223119C}"/>
              </a:ext>
            </a:extLst>
          </p:cNvPr>
          <p:cNvSpPr>
            <a:spLocks noGrp="1" noChangeArrowheads="1"/>
          </p:cNvSpPr>
          <p:nvPr>
            <p:ph type="sldNum" sz="quarter" idx="12"/>
          </p:nvPr>
        </p:nvSpPr>
        <p:spPr>
          <a:ln/>
        </p:spPr>
        <p:txBody>
          <a:bodyPr/>
          <a:lstStyle>
            <a:lvl1pPr>
              <a:defRPr/>
            </a:lvl1pPr>
          </a:lstStyle>
          <a:p>
            <a:fld id="{107CB044-8A01-F648-8D1D-E565A7976811}" type="slidenum">
              <a:rPr lang="en-US" altLang="en-US"/>
              <a:pPr/>
              <a:t>‹#›</a:t>
            </a:fld>
            <a:endParaRPr lang="en-US" altLang="en-US"/>
          </a:p>
        </p:txBody>
      </p:sp>
    </p:spTree>
    <p:extLst>
      <p:ext uri="{BB962C8B-B14F-4D97-AF65-F5344CB8AC3E}">
        <p14:creationId xmlns:p14="http://schemas.microsoft.com/office/powerpoint/2010/main" val="33694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8E2196F-C243-A749-B19D-7E06C88B06A5}"/>
              </a:ext>
            </a:extLst>
          </p:cNvPr>
          <p:cNvSpPr>
            <a:spLocks noGrp="1" noChangeArrowheads="1"/>
          </p:cNvSpPr>
          <p:nvPr>
            <p:ph type="dt" sz="half" idx="10"/>
          </p:nvPr>
        </p:nvSpPr>
        <p:spPr>
          <a:ln/>
        </p:spPr>
        <p:txBody>
          <a:bodyPr/>
          <a:lstStyle>
            <a:lvl1pPr>
              <a:defRPr/>
            </a:lvl1pPr>
          </a:lstStyle>
          <a:p>
            <a:fld id="{64611C40-568E-5645-95ED-79C0AE26E7C0}" type="datetime1">
              <a:rPr lang="en-US" altLang="en-US"/>
              <a:pPr/>
              <a:t>9/28/20</a:t>
            </a:fld>
            <a:endParaRPr lang="en-US" altLang="en-US"/>
          </a:p>
        </p:txBody>
      </p:sp>
      <p:sp>
        <p:nvSpPr>
          <p:cNvPr id="4" name="Rectangle 5">
            <a:extLst>
              <a:ext uri="{FF2B5EF4-FFF2-40B4-BE49-F238E27FC236}">
                <a16:creationId xmlns:a16="http://schemas.microsoft.com/office/drawing/2014/main" id="{EF0BA5F6-4D77-074B-9572-7D136445D381}"/>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5" name="Rectangle 6">
            <a:extLst>
              <a:ext uri="{FF2B5EF4-FFF2-40B4-BE49-F238E27FC236}">
                <a16:creationId xmlns:a16="http://schemas.microsoft.com/office/drawing/2014/main" id="{E01EBCB2-B076-7B47-9C9C-4DCBA337E670}"/>
              </a:ext>
            </a:extLst>
          </p:cNvPr>
          <p:cNvSpPr>
            <a:spLocks noGrp="1" noChangeArrowheads="1"/>
          </p:cNvSpPr>
          <p:nvPr>
            <p:ph type="sldNum" sz="quarter" idx="12"/>
          </p:nvPr>
        </p:nvSpPr>
        <p:spPr>
          <a:ln/>
        </p:spPr>
        <p:txBody>
          <a:bodyPr/>
          <a:lstStyle>
            <a:lvl1pPr>
              <a:defRPr/>
            </a:lvl1pPr>
          </a:lstStyle>
          <a:p>
            <a:fld id="{FDBFC81C-DB94-2D4D-BE86-BA7EE3A56FB8}" type="slidenum">
              <a:rPr lang="en-US" altLang="en-US"/>
              <a:pPr/>
              <a:t>‹#›</a:t>
            </a:fld>
            <a:endParaRPr lang="en-US" altLang="en-US"/>
          </a:p>
        </p:txBody>
      </p:sp>
    </p:spTree>
    <p:extLst>
      <p:ext uri="{BB962C8B-B14F-4D97-AF65-F5344CB8AC3E}">
        <p14:creationId xmlns:p14="http://schemas.microsoft.com/office/powerpoint/2010/main" val="428694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EB86B3-7033-E14A-80F9-9BCED87D83CC}"/>
              </a:ext>
            </a:extLst>
          </p:cNvPr>
          <p:cNvSpPr>
            <a:spLocks noGrp="1" noChangeArrowheads="1"/>
          </p:cNvSpPr>
          <p:nvPr>
            <p:ph type="dt" sz="half" idx="10"/>
          </p:nvPr>
        </p:nvSpPr>
        <p:spPr>
          <a:ln/>
        </p:spPr>
        <p:txBody>
          <a:bodyPr/>
          <a:lstStyle>
            <a:lvl1pPr>
              <a:defRPr/>
            </a:lvl1pPr>
          </a:lstStyle>
          <a:p>
            <a:fld id="{4F6911F1-EF64-554A-A7DD-7DA38B31239F}" type="datetime1">
              <a:rPr lang="en-US" altLang="en-US"/>
              <a:pPr/>
              <a:t>9/28/20</a:t>
            </a:fld>
            <a:endParaRPr lang="en-US" altLang="en-US"/>
          </a:p>
        </p:txBody>
      </p:sp>
      <p:sp>
        <p:nvSpPr>
          <p:cNvPr id="3" name="Rectangle 5">
            <a:extLst>
              <a:ext uri="{FF2B5EF4-FFF2-40B4-BE49-F238E27FC236}">
                <a16:creationId xmlns:a16="http://schemas.microsoft.com/office/drawing/2014/main" id="{77BD49BB-4FBC-5643-AAAB-6345A4CC24E4}"/>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4" name="Rectangle 6">
            <a:extLst>
              <a:ext uri="{FF2B5EF4-FFF2-40B4-BE49-F238E27FC236}">
                <a16:creationId xmlns:a16="http://schemas.microsoft.com/office/drawing/2014/main" id="{41F5DF9F-9999-164F-BC12-3A628B61B383}"/>
              </a:ext>
            </a:extLst>
          </p:cNvPr>
          <p:cNvSpPr>
            <a:spLocks noGrp="1" noChangeArrowheads="1"/>
          </p:cNvSpPr>
          <p:nvPr>
            <p:ph type="sldNum" sz="quarter" idx="12"/>
          </p:nvPr>
        </p:nvSpPr>
        <p:spPr>
          <a:ln/>
        </p:spPr>
        <p:txBody>
          <a:bodyPr/>
          <a:lstStyle>
            <a:lvl1pPr>
              <a:defRPr/>
            </a:lvl1pPr>
          </a:lstStyle>
          <a:p>
            <a:fld id="{CD1ED138-E4E2-E44C-8682-F14964FB3928}" type="slidenum">
              <a:rPr lang="en-US" altLang="en-US"/>
              <a:pPr/>
              <a:t>‹#›</a:t>
            </a:fld>
            <a:endParaRPr lang="en-US" altLang="en-US"/>
          </a:p>
        </p:txBody>
      </p:sp>
    </p:spTree>
    <p:extLst>
      <p:ext uri="{BB962C8B-B14F-4D97-AF65-F5344CB8AC3E}">
        <p14:creationId xmlns:p14="http://schemas.microsoft.com/office/powerpoint/2010/main" val="7640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A4911C2-CF9D-5F4F-B6BE-C0D64915A322}"/>
              </a:ext>
            </a:extLst>
          </p:cNvPr>
          <p:cNvSpPr>
            <a:spLocks noGrp="1" noChangeArrowheads="1"/>
          </p:cNvSpPr>
          <p:nvPr>
            <p:ph type="dt" sz="half" idx="10"/>
          </p:nvPr>
        </p:nvSpPr>
        <p:spPr>
          <a:ln/>
        </p:spPr>
        <p:txBody>
          <a:bodyPr/>
          <a:lstStyle>
            <a:lvl1pPr>
              <a:defRPr/>
            </a:lvl1pPr>
          </a:lstStyle>
          <a:p>
            <a:fld id="{A2EEB6FC-C465-ED42-B872-23200FD97870}" type="datetime1">
              <a:rPr lang="en-US" altLang="en-US"/>
              <a:pPr/>
              <a:t>9/28/20</a:t>
            </a:fld>
            <a:endParaRPr lang="en-US" altLang="en-US"/>
          </a:p>
        </p:txBody>
      </p:sp>
      <p:sp>
        <p:nvSpPr>
          <p:cNvPr id="6" name="Rectangle 5">
            <a:extLst>
              <a:ext uri="{FF2B5EF4-FFF2-40B4-BE49-F238E27FC236}">
                <a16:creationId xmlns:a16="http://schemas.microsoft.com/office/drawing/2014/main" id="{D11DA0C2-6571-0E4E-9924-5B01C910F6D2}"/>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28B83E1F-9754-5545-9270-5F123AE0E7DB}"/>
              </a:ext>
            </a:extLst>
          </p:cNvPr>
          <p:cNvSpPr>
            <a:spLocks noGrp="1" noChangeArrowheads="1"/>
          </p:cNvSpPr>
          <p:nvPr>
            <p:ph type="sldNum" sz="quarter" idx="12"/>
          </p:nvPr>
        </p:nvSpPr>
        <p:spPr>
          <a:ln/>
        </p:spPr>
        <p:txBody>
          <a:bodyPr/>
          <a:lstStyle>
            <a:lvl1pPr>
              <a:defRPr/>
            </a:lvl1pPr>
          </a:lstStyle>
          <a:p>
            <a:fld id="{719BCC2F-1789-9342-9E8A-5A9B69E9873F}" type="slidenum">
              <a:rPr lang="en-US" altLang="en-US"/>
              <a:pPr/>
              <a:t>‹#›</a:t>
            </a:fld>
            <a:endParaRPr lang="en-US" altLang="en-US"/>
          </a:p>
        </p:txBody>
      </p:sp>
    </p:spTree>
    <p:extLst>
      <p:ext uri="{BB962C8B-B14F-4D97-AF65-F5344CB8AC3E}">
        <p14:creationId xmlns:p14="http://schemas.microsoft.com/office/powerpoint/2010/main" val="75815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6F773A-2D3F-DC45-965D-5DB2BBAA04F8}"/>
              </a:ext>
            </a:extLst>
          </p:cNvPr>
          <p:cNvSpPr>
            <a:spLocks noGrp="1" noChangeArrowheads="1"/>
          </p:cNvSpPr>
          <p:nvPr>
            <p:ph type="dt" sz="half" idx="10"/>
          </p:nvPr>
        </p:nvSpPr>
        <p:spPr>
          <a:ln/>
        </p:spPr>
        <p:txBody>
          <a:bodyPr/>
          <a:lstStyle>
            <a:lvl1pPr>
              <a:defRPr/>
            </a:lvl1pPr>
          </a:lstStyle>
          <a:p>
            <a:fld id="{440B023D-F360-2543-92DF-B52FDCD069D3}" type="datetime1">
              <a:rPr lang="en-US" altLang="en-US"/>
              <a:pPr/>
              <a:t>9/28/20</a:t>
            </a:fld>
            <a:endParaRPr lang="en-US" altLang="en-US"/>
          </a:p>
        </p:txBody>
      </p:sp>
      <p:sp>
        <p:nvSpPr>
          <p:cNvPr id="6" name="Rectangle 5">
            <a:extLst>
              <a:ext uri="{FF2B5EF4-FFF2-40B4-BE49-F238E27FC236}">
                <a16:creationId xmlns:a16="http://schemas.microsoft.com/office/drawing/2014/main" id="{0E00F2EC-AF72-FC4E-B205-8B259F0E146A}"/>
              </a:ext>
            </a:extLst>
          </p:cNvPr>
          <p:cNvSpPr>
            <a:spLocks noGrp="1" noChangeArrowheads="1"/>
          </p:cNvSpPr>
          <p:nvPr>
            <p:ph type="ftr" sz="quarter" idx="11"/>
          </p:nvPr>
        </p:nvSpPr>
        <p:spPr>
          <a:ln/>
        </p:spPr>
        <p:txBody>
          <a:bodyPr/>
          <a:lstStyle>
            <a:lvl1pPr>
              <a:defRPr/>
            </a:lvl1pPr>
          </a:lstStyle>
          <a:p>
            <a:r>
              <a:rPr lang="en-US" altLang="en-US"/>
              <a:t>Copyright © 2010  R. R. Dickerson &amp; Z.Q. Li</a:t>
            </a:r>
          </a:p>
        </p:txBody>
      </p:sp>
      <p:sp>
        <p:nvSpPr>
          <p:cNvPr id="7" name="Rectangle 6">
            <a:extLst>
              <a:ext uri="{FF2B5EF4-FFF2-40B4-BE49-F238E27FC236}">
                <a16:creationId xmlns:a16="http://schemas.microsoft.com/office/drawing/2014/main" id="{FD06BE6B-CFE7-094B-9926-4DDFD8B72799}"/>
              </a:ext>
            </a:extLst>
          </p:cNvPr>
          <p:cNvSpPr>
            <a:spLocks noGrp="1" noChangeArrowheads="1"/>
          </p:cNvSpPr>
          <p:nvPr>
            <p:ph type="sldNum" sz="quarter" idx="12"/>
          </p:nvPr>
        </p:nvSpPr>
        <p:spPr>
          <a:ln/>
        </p:spPr>
        <p:txBody>
          <a:bodyPr/>
          <a:lstStyle>
            <a:lvl1pPr>
              <a:defRPr/>
            </a:lvl1pPr>
          </a:lstStyle>
          <a:p>
            <a:fld id="{B38AF431-CBF4-2244-B794-0E9AB7D3DD01}" type="slidenum">
              <a:rPr lang="en-US" altLang="en-US"/>
              <a:pPr/>
              <a:t>‹#›</a:t>
            </a:fld>
            <a:endParaRPr lang="en-US" altLang="en-US"/>
          </a:p>
        </p:txBody>
      </p:sp>
    </p:spTree>
    <p:extLst>
      <p:ext uri="{BB962C8B-B14F-4D97-AF65-F5344CB8AC3E}">
        <p14:creationId xmlns:p14="http://schemas.microsoft.com/office/powerpoint/2010/main" val="353600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AA"/>
            </a:gs>
            <a:gs pos="100000">
              <a:srgbClr val="FF66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B805BE-E6A4-BC4D-A8F8-B61AD5A42B9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87E004-4F08-954C-8012-454A31F2046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2DD9149-B05F-CB40-92D3-0764BCB977B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anose="02020603050405020304" pitchFamily="18" charset="0"/>
              </a:defRPr>
            </a:lvl1pPr>
          </a:lstStyle>
          <a:p>
            <a:fld id="{7219E67D-3B32-AE4A-9334-2A8CE1A56006}" type="datetime1">
              <a:rPr lang="en-US" altLang="en-US"/>
              <a:pPr/>
              <a:t>9/28/20</a:t>
            </a:fld>
            <a:endParaRPr lang="en-US" altLang="en-US"/>
          </a:p>
        </p:txBody>
      </p:sp>
      <p:sp>
        <p:nvSpPr>
          <p:cNvPr id="1029" name="Rectangle 5">
            <a:extLst>
              <a:ext uri="{FF2B5EF4-FFF2-40B4-BE49-F238E27FC236}">
                <a16:creationId xmlns:a16="http://schemas.microsoft.com/office/drawing/2014/main" id="{E155794B-97F0-A041-A02A-7AAD6FD52EC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r>
              <a:rPr lang="en-US" altLang="en-US"/>
              <a:t>Copyright © 2010  R. R. Dickerson &amp; Z.Q. Li</a:t>
            </a:r>
          </a:p>
        </p:txBody>
      </p:sp>
      <p:sp>
        <p:nvSpPr>
          <p:cNvPr id="1030" name="Rectangle 6">
            <a:extLst>
              <a:ext uri="{FF2B5EF4-FFF2-40B4-BE49-F238E27FC236}">
                <a16:creationId xmlns:a16="http://schemas.microsoft.com/office/drawing/2014/main" id="{8E110FBC-446C-D447-BA3A-6C18CBAB18D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91E2850-CBD0-F542-AD03-3F59865A7E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10B5A04-78BF-8B41-B220-5FD9E491BD6F}"/>
              </a:ext>
            </a:extLst>
          </p:cNvPr>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Rectangle 3">
            <a:extLst>
              <a:ext uri="{FF2B5EF4-FFF2-40B4-BE49-F238E27FC236}">
                <a16:creationId xmlns:a16="http://schemas.microsoft.com/office/drawing/2014/main" id="{ECE4A275-4FF1-5348-9BB4-6184AB8DC375}"/>
              </a:ext>
            </a:extLst>
          </p:cNvPr>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48" name="Rectangle 4">
            <a:extLst>
              <a:ext uri="{FF2B5EF4-FFF2-40B4-BE49-F238E27FC236}">
                <a16:creationId xmlns:a16="http://schemas.microsoft.com/office/drawing/2014/main" id="{F0189907-8978-6F4F-B9E9-99AA762E4AAE}"/>
              </a:ext>
            </a:extLst>
          </p:cNvPr>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400">
                <a:latin typeface="Times New Roman" panose="02020603050405020304" pitchFamily="18" charset="0"/>
              </a:defRPr>
            </a:lvl1pPr>
          </a:lstStyle>
          <a:p>
            <a:fld id="{2567D714-05C2-8C4B-96E1-8549A44D3968}" type="datetime1">
              <a:rPr lang="en-US" altLang="en-US"/>
              <a:pPr/>
              <a:t>9/28/20</a:t>
            </a:fld>
            <a:endParaRPr lang="en-US" altLang="en-US"/>
          </a:p>
        </p:txBody>
      </p:sp>
      <p:sp>
        <p:nvSpPr>
          <p:cNvPr id="57349" name="Rectangle 5">
            <a:extLst>
              <a:ext uri="{FF2B5EF4-FFF2-40B4-BE49-F238E27FC236}">
                <a16:creationId xmlns:a16="http://schemas.microsoft.com/office/drawing/2014/main" id="{33DCBA4B-1663-124A-B719-ED57E6C61A3C}"/>
              </a:ext>
            </a:extLst>
          </p:cNvPr>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atin typeface="Times New Roman" panose="02020603050405020304" pitchFamily="18" charset="0"/>
              </a:defRPr>
            </a:lvl1pPr>
          </a:lstStyle>
          <a:p>
            <a:r>
              <a:rPr lang="en-US" altLang="en-US"/>
              <a:t>Copyright © 2010  R. R. Dickerson &amp; Z.Q. Li</a:t>
            </a:r>
          </a:p>
        </p:txBody>
      </p:sp>
      <p:sp>
        <p:nvSpPr>
          <p:cNvPr id="57350" name="Rectangle 6">
            <a:extLst>
              <a:ext uri="{FF2B5EF4-FFF2-40B4-BE49-F238E27FC236}">
                <a16:creationId xmlns:a16="http://schemas.microsoft.com/office/drawing/2014/main" id="{A8987747-0DDA-E443-9DB8-B178371E355B}"/>
              </a:ext>
            </a:extLst>
          </p:cNvPr>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latin typeface="Times New Roman" panose="02020603050405020304" pitchFamily="18" charset="0"/>
              </a:defRPr>
            </a:lvl1pPr>
          </a:lstStyle>
          <a:p>
            <a:fld id="{CE6DB79B-C6D9-0F4A-9394-E10CD3E637D7}" type="slidenum">
              <a:rPr lang="en-US" altLang="en-US"/>
              <a:pPr/>
              <a:t>‹#›</a:t>
            </a:fld>
            <a:endParaRPr lang="en-US" altLang="en-US"/>
          </a:p>
        </p:txBody>
      </p:sp>
      <p:grpSp>
        <p:nvGrpSpPr>
          <p:cNvPr id="15367" name="Group 7">
            <a:extLst>
              <a:ext uri="{FF2B5EF4-FFF2-40B4-BE49-F238E27FC236}">
                <a16:creationId xmlns:a16="http://schemas.microsoft.com/office/drawing/2014/main" id="{9205A32E-2F77-C14F-B415-1810C4667FA6}"/>
              </a:ext>
            </a:extLst>
          </p:cNvPr>
          <p:cNvGrpSpPr>
            <a:grpSpLocks/>
          </p:cNvGrpSpPr>
          <p:nvPr/>
        </p:nvGrpSpPr>
        <p:grpSpPr bwMode="auto">
          <a:xfrm>
            <a:off x="261938" y="87313"/>
            <a:ext cx="8488362" cy="831850"/>
            <a:chOff x="165" y="55"/>
            <a:chExt cx="5347" cy="524"/>
          </a:xfrm>
        </p:grpSpPr>
        <p:grpSp>
          <p:nvGrpSpPr>
            <p:cNvPr id="15368" name="Group 8">
              <a:extLst>
                <a:ext uri="{FF2B5EF4-FFF2-40B4-BE49-F238E27FC236}">
                  <a16:creationId xmlns:a16="http://schemas.microsoft.com/office/drawing/2014/main" id="{91DEC1FE-2428-F742-B3D0-910804FB6633}"/>
                </a:ext>
              </a:extLst>
            </p:cNvPr>
            <p:cNvGrpSpPr>
              <a:grpSpLocks/>
            </p:cNvGrpSpPr>
            <p:nvPr userDrawn="1"/>
          </p:nvGrpSpPr>
          <p:grpSpPr bwMode="auto">
            <a:xfrm>
              <a:off x="664" y="104"/>
              <a:ext cx="4848" cy="432"/>
              <a:chOff x="664" y="104"/>
              <a:chExt cx="4848" cy="432"/>
            </a:xfrm>
          </p:grpSpPr>
          <p:sp>
            <p:nvSpPr>
              <p:cNvPr id="57353" name="Freeform 9">
                <a:extLst>
                  <a:ext uri="{FF2B5EF4-FFF2-40B4-BE49-F238E27FC236}">
                    <a16:creationId xmlns:a16="http://schemas.microsoft.com/office/drawing/2014/main" id="{EDA6CA88-27CD-F440-8409-E16DCA995448}"/>
                  </a:ext>
                </a:extLst>
              </p:cNvPr>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5371" name="Group 10">
                <a:extLst>
                  <a:ext uri="{FF2B5EF4-FFF2-40B4-BE49-F238E27FC236}">
                    <a16:creationId xmlns:a16="http://schemas.microsoft.com/office/drawing/2014/main" id="{52A7ADA4-B0E3-AA45-B81A-0968B86DFC49}"/>
                  </a:ext>
                </a:extLst>
              </p:cNvPr>
              <p:cNvGrpSpPr>
                <a:grpSpLocks/>
              </p:cNvGrpSpPr>
              <p:nvPr/>
            </p:nvGrpSpPr>
            <p:grpSpPr bwMode="auto">
              <a:xfrm>
                <a:off x="1195" y="104"/>
                <a:ext cx="3827" cy="429"/>
                <a:chOff x="1021" y="240"/>
                <a:chExt cx="3827" cy="429"/>
              </a:xfrm>
            </p:grpSpPr>
            <p:grpSp>
              <p:nvGrpSpPr>
                <p:cNvPr id="15420" name="Group 11">
                  <a:extLst>
                    <a:ext uri="{FF2B5EF4-FFF2-40B4-BE49-F238E27FC236}">
                      <a16:creationId xmlns:a16="http://schemas.microsoft.com/office/drawing/2014/main" id="{F496ADC2-6302-1940-BBE0-E1C8F2EAD8FA}"/>
                    </a:ext>
                  </a:extLst>
                </p:cNvPr>
                <p:cNvGrpSpPr>
                  <a:grpSpLocks/>
                </p:cNvGrpSpPr>
                <p:nvPr/>
              </p:nvGrpSpPr>
              <p:grpSpPr bwMode="auto">
                <a:xfrm>
                  <a:off x="1021" y="241"/>
                  <a:ext cx="2208" cy="427"/>
                  <a:chOff x="1021" y="241"/>
                  <a:chExt cx="2208" cy="427"/>
                </a:xfrm>
              </p:grpSpPr>
              <p:sp>
                <p:nvSpPr>
                  <p:cNvPr id="57356" name="Freeform 12">
                    <a:extLst>
                      <a:ext uri="{FF2B5EF4-FFF2-40B4-BE49-F238E27FC236}">
                        <a16:creationId xmlns:a16="http://schemas.microsoft.com/office/drawing/2014/main" id="{73197DBD-33BA-0E49-A06C-65E6B2C2DF23}"/>
                      </a:ext>
                    </a:extLst>
                  </p:cNvPr>
                  <p:cNvSpPr>
                    <a:spLocks/>
                  </p:cNvSpPr>
                  <p:nvPr/>
                </p:nvSpPr>
                <p:spPr bwMode="ltGray">
                  <a:xfrm>
                    <a:off x="2257" y="633"/>
                    <a:ext cx="7" cy="8"/>
                  </a:xfrm>
                  <a:custGeom>
                    <a:avLst/>
                    <a:gdLst>
                      <a:gd name="T0" fmla="*/ 2 w 15"/>
                      <a:gd name="T1" fmla="*/ 4 h 23"/>
                      <a:gd name="T2" fmla="*/ 7 w 15"/>
                      <a:gd name="T3" fmla="*/ 2 h 23"/>
                      <a:gd name="T4" fmla="*/ 6 w 15"/>
                      <a:gd name="T5" fmla="*/ 6 h 23"/>
                      <a:gd name="T6" fmla="*/ 2 w 15"/>
                      <a:gd name="T7" fmla="*/ 4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57" name="Freeform 13">
                    <a:extLst>
                      <a:ext uri="{FF2B5EF4-FFF2-40B4-BE49-F238E27FC236}">
                        <a16:creationId xmlns:a16="http://schemas.microsoft.com/office/drawing/2014/main" id="{59AEB6DA-EA85-0847-B22E-671312078A31}"/>
                      </a:ext>
                    </a:extLst>
                  </p:cNvPr>
                  <p:cNvSpPr>
                    <a:spLocks/>
                  </p:cNvSpPr>
                  <p:nvPr/>
                </p:nvSpPr>
                <p:spPr bwMode="ltGray">
                  <a:xfrm>
                    <a:off x="2332" y="660"/>
                    <a:ext cx="9" cy="8"/>
                  </a:xfrm>
                  <a:custGeom>
                    <a:avLst/>
                    <a:gdLst>
                      <a:gd name="T0" fmla="*/ 1 w 20"/>
                      <a:gd name="T1" fmla="*/ 5 h 23"/>
                      <a:gd name="T2" fmla="*/ 5 w 20"/>
                      <a:gd name="T3" fmla="*/ 1 h 23"/>
                      <a:gd name="T4" fmla="*/ 3 w 20"/>
                      <a:gd name="T5" fmla="*/ 7 h 23"/>
                      <a:gd name="T6" fmla="*/ 1 w 20"/>
                      <a:gd name="T7" fmla="*/ 5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58" name="Freeform 14">
                    <a:extLst>
                      <a:ext uri="{FF2B5EF4-FFF2-40B4-BE49-F238E27FC236}">
                        <a16:creationId xmlns:a16="http://schemas.microsoft.com/office/drawing/2014/main" id="{3B85B5B3-0F66-594F-AAA3-B4E0732491D8}"/>
                      </a:ext>
                    </a:extLst>
                  </p:cNvPr>
                  <p:cNvSpPr>
                    <a:spLocks/>
                  </p:cNvSpPr>
                  <p:nvPr/>
                </p:nvSpPr>
                <p:spPr bwMode="ltGray">
                  <a:xfrm>
                    <a:off x="2120" y="616"/>
                    <a:ext cx="13" cy="14"/>
                  </a:xfrm>
                  <a:custGeom>
                    <a:avLst/>
                    <a:gdLst>
                      <a:gd name="T0" fmla="*/ 7 w 30"/>
                      <a:gd name="T1" fmla="*/ 11 h 42"/>
                      <a:gd name="T2" fmla="*/ 3 w 30"/>
                      <a:gd name="T3" fmla="*/ 7 h 42"/>
                      <a:gd name="T4" fmla="*/ 0 w 30"/>
                      <a:gd name="T5" fmla="*/ 3 h 42"/>
                      <a:gd name="T6" fmla="*/ 7 w 30"/>
                      <a:gd name="T7" fmla="*/ 1 h 42"/>
                      <a:gd name="T8" fmla="*/ 13 w 30"/>
                      <a:gd name="T9" fmla="*/ 8 h 42"/>
                      <a:gd name="T10" fmla="*/ 12 w 30"/>
                      <a:gd name="T11" fmla="*/ 10 h 42"/>
                      <a:gd name="T12" fmla="*/ 7 w 30"/>
                      <a:gd name="T13" fmla="*/ 11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59" name="Freeform 15">
                    <a:extLst>
                      <a:ext uri="{FF2B5EF4-FFF2-40B4-BE49-F238E27FC236}">
                        <a16:creationId xmlns:a16="http://schemas.microsoft.com/office/drawing/2014/main" id="{836E643C-42D9-194A-8E48-56E7B5AE669D}"/>
                      </a:ext>
                    </a:extLst>
                  </p:cNvPr>
                  <p:cNvSpPr>
                    <a:spLocks/>
                  </p:cNvSpPr>
                  <p:nvPr/>
                </p:nvSpPr>
                <p:spPr bwMode="ltGray">
                  <a:xfrm>
                    <a:off x="1967" y="629"/>
                    <a:ext cx="11" cy="5"/>
                  </a:xfrm>
                  <a:custGeom>
                    <a:avLst/>
                    <a:gdLst>
                      <a:gd name="T0" fmla="*/ 7 w 25"/>
                      <a:gd name="T1" fmla="*/ 5 h 16"/>
                      <a:gd name="T2" fmla="*/ 1 w 25"/>
                      <a:gd name="T3" fmla="*/ 3 h 16"/>
                      <a:gd name="T4" fmla="*/ 7 w 25"/>
                      <a:gd name="T5" fmla="*/ 0 h 16"/>
                      <a:gd name="T6" fmla="*/ 7 w 25"/>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0" name="Freeform 16">
                    <a:extLst>
                      <a:ext uri="{FF2B5EF4-FFF2-40B4-BE49-F238E27FC236}">
                        <a16:creationId xmlns:a16="http://schemas.microsoft.com/office/drawing/2014/main" id="{393F955E-D9B2-6548-939C-81A3A263C8B5}"/>
                      </a:ext>
                    </a:extLst>
                  </p:cNvPr>
                  <p:cNvSpPr>
                    <a:spLocks/>
                  </p:cNvSpPr>
                  <p:nvPr/>
                </p:nvSpPr>
                <p:spPr bwMode="ltGray">
                  <a:xfrm>
                    <a:off x="1921" y="635"/>
                    <a:ext cx="28" cy="16"/>
                  </a:xfrm>
                  <a:custGeom>
                    <a:avLst/>
                    <a:gdLst>
                      <a:gd name="T0" fmla="*/ 6 w 65"/>
                      <a:gd name="T1" fmla="*/ 8 h 46"/>
                      <a:gd name="T2" fmla="*/ 13 w 65"/>
                      <a:gd name="T3" fmla="*/ 1 h 46"/>
                      <a:gd name="T4" fmla="*/ 18 w 65"/>
                      <a:gd name="T5" fmla="*/ 0 h 46"/>
                      <a:gd name="T6" fmla="*/ 25 w 65"/>
                      <a:gd name="T7" fmla="*/ 4 h 46"/>
                      <a:gd name="T8" fmla="*/ 14 w 65"/>
                      <a:gd name="T9" fmla="*/ 9 h 46"/>
                      <a:gd name="T10" fmla="*/ 5 w 65"/>
                      <a:gd name="T11" fmla="*/ 16 h 46"/>
                      <a:gd name="T12" fmla="*/ 3 w 65"/>
                      <a:gd name="T13" fmla="*/ 7 h 46"/>
                      <a:gd name="T14" fmla="*/ 5 w 65"/>
                      <a:gd name="T15" fmla="*/ 5 h 46"/>
                      <a:gd name="T16" fmla="*/ 6 w 65"/>
                      <a:gd name="T17" fmla="*/ 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1" name="Freeform 17">
                    <a:extLst>
                      <a:ext uri="{FF2B5EF4-FFF2-40B4-BE49-F238E27FC236}">
                        <a16:creationId xmlns:a16="http://schemas.microsoft.com/office/drawing/2014/main" id="{A8501C04-9C4B-434F-A796-4FE23865A951}"/>
                      </a:ext>
                    </a:extLst>
                  </p:cNvPr>
                  <p:cNvSpPr>
                    <a:spLocks/>
                  </p:cNvSpPr>
                  <p:nvPr/>
                </p:nvSpPr>
                <p:spPr bwMode="ltGray">
                  <a:xfrm>
                    <a:off x="1892" y="634"/>
                    <a:ext cx="29" cy="16"/>
                  </a:xfrm>
                  <a:custGeom>
                    <a:avLst/>
                    <a:gdLst>
                      <a:gd name="T0" fmla="*/ 0 w 69"/>
                      <a:gd name="T1" fmla="*/ 11 h 47"/>
                      <a:gd name="T2" fmla="*/ 8 w 69"/>
                      <a:gd name="T3" fmla="*/ 9 h 47"/>
                      <a:gd name="T4" fmla="*/ 22 w 69"/>
                      <a:gd name="T5" fmla="*/ 0 h 47"/>
                      <a:gd name="T6" fmla="*/ 27 w 69"/>
                      <a:gd name="T7" fmla="*/ 1 h 47"/>
                      <a:gd name="T8" fmla="*/ 21 w 69"/>
                      <a:gd name="T9" fmla="*/ 6 h 47"/>
                      <a:gd name="T10" fmla="*/ 12 w 69"/>
                      <a:gd name="T11" fmla="*/ 11 h 47"/>
                      <a:gd name="T12" fmla="*/ 9 w 69"/>
                      <a:gd name="T13" fmla="*/ 16 h 47"/>
                      <a:gd name="T14" fmla="*/ 7 w 69"/>
                      <a:gd name="T15" fmla="*/ 15 h 47"/>
                      <a:gd name="T16" fmla="*/ 5 w 69"/>
                      <a:gd name="T17" fmla="*/ 13 h 47"/>
                      <a:gd name="T18" fmla="*/ 0 w 69"/>
                      <a:gd name="T19" fmla="*/ 12 h 47"/>
                      <a:gd name="T20" fmla="*/ 0 w 69"/>
                      <a:gd name="T21" fmla="*/ 1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2" name="Freeform 18">
                    <a:extLst>
                      <a:ext uri="{FF2B5EF4-FFF2-40B4-BE49-F238E27FC236}">
                        <a16:creationId xmlns:a16="http://schemas.microsoft.com/office/drawing/2014/main" id="{7638ED15-C0EF-834F-86BF-C8BD69F705F3}"/>
                      </a:ext>
                    </a:extLst>
                  </p:cNvPr>
                  <p:cNvSpPr>
                    <a:spLocks/>
                  </p:cNvSpPr>
                  <p:nvPr/>
                </p:nvSpPr>
                <p:spPr bwMode="ltGray">
                  <a:xfrm>
                    <a:off x="1735" y="547"/>
                    <a:ext cx="151" cy="93"/>
                  </a:xfrm>
                  <a:custGeom>
                    <a:avLst/>
                    <a:gdLst>
                      <a:gd name="T0" fmla="*/ 4 w 355"/>
                      <a:gd name="T1" fmla="*/ 1 h 277"/>
                      <a:gd name="T2" fmla="*/ 15 w 355"/>
                      <a:gd name="T3" fmla="*/ 6 h 277"/>
                      <a:gd name="T4" fmla="*/ 20 w 355"/>
                      <a:gd name="T5" fmla="*/ 10 h 277"/>
                      <a:gd name="T6" fmla="*/ 32 w 355"/>
                      <a:gd name="T7" fmla="*/ 17 h 277"/>
                      <a:gd name="T8" fmla="*/ 39 w 355"/>
                      <a:gd name="T9" fmla="*/ 22 h 277"/>
                      <a:gd name="T10" fmla="*/ 52 w 355"/>
                      <a:gd name="T11" fmla="*/ 33 h 277"/>
                      <a:gd name="T12" fmla="*/ 58 w 355"/>
                      <a:gd name="T13" fmla="*/ 43 h 277"/>
                      <a:gd name="T14" fmla="*/ 63 w 355"/>
                      <a:gd name="T15" fmla="*/ 44 h 277"/>
                      <a:gd name="T16" fmla="*/ 66 w 355"/>
                      <a:gd name="T17" fmla="*/ 50 h 277"/>
                      <a:gd name="T18" fmla="*/ 75 w 355"/>
                      <a:gd name="T19" fmla="*/ 51 h 277"/>
                      <a:gd name="T20" fmla="*/ 72 w 355"/>
                      <a:gd name="T21" fmla="*/ 66 h 277"/>
                      <a:gd name="T22" fmla="*/ 77 w 355"/>
                      <a:gd name="T23" fmla="*/ 75 h 277"/>
                      <a:gd name="T24" fmla="*/ 84 w 355"/>
                      <a:gd name="T25" fmla="*/ 78 h 277"/>
                      <a:gd name="T26" fmla="*/ 92 w 355"/>
                      <a:gd name="T27" fmla="*/ 79 h 277"/>
                      <a:gd name="T28" fmla="*/ 100 w 355"/>
                      <a:gd name="T29" fmla="*/ 81 h 277"/>
                      <a:gd name="T30" fmla="*/ 108 w 355"/>
                      <a:gd name="T31" fmla="*/ 79 h 277"/>
                      <a:gd name="T32" fmla="*/ 116 w 355"/>
                      <a:gd name="T33" fmla="*/ 83 h 277"/>
                      <a:gd name="T34" fmla="*/ 126 w 355"/>
                      <a:gd name="T35" fmla="*/ 86 h 277"/>
                      <a:gd name="T36" fmla="*/ 134 w 355"/>
                      <a:gd name="T37" fmla="*/ 89 h 277"/>
                      <a:gd name="T38" fmla="*/ 150 w 355"/>
                      <a:gd name="T39" fmla="*/ 89 h 277"/>
                      <a:gd name="T40" fmla="*/ 145 w 355"/>
                      <a:gd name="T41" fmla="*/ 92 h 277"/>
                      <a:gd name="T42" fmla="*/ 137 w 355"/>
                      <a:gd name="T43" fmla="*/ 91 h 277"/>
                      <a:gd name="T44" fmla="*/ 128 w 355"/>
                      <a:gd name="T45" fmla="*/ 91 h 277"/>
                      <a:gd name="T46" fmla="*/ 123 w 355"/>
                      <a:gd name="T47" fmla="*/ 89 h 277"/>
                      <a:gd name="T48" fmla="*/ 107 w 355"/>
                      <a:gd name="T49" fmla="*/ 89 h 277"/>
                      <a:gd name="T50" fmla="*/ 100 w 355"/>
                      <a:gd name="T51" fmla="*/ 87 h 277"/>
                      <a:gd name="T52" fmla="*/ 73 w 355"/>
                      <a:gd name="T53" fmla="*/ 81 h 277"/>
                      <a:gd name="T54" fmla="*/ 68 w 355"/>
                      <a:gd name="T55" fmla="*/ 73 h 277"/>
                      <a:gd name="T56" fmla="*/ 54 w 355"/>
                      <a:gd name="T57" fmla="*/ 67 h 277"/>
                      <a:gd name="T58" fmla="*/ 46 w 355"/>
                      <a:gd name="T59" fmla="*/ 62 h 277"/>
                      <a:gd name="T60" fmla="*/ 40 w 355"/>
                      <a:gd name="T61" fmla="*/ 53 h 277"/>
                      <a:gd name="T62" fmla="*/ 29 w 355"/>
                      <a:gd name="T63" fmla="*/ 36 h 277"/>
                      <a:gd name="T64" fmla="*/ 27 w 355"/>
                      <a:gd name="T65" fmla="*/ 34 h 277"/>
                      <a:gd name="T66" fmla="*/ 25 w 355"/>
                      <a:gd name="T67" fmla="*/ 34 h 277"/>
                      <a:gd name="T68" fmla="*/ 23 w 355"/>
                      <a:gd name="T69" fmla="*/ 30 h 277"/>
                      <a:gd name="T70" fmla="*/ 16 w 355"/>
                      <a:gd name="T71" fmla="*/ 19 h 277"/>
                      <a:gd name="T72" fmla="*/ 9 w 355"/>
                      <a:gd name="T73" fmla="*/ 13 h 277"/>
                      <a:gd name="T74" fmla="*/ 2 w 355"/>
                      <a:gd name="T75" fmla="*/ 7 h 277"/>
                      <a:gd name="T76" fmla="*/ 4 w 355"/>
                      <a:gd name="T77" fmla="*/ 1 h 277"/>
                      <a:gd name="T78" fmla="*/ 4 w 355"/>
                      <a:gd name="T79" fmla="*/ 1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3" name="Freeform 19">
                    <a:extLst>
                      <a:ext uri="{FF2B5EF4-FFF2-40B4-BE49-F238E27FC236}">
                        <a16:creationId xmlns:a16="http://schemas.microsoft.com/office/drawing/2014/main" id="{04ABD0D6-8E90-5C44-870C-2263C37F6E8B}"/>
                      </a:ext>
                    </a:extLst>
                  </p:cNvPr>
                  <p:cNvSpPr>
                    <a:spLocks/>
                  </p:cNvSpPr>
                  <p:nvPr/>
                </p:nvSpPr>
                <p:spPr bwMode="ltGray">
                  <a:xfrm>
                    <a:off x="1827" y="541"/>
                    <a:ext cx="67" cy="68"/>
                  </a:xfrm>
                  <a:custGeom>
                    <a:avLst/>
                    <a:gdLst>
                      <a:gd name="T0" fmla="*/ 23 w 156"/>
                      <a:gd name="T1" fmla="*/ 22 h 206"/>
                      <a:gd name="T2" fmla="*/ 28 w 156"/>
                      <a:gd name="T3" fmla="*/ 19 h 206"/>
                      <a:gd name="T4" fmla="*/ 29 w 156"/>
                      <a:gd name="T5" fmla="*/ 17 h 206"/>
                      <a:gd name="T6" fmla="*/ 34 w 156"/>
                      <a:gd name="T7" fmla="*/ 15 h 206"/>
                      <a:gd name="T8" fmla="*/ 46 w 156"/>
                      <a:gd name="T9" fmla="*/ 7 h 206"/>
                      <a:gd name="T10" fmla="*/ 48 w 156"/>
                      <a:gd name="T11" fmla="*/ 1 h 206"/>
                      <a:gd name="T12" fmla="*/ 53 w 156"/>
                      <a:gd name="T13" fmla="*/ 0 h 206"/>
                      <a:gd name="T14" fmla="*/ 64 w 156"/>
                      <a:gd name="T15" fmla="*/ 9 h 206"/>
                      <a:gd name="T16" fmla="*/ 63 w 156"/>
                      <a:gd name="T17" fmla="*/ 15 h 206"/>
                      <a:gd name="T18" fmla="*/ 54 w 156"/>
                      <a:gd name="T19" fmla="*/ 21 h 206"/>
                      <a:gd name="T20" fmla="*/ 57 w 156"/>
                      <a:gd name="T21" fmla="*/ 31 h 206"/>
                      <a:gd name="T22" fmla="*/ 61 w 156"/>
                      <a:gd name="T23" fmla="*/ 36 h 206"/>
                      <a:gd name="T24" fmla="*/ 63 w 156"/>
                      <a:gd name="T25" fmla="*/ 42 h 206"/>
                      <a:gd name="T26" fmla="*/ 55 w 156"/>
                      <a:gd name="T27" fmla="*/ 42 h 206"/>
                      <a:gd name="T28" fmla="*/ 50 w 156"/>
                      <a:gd name="T29" fmla="*/ 48 h 206"/>
                      <a:gd name="T30" fmla="*/ 45 w 156"/>
                      <a:gd name="T31" fmla="*/ 51 h 206"/>
                      <a:gd name="T32" fmla="*/ 43 w 156"/>
                      <a:gd name="T33" fmla="*/ 65 h 206"/>
                      <a:gd name="T34" fmla="*/ 38 w 156"/>
                      <a:gd name="T35" fmla="*/ 67 h 206"/>
                      <a:gd name="T36" fmla="*/ 35 w 156"/>
                      <a:gd name="T37" fmla="*/ 68 h 206"/>
                      <a:gd name="T38" fmla="*/ 33 w 156"/>
                      <a:gd name="T39" fmla="*/ 67 h 206"/>
                      <a:gd name="T40" fmla="*/ 31 w 156"/>
                      <a:gd name="T41" fmla="*/ 63 h 206"/>
                      <a:gd name="T42" fmla="*/ 26 w 156"/>
                      <a:gd name="T43" fmla="*/ 61 h 206"/>
                      <a:gd name="T44" fmla="*/ 18 w 156"/>
                      <a:gd name="T45" fmla="*/ 64 h 206"/>
                      <a:gd name="T46" fmla="*/ 12 w 156"/>
                      <a:gd name="T47" fmla="*/ 61 h 206"/>
                      <a:gd name="T48" fmla="*/ 4 w 156"/>
                      <a:gd name="T49" fmla="*/ 49 h 206"/>
                      <a:gd name="T50" fmla="*/ 2 w 156"/>
                      <a:gd name="T51" fmla="*/ 43 h 206"/>
                      <a:gd name="T52" fmla="*/ 0 w 156"/>
                      <a:gd name="T53" fmla="*/ 39 h 206"/>
                      <a:gd name="T54" fmla="*/ 9 w 156"/>
                      <a:gd name="T55" fmla="*/ 32 h 206"/>
                      <a:gd name="T56" fmla="*/ 14 w 156"/>
                      <a:gd name="T57" fmla="*/ 34 h 206"/>
                      <a:gd name="T58" fmla="*/ 15 w 156"/>
                      <a:gd name="T59" fmla="*/ 26 h 206"/>
                      <a:gd name="T60" fmla="*/ 22 w 156"/>
                      <a:gd name="T61" fmla="*/ 23 h 206"/>
                      <a:gd name="T62" fmla="*/ 23 w 156"/>
                      <a:gd name="T63" fmla="*/ 2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4" name="Freeform 20">
                    <a:extLst>
                      <a:ext uri="{FF2B5EF4-FFF2-40B4-BE49-F238E27FC236}">
                        <a16:creationId xmlns:a16="http://schemas.microsoft.com/office/drawing/2014/main" id="{B5F06565-D400-8E41-8D14-B8914F925AAA}"/>
                      </a:ext>
                    </a:extLst>
                  </p:cNvPr>
                  <p:cNvSpPr>
                    <a:spLocks/>
                  </p:cNvSpPr>
                  <p:nvPr/>
                </p:nvSpPr>
                <p:spPr bwMode="ltGray">
                  <a:xfrm>
                    <a:off x="1892" y="572"/>
                    <a:ext cx="47" cy="13"/>
                  </a:xfrm>
                  <a:custGeom>
                    <a:avLst/>
                    <a:gdLst>
                      <a:gd name="T0" fmla="*/ 2 w 109"/>
                      <a:gd name="T1" fmla="*/ 11 h 38"/>
                      <a:gd name="T2" fmla="*/ 8 w 109"/>
                      <a:gd name="T3" fmla="*/ 3 h 38"/>
                      <a:gd name="T4" fmla="*/ 20 w 109"/>
                      <a:gd name="T5" fmla="*/ 7 h 38"/>
                      <a:gd name="T6" fmla="*/ 31 w 109"/>
                      <a:gd name="T7" fmla="*/ 5 h 38"/>
                      <a:gd name="T8" fmla="*/ 39 w 109"/>
                      <a:gd name="T9" fmla="*/ 0 h 38"/>
                      <a:gd name="T10" fmla="*/ 33 w 109"/>
                      <a:gd name="T11" fmla="*/ 9 h 38"/>
                      <a:gd name="T12" fmla="*/ 26 w 109"/>
                      <a:gd name="T13" fmla="*/ 13 h 38"/>
                      <a:gd name="T14" fmla="*/ 18 w 109"/>
                      <a:gd name="T15" fmla="*/ 11 h 38"/>
                      <a:gd name="T16" fmla="*/ 6 w 109"/>
                      <a:gd name="T17" fmla="*/ 10 h 38"/>
                      <a:gd name="T18" fmla="*/ 2 w 109"/>
                      <a:gd name="T19" fmla="*/ 1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5" name="Freeform 21">
                    <a:extLst>
                      <a:ext uri="{FF2B5EF4-FFF2-40B4-BE49-F238E27FC236}">
                        <a16:creationId xmlns:a16="http://schemas.microsoft.com/office/drawing/2014/main" id="{34B8B055-03AF-E04A-89A6-4A4CA2384979}"/>
                      </a:ext>
                    </a:extLst>
                  </p:cNvPr>
                  <p:cNvSpPr>
                    <a:spLocks/>
                  </p:cNvSpPr>
                  <p:nvPr/>
                </p:nvSpPr>
                <p:spPr bwMode="ltGray">
                  <a:xfrm>
                    <a:off x="1890" y="588"/>
                    <a:ext cx="32" cy="34"/>
                  </a:xfrm>
                  <a:custGeom>
                    <a:avLst/>
                    <a:gdLst>
                      <a:gd name="T0" fmla="*/ 3 w 76"/>
                      <a:gd name="T1" fmla="*/ 6 h 104"/>
                      <a:gd name="T2" fmla="*/ 8 w 76"/>
                      <a:gd name="T3" fmla="*/ 0 h 104"/>
                      <a:gd name="T4" fmla="*/ 14 w 76"/>
                      <a:gd name="T5" fmla="*/ 6 h 104"/>
                      <a:gd name="T6" fmla="*/ 26 w 76"/>
                      <a:gd name="T7" fmla="*/ 1 h 104"/>
                      <a:gd name="T8" fmla="*/ 19 w 76"/>
                      <a:gd name="T9" fmla="*/ 11 h 104"/>
                      <a:gd name="T10" fmla="*/ 23 w 76"/>
                      <a:gd name="T11" fmla="*/ 16 h 104"/>
                      <a:gd name="T12" fmla="*/ 24 w 76"/>
                      <a:gd name="T13" fmla="*/ 20 h 104"/>
                      <a:gd name="T14" fmla="*/ 19 w 76"/>
                      <a:gd name="T15" fmla="*/ 24 h 104"/>
                      <a:gd name="T16" fmla="*/ 14 w 76"/>
                      <a:gd name="T17" fmla="*/ 20 h 104"/>
                      <a:gd name="T18" fmla="*/ 9 w 76"/>
                      <a:gd name="T19" fmla="*/ 16 h 104"/>
                      <a:gd name="T20" fmla="*/ 12 w 76"/>
                      <a:gd name="T21" fmla="*/ 22 h 104"/>
                      <a:gd name="T22" fmla="*/ 13 w 76"/>
                      <a:gd name="T23" fmla="*/ 24 h 104"/>
                      <a:gd name="T24" fmla="*/ 8 w 76"/>
                      <a:gd name="T25" fmla="*/ 34 h 104"/>
                      <a:gd name="T26" fmla="*/ 5 w 76"/>
                      <a:gd name="T27" fmla="*/ 33 h 104"/>
                      <a:gd name="T28" fmla="*/ 3 w 76"/>
                      <a:gd name="T29" fmla="*/ 29 h 104"/>
                      <a:gd name="T30" fmla="*/ 0 w 76"/>
                      <a:gd name="T31" fmla="*/ 18 h 104"/>
                      <a:gd name="T32" fmla="*/ 1 w 76"/>
                      <a:gd name="T33" fmla="*/ 10 h 104"/>
                      <a:gd name="T34" fmla="*/ 3 w 76"/>
                      <a:gd name="T35" fmla="*/ 6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6" name="Freeform 22">
                    <a:extLst>
                      <a:ext uri="{FF2B5EF4-FFF2-40B4-BE49-F238E27FC236}">
                        <a16:creationId xmlns:a16="http://schemas.microsoft.com/office/drawing/2014/main" id="{5F33BA1A-E153-7844-AA68-575454A2B62E}"/>
                      </a:ext>
                    </a:extLst>
                  </p:cNvPr>
                  <p:cNvSpPr>
                    <a:spLocks/>
                  </p:cNvSpPr>
                  <p:nvPr/>
                </p:nvSpPr>
                <p:spPr bwMode="ltGray">
                  <a:xfrm>
                    <a:off x="1944" y="569"/>
                    <a:ext cx="16" cy="20"/>
                  </a:xfrm>
                  <a:custGeom>
                    <a:avLst/>
                    <a:gdLst>
                      <a:gd name="T0" fmla="*/ 1 w 37"/>
                      <a:gd name="T1" fmla="*/ 9 h 61"/>
                      <a:gd name="T2" fmla="*/ 6 w 37"/>
                      <a:gd name="T3" fmla="*/ 0 h 61"/>
                      <a:gd name="T4" fmla="*/ 6 w 37"/>
                      <a:gd name="T5" fmla="*/ 9 h 61"/>
                      <a:gd name="T6" fmla="*/ 16 w 37"/>
                      <a:gd name="T7" fmla="*/ 12 h 61"/>
                      <a:gd name="T8" fmla="*/ 8 w 37"/>
                      <a:gd name="T9" fmla="*/ 14 h 61"/>
                      <a:gd name="T10" fmla="*/ 2 w 37"/>
                      <a:gd name="T11" fmla="*/ 19 h 61"/>
                      <a:gd name="T12" fmla="*/ 0 w 37"/>
                      <a:gd name="T13" fmla="*/ 11 h 61"/>
                      <a:gd name="T14" fmla="*/ 1 w 37"/>
                      <a:gd name="T15" fmla="*/ 9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7" name="Freeform 23">
                    <a:extLst>
                      <a:ext uri="{FF2B5EF4-FFF2-40B4-BE49-F238E27FC236}">
                        <a16:creationId xmlns:a16="http://schemas.microsoft.com/office/drawing/2014/main" id="{496751E4-4C05-2642-9B6F-BC428BE0186A}"/>
                      </a:ext>
                    </a:extLst>
                  </p:cNvPr>
                  <p:cNvSpPr>
                    <a:spLocks/>
                  </p:cNvSpPr>
                  <p:nvPr/>
                </p:nvSpPr>
                <p:spPr bwMode="ltGray">
                  <a:xfrm>
                    <a:off x="1948" y="600"/>
                    <a:ext cx="20" cy="10"/>
                  </a:xfrm>
                  <a:custGeom>
                    <a:avLst/>
                    <a:gdLst>
                      <a:gd name="T0" fmla="*/ 3 w 49"/>
                      <a:gd name="T1" fmla="*/ 0 h 29"/>
                      <a:gd name="T2" fmla="*/ 12 w 49"/>
                      <a:gd name="T3" fmla="*/ 0 h 29"/>
                      <a:gd name="T4" fmla="*/ 20 w 49"/>
                      <a:gd name="T5" fmla="*/ 6 h 29"/>
                      <a:gd name="T6" fmla="*/ 14 w 49"/>
                      <a:gd name="T7" fmla="*/ 5 h 29"/>
                      <a:gd name="T8" fmla="*/ 1 w 49"/>
                      <a:gd name="T9" fmla="*/ 6 h 29"/>
                      <a:gd name="T10" fmla="*/ 3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8" name="Freeform 24">
                    <a:extLst>
                      <a:ext uri="{FF2B5EF4-FFF2-40B4-BE49-F238E27FC236}">
                        <a16:creationId xmlns:a16="http://schemas.microsoft.com/office/drawing/2014/main" id="{988A6BC8-1EA9-AC4B-9E4C-9A983A9E4031}"/>
                      </a:ext>
                    </a:extLst>
                  </p:cNvPr>
                  <p:cNvSpPr>
                    <a:spLocks/>
                  </p:cNvSpPr>
                  <p:nvPr/>
                </p:nvSpPr>
                <p:spPr bwMode="ltGray">
                  <a:xfrm>
                    <a:off x="1969" y="585"/>
                    <a:ext cx="26" cy="17"/>
                  </a:xfrm>
                  <a:custGeom>
                    <a:avLst/>
                    <a:gdLst>
                      <a:gd name="T0" fmla="*/ 9 w 61"/>
                      <a:gd name="T1" fmla="*/ 13 h 48"/>
                      <a:gd name="T2" fmla="*/ 6 w 61"/>
                      <a:gd name="T3" fmla="*/ 9 h 48"/>
                      <a:gd name="T4" fmla="*/ 1 w 61"/>
                      <a:gd name="T5" fmla="*/ 8 h 48"/>
                      <a:gd name="T6" fmla="*/ 6 w 61"/>
                      <a:gd name="T7" fmla="*/ 3 h 48"/>
                      <a:gd name="T8" fmla="*/ 11 w 61"/>
                      <a:gd name="T9" fmla="*/ 0 h 48"/>
                      <a:gd name="T10" fmla="*/ 21 w 61"/>
                      <a:gd name="T11" fmla="*/ 4 h 48"/>
                      <a:gd name="T12" fmla="*/ 23 w 61"/>
                      <a:gd name="T13" fmla="*/ 7 h 48"/>
                      <a:gd name="T14" fmla="*/ 26 w 61"/>
                      <a:gd name="T15" fmla="*/ 11 h 48"/>
                      <a:gd name="T16" fmla="*/ 17 w 61"/>
                      <a:gd name="T17" fmla="*/ 13 h 48"/>
                      <a:gd name="T18" fmla="*/ 10 w 61"/>
                      <a:gd name="T19" fmla="*/ 16 h 48"/>
                      <a:gd name="T20" fmla="*/ 9 w 61"/>
                      <a:gd name="T21" fmla="*/ 13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69" name="Freeform 25">
                    <a:extLst>
                      <a:ext uri="{FF2B5EF4-FFF2-40B4-BE49-F238E27FC236}">
                        <a16:creationId xmlns:a16="http://schemas.microsoft.com/office/drawing/2014/main" id="{A6DA5A5E-7B8A-D645-A9D1-70680508EA71}"/>
                      </a:ext>
                    </a:extLst>
                  </p:cNvPr>
                  <p:cNvSpPr>
                    <a:spLocks/>
                  </p:cNvSpPr>
                  <p:nvPr/>
                </p:nvSpPr>
                <p:spPr bwMode="ltGray">
                  <a:xfrm>
                    <a:off x="1976" y="593"/>
                    <a:ext cx="122" cy="61"/>
                  </a:xfrm>
                  <a:custGeom>
                    <a:avLst/>
                    <a:gdLst>
                      <a:gd name="T0" fmla="*/ 20 w 286"/>
                      <a:gd name="T1" fmla="*/ 9 h 182"/>
                      <a:gd name="T2" fmla="*/ 15 w 286"/>
                      <a:gd name="T3" fmla="*/ 5 h 182"/>
                      <a:gd name="T4" fmla="*/ 11 w 286"/>
                      <a:gd name="T5" fmla="*/ 10 h 182"/>
                      <a:gd name="T6" fmla="*/ 0 w 286"/>
                      <a:gd name="T7" fmla="*/ 8 h 182"/>
                      <a:gd name="T8" fmla="*/ 4 w 286"/>
                      <a:gd name="T9" fmla="*/ 14 h 182"/>
                      <a:gd name="T10" fmla="*/ 7 w 286"/>
                      <a:gd name="T11" fmla="*/ 21 h 182"/>
                      <a:gd name="T12" fmla="*/ 10 w 286"/>
                      <a:gd name="T13" fmla="*/ 16 h 182"/>
                      <a:gd name="T14" fmla="*/ 13 w 286"/>
                      <a:gd name="T15" fmla="*/ 15 h 182"/>
                      <a:gd name="T16" fmla="*/ 20 w 286"/>
                      <a:gd name="T17" fmla="*/ 19 h 182"/>
                      <a:gd name="T18" fmla="*/ 30 w 286"/>
                      <a:gd name="T19" fmla="*/ 21 h 182"/>
                      <a:gd name="T20" fmla="*/ 38 w 286"/>
                      <a:gd name="T21" fmla="*/ 24 h 182"/>
                      <a:gd name="T22" fmla="*/ 45 w 286"/>
                      <a:gd name="T23" fmla="*/ 34 h 182"/>
                      <a:gd name="T24" fmla="*/ 44 w 286"/>
                      <a:gd name="T25" fmla="*/ 41 h 182"/>
                      <a:gd name="T26" fmla="*/ 42 w 286"/>
                      <a:gd name="T27" fmla="*/ 45 h 182"/>
                      <a:gd name="T28" fmla="*/ 52 w 286"/>
                      <a:gd name="T29" fmla="*/ 43 h 182"/>
                      <a:gd name="T30" fmla="*/ 60 w 286"/>
                      <a:gd name="T31" fmla="*/ 47 h 182"/>
                      <a:gd name="T32" fmla="*/ 72 w 286"/>
                      <a:gd name="T33" fmla="*/ 50 h 182"/>
                      <a:gd name="T34" fmla="*/ 74 w 286"/>
                      <a:gd name="T35" fmla="*/ 49 h 182"/>
                      <a:gd name="T36" fmla="*/ 72 w 286"/>
                      <a:gd name="T37" fmla="*/ 45 h 182"/>
                      <a:gd name="T38" fmla="*/ 76 w 286"/>
                      <a:gd name="T39" fmla="*/ 46 h 182"/>
                      <a:gd name="T40" fmla="*/ 79 w 286"/>
                      <a:gd name="T41" fmla="*/ 40 h 182"/>
                      <a:gd name="T42" fmla="*/ 86 w 286"/>
                      <a:gd name="T43" fmla="*/ 41 h 182"/>
                      <a:gd name="T44" fmla="*/ 91 w 286"/>
                      <a:gd name="T45" fmla="*/ 44 h 182"/>
                      <a:gd name="T46" fmla="*/ 104 w 286"/>
                      <a:gd name="T47" fmla="*/ 56 h 182"/>
                      <a:gd name="T48" fmla="*/ 112 w 286"/>
                      <a:gd name="T49" fmla="*/ 60 h 182"/>
                      <a:gd name="T50" fmla="*/ 121 w 286"/>
                      <a:gd name="T51" fmla="*/ 57 h 182"/>
                      <a:gd name="T52" fmla="*/ 114 w 286"/>
                      <a:gd name="T53" fmla="*/ 54 h 182"/>
                      <a:gd name="T54" fmla="*/ 109 w 286"/>
                      <a:gd name="T55" fmla="*/ 46 h 182"/>
                      <a:gd name="T56" fmla="*/ 107 w 286"/>
                      <a:gd name="T57" fmla="*/ 44 h 182"/>
                      <a:gd name="T58" fmla="*/ 106 w 286"/>
                      <a:gd name="T59" fmla="*/ 41 h 182"/>
                      <a:gd name="T60" fmla="*/ 101 w 286"/>
                      <a:gd name="T61" fmla="*/ 39 h 182"/>
                      <a:gd name="T62" fmla="*/ 102 w 286"/>
                      <a:gd name="T63" fmla="*/ 32 h 182"/>
                      <a:gd name="T64" fmla="*/ 94 w 286"/>
                      <a:gd name="T65" fmla="*/ 29 h 182"/>
                      <a:gd name="T66" fmla="*/ 90 w 286"/>
                      <a:gd name="T67" fmla="*/ 23 h 182"/>
                      <a:gd name="T68" fmla="*/ 81 w 286"/>
                      <a:gd name="T69" fmla="*/ 18 h 182"/>
                      <a:gd name="T70" fmla="*/ 72 w 286"/>
                      <a:gd name="T71" fmla="*/ 13 h 182"/>
                      <a:gd name="T72" fmla="*/ 67 w 286"/>
                      <a:gd name="T73" fmla="*/ 11 h 182"/>
                      <a:gd name="T74" fmla="*/ 51 w 286"/>
                      <a:gd name="T75" fmla="*/ 5 h 182"/>
                      <a:gd name="T76" fmla="*/ 44 w 286"/>
                      <a:gd name="T77" fmla="*/ 1 h 182"/>
                      <a:gd name="T78" fmla="*/ 41 w 286"/>
                      <a:gd name="T79" fmla="*/ 0 h 182"/>
                      <a:gd name="T80" fmla="*/ 30 w 286"/>
                      <a:gd name="T81" fmla="*/ 3 h 182"/>
                      <a:gd name="T82" fmla="*/ 24 w 286"/>
                      <a:gd name="T83" fmla="*/ 11 h 182"/>
                      <a:gd name="T84" fmla="*/ 20 w 286"/>
                      <a:gd name="T85" fmla="*/ 9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0" name="Freeform 26">
                    <a:extLst>
                      <a:ext uri="{FF2B5EF4-FFF2-40B4-BE49-F238E27FC236}">
                        <a16:creationId xmlns:a16="http://schemas.microsoft.com/office/drawing/2014/main" id="{55B23AFA-678C-1844-B608-67BC7732F77A}"/>
                      </a:ext>
                    </a:extLst>
                  </p:cNvPr>
                  <p:cNvSpPr>
                    <a:spLocks/>
                  </p:cNvSpPr>
                  <p:nvPr/>
                </p:nvSpPr>
                <p:spPr bwMode="ltGray">
                  <a:xfrm>
                    <a:off x="2082" y="599"/>
                    <a:ext cx="33" cy="26"/>
                  </a:xfrm>
                  <a:custGeom>
                    <a:avLst/>
                    <a:gdLst>
                      <a:gd name="T0" fmla="*/ 0 w 78"/>
                      <a:gd name="T1" fmla="*/ 19 h 78"/>
                      <a:gd name="T2" fmla="*/ 11 w 78"/>
                      <a:gd name="T3" fmla="*/ 20 h 78"/>
                      <a:gd name="T4" fmla="*/ 19 w 78"/>
                      <a:gd name="T5" fmla="*/ 16 h 78"/>
                      <a:gd name="T6" fmla="*/ 24 w 78"/>
                      <a:gd name="T7" fmla="*/ 10 h 78"/>
                      <a:gd name="T8" fmla="*/ 18 w 78"/>
                      <a:gd name="T9" fmla="*/ 5 h 78"/>
                      <a:gd name="T10" fmla="*/ 18 w 78"/>
                      <a:gd name="T11" fmla="*/ 1 h 78"/>
                      <a:gd name="T12" fmla="*/ 30 w 78"/>
                      <a:gd name="T13" fmla="*/ 9 h 78"/>
                      <a:gd name="T14" fmla="*/ 28 w 78"/>
                      <a:gd name="T15" fmla="*/ 18 h 78"/>
                      <a:gd name="T16" fmla="*/ 14 w 78"/>
                      <a:gd name="T17" fmla="*/ 26 h 78"/>
                      <a:gd name="T18" fmla="*/ 4 w 78"/>
                      <a:gd name="T19" fmla="*/ 22 h 78"/>
                      <a:gd name="T20" fmla="*/ 1 w 78"/>
                      <a:gd name="T21" fmla="*/ 21 h 78"/>
                      <a:gd name="T22" fmla="*/ 0 w 78"/>
                      <a:gd name="T23" fmla="*/ 19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1" name="Freeform 27">
                    <a:extLst>
                      <a:ext uri="{FF2B5EF4-FFF2-40B4-BE49-F238E27FC236}">
                        <a16:creationId xmlns:a16="http://schemas.microsoft.com/office/drawing/2014/main" id="{B519795E-8D99-B04A-B392-72FEB28EADEA}"/>
                      </a:ext>
                    </a:extLst>
                  </p:cNvPr>
                  <p:cNvSpPr>
                    <a:spLocks/>
                  </p:cNvSpPr>
                  <p:nvPr/>
                </p:nvSpPr>
                <p:spPr bwMode="ltGray">
                  <a:xfrm>
                    <a:off x="2152" y="544"/>
                    <a:ext cx="8" cy="6"/>
                  </a:xfrm>
                  <a:custGeom>
                    <a:avLst/>
                    <a:gdLst>
                      <a:gd name="T0" fmla="*/ 1 w 17"/>
                      <a:gd name="T1" fmla="*/ 1 h 18"/>
                      <a:gd name="T2" fmla="*/ 1 w 17"/>
                      <a:gd name="T3" fmla="*/ 5 h 18"/>
                      <a:gd name="T4" fmla="*/ 1 w 17"/>
                      <a:gd name="T5" fmla="*/ 1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2" name="Freeform 28">
                    <a:extLst>
                      <a:ext uri="{FF2B5EF4-FFF2-40B4-BE49-F238E27FC236}">
                        <a16:creationId xmlns:a16="http://schemas.microsoft.com/office/drawing/2014/main" id="{85707624-1FCC-B048-9A96-72D32782F79D}"/>
                      </a:ext>
                    </a:extLst>
                  </p:cNvPr>
                  <p:cNvSpPr>
                    <a:spLocks/>
                  </p:cNvSpPr>
                  <p:nvPr/>
                </p:nvSpPr>
                <p:spPr bwMode="ltGray">
                  <a:xfrm>
                    <a:off x="2194" y="584"/>
                    <a:ext cx="11" cy="8"/>
                  </a:xfrm>
                  <a:custGeom>
                    <a:avLst/>
                    <a:gdLst>
                      <a:gd name="T0" fmla="*/ 3 w 26"/>
                      <a:gd name="T1" fmla="*/ 5 h 22"/>
                      <a:gd name="T2" fmla="*/ 6 w 26"/>
                      <a:gd name="T3" fmla="*/ 0 h 22"/>
                      <a:gd name="T4" fmla="*/ 6 w 26"/>
                      <a:gd name="T5" fmla="*/ 8 h 22"/>
                      <a:gd name="T6" fmla="*/ 3 w 26"/>
                      <a:gd name="T7" fmla="*/ 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3" name="Freeform 29">
                    <a:extLst>
                      <a:ext uri="{FF2B5EF4-FFF2-40B4-BE49-F238E27FC236}">
                        <a16:creationId xmlns:a16="http://schemas.microsoft.com/office/drawing/2014/main" id="{BEB37D84-EA95-2741-BF39-5882C3F21FF3}"/>
                      </a:ext>
                    </a:extLst>
                  </p:cNvPr>
                  <p:cNvSpPr>
                    <a:spLocks/>
                  </p:cNvSpPr>
                  <p:nvPr/>
                </p:nvSpPr>
                <p:spPr bwMode="ltGray">
                  <a:xfrm>
                    <a:off x="2059" y="494"/>
                    <a:ext cx="8" cy="5"/>
                  </a:xfrm>
                  <a:custGeom>
                    <a:avLst/>
                    <a:gdLst>
                      <a:gd name="T0" fmla="*/ 3 w 20"/>
                      <a:gd name="T1" fmla="*/ 4 h 15"/>
                      <a:gd name="T2" fmla="*/ 7 w 20"/>
                      <a:gd name="T3" fmla="*/ 1 h 15"/>
                      <a:gd name="T4" fmla="*/ 4 w 20"/>
                      <a:gd name="T5" fmla="*/ 4 h 15"/>
                      <a:gd name="T6" fmla="*/ 3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4" name="Freeform 30">
                    <a:extLst>
                      <a:ext uri="{FF2B5EF4-FFF2-40B4-BE49-F238E27FC236}">
                        <a16:creationId xmlns:a16="http://schemas.microsoft.com/office/drawing/2014/main" id="{A8D23CC5-DB72-704A-BAED-5EED2A9ED931}"/>
                      </a:ext>
                    </a:extLst>
                  </p:cNvPr>
                  <p:cNvSpPr>
                    <a:spLocks/>
                  </p:cNvSpPr>
                  <p:nvPr/>
                </p:nvSpPr>
                <p:spPr bwMode="ltGray">
                  <a:xfrm>
                    <a:off x="1988" y="536"/>
                    <a:ext cx="8" cy="5"/>
                  </a:xfrm>
                  <a:custGeom>
                    <a:avLst/>
                    <a:gdLst>
                      <a:gd name="T0" fmla="*/ 3 w 20"/>
                      <a:gd name="T1" fmla="*/ 4 h 15"/>
                      <a:gd name="T2" fmla="*/ 6 w 20"/>
                      <a:gd name="T3" fmla="*/ 1 h 15"/>
                      <a:gd name="T4" fmla="*/ 6 w 20"/>
                      <a:gd name="T5" fmla="*/ 5 h 15"/>
                      <a:gd name="T6" fmla="*/ 3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5" name="Freeform 31">
                    <a:extLst>
                      <a:ext uri="{FF2B5EF4-FFF2-40B4-BE49-F238E27FC236}">
                        <a16:creationId xmlns:a16="http://schemas.microsoft.com/office/drawing/2014/main" id="{DF00F906-BC29-A446-A663-523199792BBF}"/>
                      </a:ext>
                    </a:extLst>
                  </p:cNvPr>
                  <p:cNvSpPr>
                    <a:spLocks/>
                  </p:cNvSpPr>
                  <p:nvPr/>
                </p:nvSpPr>
                <p:spPr bwMode="ltGray">
                  <a:xfrm>
                    <a:off x="1910" y="523"/>
                    <a:ext cx="34" cy="27"/>
                  </a:xfrm>
                  <a:custGeom>
                    <a:avLst/>
                    <a:gdLst>
                      <a:gd name="T0" fmla="*/ 0 w 80"/>
                      <a:gd name="T1" fmla="*/ 17 h 80"/>
                      <a:gd name="T2" fmla="*/ 6 w 80"/>
                      <a:gd name="T3" fmla="*/ 8 h 80"/>
                      <a:gd name="T4" fmla="*/ 11 w 80"/>
                      <a:gd name="T5" fmla="*/ 7 h 80"/>
                      <a:gd name="T6" fmla="*/ 20 w 80"/>
                      <a:gd name="T7" fmla="*/ 6 h 80"/>
                      <a:gd name="T8" fmla="*/ 25 w 80"/>
                      <a:gd name="T9" fmla="*/ 0 h 80"/>
                      <a:gd name="T10" fmla="*/ 34 w 80"/>
                      <a:gd name="T11" fmla="*/ 14 h 80"/>
                      <a:gd name="T12" fmla="*/ 30 w 80"/>
                      <a:gd name="T13" fmla="*/ 19 h 80"/>
                      <a:gd name="T14" fmla="*/ 23 w 80"/>
                      <a:gd name="T15" fmla="*/ 21 h 80"/>
                      <a:gd name="T16" fmla="*/ 20 w 80"/>
                      <a:gd name="T17" fmla="*/ 27 h 80"/>
                      <a:gd name="T18" fmla="*/ 14 w 80"/>
                      <a:gd name="T19" fmla="*/ 23 h 80"/>
                      <a:gd name="T20" fmla="*/ 16 w 80"/>
                      <a:gd name="T21" fmla="*/ 18 h 80"/>
                      <a:gd name="T22" fmla="*/ 13 w 80"/>
                      <a:gd name="T23" fmla="*/ 9 h 80"/>
                      <a:gd name="T24" fmla="*/ 9 w 80"/>
                      <a:gd name="T25" fmla="*/ 16 h 80"/>
                      <a:gd name="T26" fmla="*/ 3 w 80"/>
                      <a:gd name="T27" fmla="*/ 19 h 80"/>
                      <a:gd name="T28" fmla="*/ 0 w 80"/>
                      <a:gd name="T29" fmla="*/ 1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6" name="Freeform 32">
                    <a:extLst>
                      <a:ext uri="{FF2B5EF4-FFF2-40B4-BE49-F238E27FC236}">
                        <a16:creationId xmlns:a16="http://schemas.microsoft.com/office/drawing/2014/main" id="{BF6BFA9F-8E7D-F448-997B-27F00A921A05}"/>
                      </a:ext>
                    </a:extLst>
                  </p:cNvPr>
                  <p:cNvSpPr>
                    <a:spLocks/>
                  </p:cNvSpPr>
                  <p:nvPr/>
                </p:nvSpPr>
                <p:spPr bwMode="ltGray">
                  <a:xfrm>
                    <a:off x="1899" y="466"/>
                    <a:ext cx="40" cy="58"/>
                  </a:xfrm>
                  <a:custGeom>
                    <a:avLst/>
                    <a:gdLst>
                      <a:gd name="T0" fmla="*/ 6 w 94"/>
                      <a:gd name="T1" fmla="*/ 32 h 174"/>
                      <a:gd name="T2" fmla="*/ 11 w 94"/>
                      <a:gd name="T3" fmla="*/ 43 h 174"/>
                      <a:gd name="T4" fmla="*/ 14 w 94"/>
                      <a:gd name="T5" fmla="*/ 36 h 174"/>
                      <a:gd name="T6" fmla="*/ 22 w 94"/>
                      <a:gd name="T7" fmla="*/ 33 h 174"/>
                      <a:gd name="T8" fmla="*/ 20 w 94"/>
                      <a:gd name="T9" fmla="*/ 41 h 174"/>
                      <a:gd name="T10" fmla="*/ 28 w 94"/>
                      <a:gd name="T11" fmla="*/ 42 h 174"/>
                      <a:gd name="T12" fmla="*/ 32 w 94"/>
                      <a:gd name="T13" fmla="*/ 47 h 174"/>
                      <a:gd name="T14" fmla="*/ 25 w 94"/>
                      <a:gd name="T15" fmla="*/ 49 h 174"/>
                      <a:gd name="T16" fmla="*/ 31 w 94"/>
                      <a:gd name="T17" fmla="*/ 58 h 174"/>
                      <a:gd name="T18" fmla="*/ 36 w 94"/>
                      <a:gd name="T19" fmla="*/ 51 h 174"/>
                      <a:gd name="T20" fmla="*/ 35 w 94"/>
                      <a:gd name="T21" fmla="*/ 37 h 174"/>
                      <a:gd name="T22" fmla="*/ 26 w 94"/>
                      <a:gd name="T23" fmla="*/ 35 h 174"/>
                      <a:gd name="T24" fmla="*/ 21 w 94"/>
                      <a:gd name="T25" fmla="*/ 27 h 174"/>
                      <a:gd name="T26" fmla="*/ 14 w 94"/>
                      <a:gd name="T27" fmla="*/ 27 h 174"/>
                      <a:gd name="T28" fmla="*/ 13 w 94"/>
                      <a:gd name="T29" fmla="*/ 23 h 174"/>
                      <a:gd name="T30" fmla="*/ 18 w 94"/>
                      <a:gd name="T31" fmla="*/ 14 h 174"/>
                      <a:gd name="T32" fmla="*/ 13 w 94"/>
                      <a:gd name="T33" fmla="*/ 0 h 174"/>
                      <a:gd name="T34" fmla="*/ 8 w 94"/>
                      <a:gd name="T35" fmla="*/ 7 h 174"/>
                      <a:gd name="T36" fmla="*/ 2 w 94"/>
                      <a:gd name="T37" fmla="*/ 15 h 174"/>
                      <a:gd name="T38" fmla="*/ 6 w 94"/>
                      <a:gd name="T39" fmla="*/ 25 h 174"/>
                      <a:gd name="T40" fmla="*/ 6 w 94"/>
                      <a:gd name="T41" fmla="*/ 32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7" name="Freeform 33">
                    <a:extLst>
                      <a:ext uri="{FF2B5EF4-FFF2-40B4-BE49-F238E27FC236}">
                        <a16:creationId xmlns:a16="http://schemas.microsoft.com/office/drawing/2014/main" id="{22F6B4B5-46D5-3E4D-8F10-818C21E429D4}"/>
                      </a:ext>
                    </a:extLst>
                  </p:cNvPr>
                  <p:cNvSpPr>
                    <a:spLocks/>
                  </p:cNvSpPr>
                  <p:nvPr/>
                </p:nvSpPr>
                <p:spPr bwMode="ltGray">
                  <a:xfrm>
                    <a:off x="1909" y="508"/>
                    <a:ext cx="14" cy="17"/>
                  </a:xfrm>
                  <a:custGeom>
                    <a:avLst/>
                    <a:gdLst>
                      <a:gd name="T0" fmla="*/ 3 w 32"/>
                      <a:gd name="T1" fmla="*/ 8 h 50"/>
                      <a:gd name="T2" fmla="*/ 5 w 32"/>
                      <a:gd name="T3" fmla="*/ 0 h 50"/>
                      <a:gd name="T4" fmla="*/ 9 w 32"/>
                      <a:gd name="T5" fmla="*/ 5 h 50"/>
                      <a:gd name="T6" fmla="*/ 10 w 32"/>
                      <a:gd name="T7" fmla="*/ 8 h 50"/>
                      <a:gd name="T8" fmla="*/ 12 w 32"/>
                      <a:gd name="T9" fmla="*/ 9 h 50"/>
                      <a:gd name="T10" fmla="*/ 14 w 32"/>
                      <a:gd name="T11" fmla="*/ 13 h 50"/>
                      <a:gd name="T12" fmla="*/ 8 w 32"/>
                      <a:gd name="T13" fmla="*/ 17 h 50"/>
                      <a:gd name="T14" fmla="*/ 3 w 32"/>
                      <a:gd name="T15" fmla="*/ 8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8" name="Freeform 34">
                    <a:extLst>
                      <a:ext uri="{FF2B5EF4-FFF2-40B4-BE49-F238E27FC236}">
                        <a16:creationId xmlns:a16="http://schemas.microsoft.com/office/drawing/2014/main" id="{95A3696E-C325-E046-B680-49D9CA95868E}"/>
                      </a:ext>
                    </a:extLst>
                  </p:cNvPr>
                  <p:cNvSpPr>
                    <a:spLocks/>
                  </p:cNvSpPr>
                  <p:nvPr/>
                </p:nvSpPr>
                <p:spPr bwMode="ltGray">
                  <a:xfrm>
                    <a:off x="1881" y="512"/>
                    <a:ext cx="19" cy="17"/>
                  </a:xfrm>
                  <a:custGeom>
                    <a:avLst/>
                    <a:gdLst>
                      <a:gd name="T0" fmla="*/ 0 w 43"/>
                      <a:gd name="T1" fmla="*/ 15 h 50"/>
                      <a:gd name="T2" fmla="*/ 10 w 43"/>
                      <a:gd name="T3" fmla="*/ 7 h 50"/>
                      <a:gd name="T4" fmla="*/ 16 w 43"/>
                      <a:gd name="T5" fmla="*/ 0 h 50"/>
                      <a:gd name="T6" fmla="*/ 11 w 43"/>
                      <a:gd name="T7" fmla="*/ 10 h 50"/>
                      <a:gd name="T8" fmla="*/ 1 w 43"/>
                      <a:gd name="T9" fmla="*/ 17 h 50"/>
                      <a:gd name="T10" fmla="*/ 0 w 43"/>
                      <a:gd name="T11" fmla="*/ 15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79" name="Freeform 35">
                    <a:extLst>
                      <a:ext uri="{FF2B5EF4-FFF2-40B4-BE49-F238E27FC236}">
                        <a16:creationId xmlns:a16="http://schemas.microsoft.com/office/drawing/2014/main" id="{C0C17235-CD26-BA4D-921B-67C21A210927}"/>
                      </a:ext>
                    </a:extLst>
                  </p:cNvPr>
                  <p:cNvSpPr>
                    <a:spLocks/>
                  </p:cNvSpPr>
                  <p:nvPr/>
                </p:nvSpPr>
                <p:spPr bwMode="ltGray">
                  <a:xfrm>
                    <a:off x="2930" y="489"/>
                    <a:ext cx="299" cy="179"/>
                  </a:xfrm>
                  <a:custGeom>
                    <a:avLst/>
                    <a:gdLst>
                      <a:gd name="T0" fmla="*/ 13 w 471"/>
                      <a:gd name="T1" fmla="*/ 178 h 281"/>
                      <a:gd name="T2" fmla="*/ 15 w 471"/>
                      <a:gd name="T3" fmla="*/ 159 h 281"/>
                      <a:gd name="T4" fmla="*/ 14 w 471"/>
                      <a:gd name="T5" fmla="*/ 156 h 281"/>
                      <a:gd name="T6" fmla="*/ 10 w 471"/>
                      <a:gd name="T7" fmla="*/ 139 h 281"/>
                      <a:gd name="T8" fmla="*/ 3 w 471"/>
                      <a:gd name="T9" fmla="*/ 137 h 281"/>
                      <a:gd name="T10" fmla="*/ 0 w 471"/>
                      <a:gd name="T11" fmla="*/ 122 h 281"/>
                      <a:gd name="T12" fmla="*/ 8 w 471"/>
                      <a:gd name="T13" fmla="*/ 115 h 281"/>
                      <a:gd name="T14" fmla="*/ 4 w 471"/>
                      <a:gd name="T15" fmla="*/ 105 h 281"/>
                      <a:gd name="T16" fmla="*/ 1 w 471"/>
                      <a:gd name="T17" fmla="*/ 102 h 281"/>
                      <a:gd name="T18" fmla="*/ 18 w 471"/>
                      <a:gd name="T19" fmla="*/ 76 h 281"/>
                      <a:gd name="T20" fmla="*/ 28 w 471"/>
                      <a:gd name="T21" fmla="*/ 61 h 281"/>
                      <a:gd name="T22" fmla="*/ 27 w 471"/>
                      <a:gd name="T23" fmla="*/ 45 h 281"/>
                      <a:gd name="T24" fmla="*/ 15 w 471"/>
                      <a:gd name="T25" fmla="*/ 27 h 281"/>
                      <a:gd name="T26" fmla="*/ 13 w 471"/>
                      <a:gd name="T27" fmla="*/ 20 h 281"/>
                      <a:gd name="T28" fmla="*/ 17 w 471"/>
                      <a:gd name="T29" fmla="*/ 23 h 281"/>
                      <a:gd name="T30" fmla="*/ 30 w 471"/>
                      <a:gd name="T31" fmla="*/ 22 h 281"/>
                      <a:gd name="T32" fmla="*/ 41 w 471"/>
                      <a:gd name="T33" fmla="*/ 7 h 281"/>
                      <a:gd name="T34" fmla="*/ 52 w 471"/>
                      <a:gd name="T35" fmla="*/ 0 h 281"/>
                      <a:gd name="T36" fmla="*/ 56 w 471"/>
                      <a:gd name="T37" fmla="*/ 1 h 281"/>
                      <a:gd name="T38" fmla="*/ 58 w 471"/>
                      <a:gd name="T39" fmla="*/ 6 h 281"/>
                      <a:gd name="T40" fmla="*/ 62 w 471"/>
                      <a:gd name="T41" fmla="*/ 3 h 281"/>
                      <a:gd name="T42" fmla="*/ 70 w 471"/>
                      <a:gd name="T43" fmla="*/ 5 h 281"/>
                      <a:gd name="T44" fmla="*/ 74 w 471"/>
                      <a:gd name="T45" fmla="*/ 6 h 281"/>
                      <a:gd name="T46" fmla="*/ 90 w 471"/>
                      <a:gd name="T47" fmla="*/ 9 h 281"/>
                      <a:gd name="T48" fmla="*/ 98 w 471"/>
                      <a:gd name="T49" fmla="*/ 15 h 281"/>
                      <a:gd name="T50" fmla="*/ 106 w 471"/>
                      <a:gd name="T51" fmla="*/ 11 h 281"/>
                      <a:gd name="T52" fmla="*/ 110 w 471"/>
                      <a:gd name="T53" fmla="*/ 9 h 281"/>
                      <a:gd name="T54" fmla="*/ 124 w 471"/>
                      <a:gd name="T55" fmla="*/ 9 h 281"/>
                      <a:gd name="T56" fmla="*/ 134 w 471"/>
                      <a:gd name="T57" fmla="*/ 20 h 281"/>
                      <a:gd name="T58" fmla="*/ 147 w 471"/>
                      <a:gd name="T59" fmla="*/ 38 h 281"/>
                      <a:gd name="T60" fmla="*/ 156 w 471"/>
                      <a:gd name="T61" fmla="*/ 45 h 281"/>
                      <a:gd name="T62" fmla="*/ 163 w 471"/>
                      <a:gd name="T63" fmla="*/ 43 h 281"/>
                      <a:gd name="T64" fmla="*/ 171 w 471"/>
                      <a:gd name="T65" fmla="*/ 41 h 281"/>
                      <a:gd name="T66" fmla="*/ 184 w 471"/>
                      <a:gd name="T67" fmla="*/ 45 h 281"/>
                      <a:gd name="T68" fmla="*/ 190 w 471"/>
                      <a:gd name="T69" fmla="*/ 52 h 281"/>
                      <a:gd name="T70" fmla="*/ 196 w 471"/>
                      <a:gd name="T71" fmla="*/ 57 h 281"/>
                      <a:gd name="T72" fmla="*/ 202 w 471"/>
                      <a:gd name="T73" fmla="*/ 71 h 281"/>
                      <a:gd name="T74" fmla="*/ 204 w 471"/>
                      <a:gd name="T75" fmla="*/ 76 h 281"/>
                      <a:gd name="T76" fmla="*/ 206 w 471"/>
                      <a:gd name="T77" fmla="*/ 80 h 281"/>
                      <a:gd name="T78" fmla="*/ 197 w 471"/>
                      <a:gd name="T79" fmla="*/ 90 h 281"/>
                      <a:gd name="T80" fmla="*/ 204 w 471"/>
                      <a:gd name="T81" fmla="*/ 90 h 281"/>
                      <a:gd name="T82" fmla="*/ 217 w 471"/>
                      <a:gd name="T83" fmla="*/ 99 h 281"/>
                      <a:gd name="T84" fmla="*/ 231 w 471"/>
                      <a:gd name="T85" fmla="*/ 100 h 281"/>
                      <a:gd name="T86" fmla="*/ 241 w 471"/>
                      <a:gd name="T87" fmla="*/ 107 h 281"/>
                      <a:gd name="T88" fmla="*/ 243 w 471"/>
                      <a:gd name="T89" fmla="*/ 110 h 281"/>
                      <a:gd name="T90" fmla="*/ 243 w 471"/>
                      <a:gd name="T91" fmla="*/ 112 h 281"/>
                      <a:gd name="T92" fmla="*/ 250 w 471"/>
                      <a:gd name="T93" fmla="*/ 110 h 281"/>
                      <a:gd name="T94" fmla="*/ 254 w 471"/>
                      <a:gd name="T95" fmla="*/ 109 h 281"/>
                      <a:gd name="T96" fmla="*/ 279 w 471"/>
                      <a:gd name="T97" fmla="*/ 118 h 281"/>
                      <a:gd name="T98" fmla="*/ 284 w 471"/>
                      <a:gd name="T99" fmla="*/ 127 h 281"/>
                      <a:gd name="T100" fmla="*/ 295 w 471"/>
                      <a:gd name="T101" fmla="*/ 128 h 281"/>
                      <a:gd name="T102" fmla="*/ 299 w 471"/>
                      <a:gd name="T103" fmla="*/ 137 h 281"/>
                      <a:gd name="T104" fmla="*/ 286 w 471"/>
                      <a:gd name="T105" fmla="*/ 164 h 281"/>
                      <a:gd name="T106" fmla="*/ 276 w 471"/>
                      <a:gd name="T107" fmla="*/ 179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0" name="Freeform 36">
                    <a:extLst>
                      <a:ext uri="{FF2B5EF4-FFF2-40B4-BE49-F238E27FC236}">
                        <a16:creationId xmlns:a16="http://schemas.microsoft.com/office/drawing/2014/main" id="{3B413DDB-64EE-EB4D-922A-E080EFECFE93}"/>
                      </a:ext>
                    </a:extLst>
                  </p:cNvPr>
                  <p:cNvSpPr>
                    <a:spLocks/>
                  </p:cNvSpPr>
                  <p:nvPr/>
                </p:nvSpPr>
                <p:spPr bwMode="ltGray">
                  <a:xfrm>
                    <a:off x="2534" y="242"/>
                    <a:ext cx="420" cy="283"/>
                  </a:xfrm>
                  <a:custGeom>
                    <a:avLst/>
                    <a:gdLst>
                      <a:gd name="T0" fmla="*/ 173 w 984"/>
                      <a:gd name="T1" fmla="*/ 2 h 844"/>
                      <a:gd name="T2" fmla="*/ 214 w 984"/>
                      <a:gd name="T3" fmla="*/ 11 h 844"/>
                      <a:gd name="T4" fmla="*/ 235 w 984"/>
                      <a:gd name="T5" fmla="*/ 13 h 844"/>
                      <a:gd name="T6" fmla="*/ 247 w 984"/>
                      <a:gd name="T7" fmla="*/ 44 h 844"/>
                      <a:gd name="T8" fmla="*/ 250 w 984"/>
                      <a:gd name="T9" fmla="*/ 30 h 844"/>
                      <a:gd name="T10" fmla="*/ 259 w 984"/>
                      <a:gd name="T11" fmla="*/ 23 h 844"/>
                      <a:gd name="T12" fmla="*/ 274 w 984"/>
                      <a:gd name="T13" fmla="*/ 42 h 844"/>
                      <a:gd name="T14" fmla="*/ 291 w 984"/>
                      <a:gd name="T15" fmla="*/ 33 h 844"/>
                      <a:gd name="T16" fmla="*/ 301 w 984"/>
                      <a:gd name="T17" fmla="*/ 29 h 844"/>
                      <a:gd name="T18" fmla="*/ 325 w 984"/>
                      <a:gd name="T19" fmla="*/ 1 h 844"/>
                      <a:gd name="T20" fmla="*/ 341 w 984"/>
                      <a:gd name="T21" fmla="*/ 23 h 844"/>
                      <a:gd name="T22" fmla="*/ 341 w 984"/>
                      <a:gd name="T23" fmla="*/ 44 h 844"/>
                      <a:gd name="T24" fmla="*/ 337 w 984"/>
                      <a:gd name="T25" fmla="*/ 53 h 844"/>
                      <a:gd name="T26" fmla="*/ 327 w 984"/>
                      <a:gd name="T27" fmla="*/ 54 h 844"/>
                      <a:gd name="T28" fmla="*/ 325 w 984"/>
                      <a:gd name="T29" fmla="*/ 62 h 844"/>
                      <a:gd name="T30" fmla="*/ 342 w 984"/>
                      <a:gd name="T31" fmla="*/ 76 h 844"/>
                      <a:gd name="T32" fmla="*/ 335 w 984"/>
                      <a:gd name="T33" fmla="*/ 108 h 844"/>
                      <a:gd name="T34" fmla="*/ 354 w 984"/>
                      <a:gd name="T35" fmla="*/ 139 h 844"/>
                      <a:gd name="T36" fmla="*/ 365 w 984"/>
                      <a:gd name="T37" fmla="*/ 151 h 844"/>
                      <a:gd name="T38" fmla="*/ 354 w 984"/>
                      <a:gd name="T39" fmla="*/ 151 h 844"/>
                      <a:gd name="T40" fmla="*/ 318 w 984"/>
                      <a:gd name="T41" fmla="*/ 127 h 844"/>
                      <a:gd name="T42" fmla="*/ 289 w 984"/>
                      <a:gd name="T43" fmla="*/ 135 h 844"/>
                      <a:gd name="T44" fmla="*/ 252 w 984"/>
                      <a:gd name="T45" fmla="*/ 148 h 844"/>
                      <a:gd name="T46" fmla="*/ 274 w 984"/>
                      <a:gd name="T47" fmla="*/ 194 h 844"/>
                      <a:gd name="T48" fmla="*/ 303 w 984"/>
                      <a:gd name="T49" fmla="*/ 205 h 844"/>
                      <a:gd name="T50" fmla="*/ 315 w 984"/>
                      <a:gd name="T51" fmla="*/ 184 h 844"/>
                      <a:gd name="T52" fmla="*/ 330 w 984"/>
                      <a:gd name="T53" fmla="*/ 191 h 844"/>
                      <a:gd name="T54" fmla="*/ 327 w 984"/>
                      <a:gd name="T55" fmla="*/ 211 h 844"/>
                      <a:gd name="T56" fmla="*/ 342 w 984"/>
                      <a:gd name="T57" fmla="*/ 225 h 844"/>
                      <a:gd name="T58" fmla="*/ 358 w 984"/>
                      <a:gd name="T59" fmla="*/ 221 h 844"/>
                      <a:gd name="T60" fmla="*/ 394 w 984"/>
                      <a:gd name="T61" fmla="*/ 270 h 844"/>
                      <a:gd name="T62" fmla="*/ 402 w 984"/>
                      <a:gd name="T63" fmla="*/ 277 h 844"/>
                      <a:gd name="T64" fmla="*/ 373 w 984"/>
                      <a:gd name="T65" fmla="*/ 272 h 844"/>
                      <a:gd name="T66" fmla="*/ 354 w 984"/>
                      <a:gd name="T67" fmla="*/ 254 h 844"/>
                      <a:gd name="T68" fmla="*/ 332 w 984"/>
                      <a:gd name="T69" fmla="*/ 238 h 844"/>
                      <a:gd name="T70" fmla="*/ 300 w 984"/>
                      <a:gd name="T71" fmla="*/ 222 h 844"/>
                      <a:gd name="T72" fmla="*/ 262 w 984"/>
                      <a:gd name="T73" fmla="*/ 217 h 844"/>
                      <a:gd name="T74" fmla="*/ 216 w 984"/>
                      <a:gd name="T75" fmla="*/ 199 h 844"/>
                      <a:gd name="T76" fmla="*/ 197 w 984"/>
                      <a:gd name="T77" fmla="*/ 170 h 844"/>
                      <a:gd name="T78" fmla="*/ 184 w 984"/>
                      <a:gd name="T79" fmla="*/ 155 h 844"/>
                      <a:gd name="T80" fmla="*/ 163 w 984"/>
                      <a:gd name="T81" fmla="*/ 144 h 844"/>
                      <a:gd name="T82" fmla="*/ 146 w 984"/>
                      <a:gd name="T83" fmla="*/ 124 h 844"/>
                      <a:gd name="T84" fmla="*/ 151 w 984"/>
                      <a:gd name="T85" fmla="*/ 139 h 844"/>
                      <a:gd name="T86" fmla="*/ 178 w 984"/>
                      <a:gd name="T87" fmla="*/ 166 h 844"/>
                      <a:gd name="T88" fmla="*/ 180 w 984"/>
                      <a:gd name="T89" fmla="*/ 176 h 844"/>
                      <a:gd name="T90" fmla="*/ 168 w 984"/>
                      <a:gd name="T91" fmla="*/ 167 h 844"/>
                      <a:gd name="T92" fmla="*/ 151 w 984"/>
                      <a:gd name="T93" fmla="*/ 156 h 844"/>
                      <a:gd name="T94" fmla="*/ 134 w 984"/>
                      <a:gd name="T95" fmla="*/ 135 h 844"/>
                      <a:gd name="T96" fmla="*/ 114 w 984"/>
                      <a:gd name="T97" fmla="*/ 116 h 844"/>
                      <a:gd name="T98" fmla="*/ 90 w 984"/>
                      <a:gd name="T99" fmla="*/ 105 h 844"/>
                      <a:gd name="T100" fmla="*/ 66 w 984"/>
                      <a:gd name="T101" fmla="*/ 80 h 844"/>
                      <a:gd name="T102" fmla="*/ 28 w 984"/>
                      <a:gd name="T103" fmla="*/ 22 h 844"/>
                      <a:gd name="T104" fmla="*/ 15 w 984"/>
                      <a:gd name="T105" fmla="*/ 13 h 844"/>
                      <a:gd name="T106" fmla="*/ 20 w 984"/>
                      <a:gd name="T107" fmla="*/ 7 h 844"/>
                      <a:gd name="T108" fmla="*/ 44 w 984"/>
                      <a:gd name="T109" fmla="*/ 23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1" name="Freeform 37">
                    <a:extLst>
                      <a:ext uri="{FF2B5EF4-FFF2-40B4-BE49-F238E27FC236}">
                        <a16:creationId xmlns:a16="http://schemas.microsoft.com/office/drawing/2014/main" id="{D02465B6-E50C-F441-BCD4-38B4CED568F6}"/>
                      </a:ext>
                    </a:extLst>
                  </p:cNvPr>
                  <p:cNvSpPr>
                    <a:spLocks/>
                  </p:cNvSpPr>
                  <p:nvPr/>
                </p:nvSpPr>
                <p:spPr bwMode="ltGray">
                  <a:xfrm>
                    <a:off x="2405" y="445"/>
                    <a:ext cx="15" cy="16"/>
                  </a:xfrm>
                  <a:custGeom>
                    <a:avLst/>
                    <a:gdLst>
                      <a:gd name="T0" fmla="*/ 3 w 36"/>
                      <a:gd name="T1" fmla="*/ 9 h 48"/>
                      <a:gd name="T2" fmla="*/ 4 w 36"/>
                      <a:gd name="T3" fmla="*/ 16 h 48"/>
                      <a:gd name="T4" fmla="*/ 3 w 36"/>
                      <a:gd name="T5" fmla="*/ 9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2" name="Freeform 38">
                    <a:extLst>
                      <a:ext uri="{FF2B5EF4-FFF2-40B4-BE49-F238E27FC236}">
                        <a16:creationId xmlns:a16="http://schemas.microsoft.com/office/drawing/2014/main" id="{124DC163-F102-A148-8024-F03D405C64E5}"/>
                      </a:ext>
                    </a:extLst>
                  </p:cNvPr>
                  <p:cNvSpPr>
                    <a:spLocks/>
                  </p:cNvSpPr>
                  <p:nvPr/>
                </p:nvSpPr>
                <p:spPr bwMode="ltGray">
                  <a:xfrm>
                    <a:off x="2393" y="439"/>
                    <a:ext cx="16" cy="12"/>
                  </a:xfrm>
                  <a:custGeom>
                    <a:avLst/>
                    <a:gdLst>
                      <a:gd name="T0" fmla="*/ 0 w 36"/>
                      <a:gd name="T1" fmla="*/ 2 h 37"/>
                      <a:gd name="T2" fmla="*/ 5 w 36"/>
                      <a:gd name="T3" fmla="*/ 0 h 37"/>
                      <a:gd name="T4" fmla="*/ 16 w 36"/>
                      <a:gd name="T5" fmla="*/ 6 h 37"/>
                      <a:gd name="T6" fmla="*/ 4 w 36"/>
                      <a:gd name="T7" fmla="*/ 6 h 37"/>
                      <a:gd name="T8" fmla="*/ 0 w 3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3" name="Freeform 39">
                    <a:extLst>
                      <a:ext uri="{FF2B5EF4-FFF2-40B4-BE49-F238E27FC236}">
                        <a16:creationId xmlns:a16="http://schemas.microsoft.com/office/drawing/2014/main" id="{DA3F1B7F-8DF7-5C49-AFA8-BD4D37E116C0}"/>
                      </a:ext>
                    </a:extLst>
                  </p:cNvPr>
                  <p:cNvSpPr>
                    <a:spLocks/>
                  </p:cNvSpPr>
                  <p:nvPr/>
                </p:nvSpPr>
                <p:spPr bwMode="ltGray">
                  <a:xfrm>
                    <a:off x="2878" y="406"/>
                    <a:ext cx="73" cy="33"/>
                  </a:xfrm>
                  <a:custGeom>
                    <a:avLst/>
                    <a:gdLst>
                      <a:gd name="T0" fmla="*/ 0 w 170"/>
                      <a:gd name="T1" fmla="*/ 17 h 96"/>
                      <a:gd name="T2" fmla="*/ 12 w 170"/>
                      <a:gd name="T3" fmla="*/ 9 h 96"/>
                      <a:gd name="T4" fmla="*/ 24 w 170"/>
                      <a:gd name="T5" fmla="*/ 7 h 96"/>
                      <a:gd name="T6" fmla="*/ 34 w 170"/>
                      <a:gd name="T7" fmla="*/ 3 h 96"/>
                      <a:gd name="T8" fmla="*/ 27 w 170"/>
                      <a:gd name="T9" fmla="*/ 9 h 96"/>
                      <a:gd name="T10" fmla="*/ 53 w 170"/>
                      <a:gd name="T11" fmla="*/ 17 h 96"/>
                      <a:gd name="T12" fmla="*/ 69 w 170"/>
                      <a:gd name="T13" fmla="*/ 22 h 96"/>
                      <a:gd name="T14" fmla="*/ 50 w 170"/>
                      <a:gd name="T15" fmla="*/ 26 h 96"/>
                      <a:gd name="T16" fmla="*/ 38 w 170"/>
                      <a:gd name="T17" fmla="*/ 20 h 96"/>
                      <a:gd name="T18" fmla="*/ 33 w 170"/>
                      <a:gd name="T19" fmla="*/ 18 h 96"/>
                      <a:gd name="T20" fmla="*/ 10 w 170"/>
                      <a:gd name="T21" fmla="*/ 14 h 96"/>
                      <a:gd name="T22" fmla="*/ 0 w 170"/>
                      <a:gd name="T23" fmla="*/ 1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4" name="Freeform 40">
                    <a:extLst>
                      <a:ext uri="{FF2B5EF4-FFF2-40B4-BE49-F238E27FC236}">
                        <a16:creationId xmlns:a16="http://schemas.microsoft.com/office/drawing/2014/main" id="{DE6B2090-69C5-EB45-86A1-E913CA3B184C}"/>
                      </a:ext>
                    </a:extLst>
                  </p:cNvPr>
                  <p:cNvSpPr>
                    <a:spLocks/>
                  </p:cNvSpPr>
                  <p:nvPr/>
                </p:nvSpPr>
                <p:spPr bwMode="ltGray">
                  <a:xfrm>
                    <a:off x="2955" y="433"/>
                    <a:ext cx="59" cy="15"/>
                  </a:xfrm>
                  <a:custGeom>
                    <a:avLst/>
                    <a:gdLst>
                      <a:gd name="T0" fmla="*/ 0 w 138"/>
                      <a:gd name="T1" fmla="*/ 0 h 44"/>
                      <a:gd name="T2" fmla="*/ 22 w 138"/>
                      <a:gd name="T3" fmla="*/ 1 h 44"/>
                      <a:gd name="T4" fmla="*/ 38 w 138"/>
                      <a:gd name="T5" fmla="*/ 8 h 44"/>
                      <a:gd name="T6" fmla="*/ 48 w 138"/>
                      <a:gd name="T7" fmla="*/ 7 h 44"/>
                      <a:gd name="T8" fmla="*/ 46 w 138"/>
                      <a:gd name="T9" fmla="*/ 15 h 44"/>
                      <a:gd name="T10" fmla="*/ 27 w 138"/>
                      <a:gd name="T11" fmla="*/ 14 h 44"/>
                      <a:gd name="T12" fmla="*/ 0 w 138"/>
                      <a:gd name="T13" fmla="*/ 12 h 44"/>
                      <a:gd name="T14" fmla="*/ 12 w 138"/>
                      <a:gd name="T15" fmla="*/ 7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5" name="Freeform 41">
                    <a:extLst>
                      <a:ext uri="{FF2B5EF4-FFF2-40B4-BE49-F238E27FC236}">
                        <a16:creationId xmlns:a16="http://schemas.microsoft.com/office/drawing/2014/main" id="{9B03FAD0-7321-8F4D-B97B-DB9549F93BF7}"/>
                      </a:ext>
                    </a:extLst>
                  </p:cNvPr>
                  <p:cNvSpPr>
                    <a:spLocks/>
                  </p:cNvSpPr>
                  <p:nvPr/>
                </p:nvSpPr>
                <p:spPr bwMode="ltGray">
                  <a:xfrm>
                    <a:off x="2924" y="441"/>
                    <a:ext cx="24" cy="14"/>
                  </a:xfrm>
                  <a:custGeom>
                    <a:avLst/>
                    <a:gdLst>
                      <a:gd name="T0" fmla="*/ 7 w 57"/>
                      <a:gd name="T1" fmla="*/ 8 h 42"/>
                      <a:gd name="T2" fmla="*/ 16 w 57"/>
                      <a:gd name="T3" fmla="*/ 4 h 42"/>
                      <a:gd name="T4" fmla="*/ 7 w 57"/>
                      <a:gd name="T5" fmla="*/ 8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6" name="Freeform 42">
                    <a:extLst>
                      <a:ext uri="{FF2B5EF4-FFF2-40B4-BE49-F238E27FC236}">
                        <a16:creationId xmlns:a16="http://schemas.microsoft.com/office/drawing/2014/main" id="{D5B0C675-982E-F543-A9F5-2976FDDB42F1}"/>
                      </a:ext>
                    </a:extLst>
                  </p:cNvPr>
                  <p:cNvSpPr>
                    <a:spLocks/>
                  </p:cNvSpPr>
                  <p:nvPr/>
                </p:nvSpPr>
                <p:spPr bwMode="ltGray">
                  <a:xfrm>
                    <a:off x="2908" y="398"/>
                    <a:ext cx="16" cy="18"/>
                  </a:xfrm>
                  <a:custGeom>
                    <a:avLst/>
                    <a:gdLst>
                      <a:gd name="T0" fmla="*/ 8 w 39"/>
                      <a:gd name="T1" fmla="*/ 11 h 52"/>
                      <a:gd name="T2" fmla="*/ 8 w 39"/>
                      <a:gd name="T3" fmla="*/ 0 h 52"/>
                      <a:gd name="T4" fmla="*/ 8 w 39"/>
                      <a:gd name="T5" fmla="*/ 11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7" name="Freeform 43">
                    <a:extLst>
                      <a:ext uri="{FF2B5EF4-FFF2-40B4-BE49-F238E27FC236}">
                        <a16:creationId xmlns:a16="http://schemas.microsoft.com/office/drawing/2014/main" id="{C093212D-1D23-BD46-80FC-89F931817D97}"/>
                      </a:ext>
                    </a:extLst>
                  </p:cNvPr>
                  <p:cNvSpPr>
                    <a:spLocks/>
                  </p:cNvSpPr>
                  <p:nvPr/>
                </p:nvSpPr>
                <p:spPr bwMode="ltGray">
                  <a:xfrm>
                    <a:off x="3035" y="452"/>
                    <a:ext cx="19" cy="27"/>
                  </a:xfrm>
                  <a:custGeom>
                    <a:avLst/>
                    <a:gdLst>
                      <a:gd name="T0" fmla="*/ 2 w 44"/>
                      <a:gd name="T1" fmla="*/ 3 h 80"/>
                      <a:gd name="T2" fmla="*/ 9 w 44"/>
                      <a:gd name="T3" fmla="*/ 11 h 80"/>
                      <a:gd name="T4" fmla="*/ 10 w 44"/>
                      <a:gd name="T5" fmla="*/ 17 h 80"/>
                      <a:gd name="T6" fmla="*/ 16 w 44"/>
                      <a:gd name="T7" fmla="*/ 18 h 80"/>
                      <a:gd name="T8" fmla="*/ 10 w 44"/>
                      <a:gd name="T9" fmla="*/ 25 h 80"/>
                      <a:gd name="T10" fmla="*/ 0 w 44"/>
                      <a:gd name="T11" fmla="*/ 7 h 80"/>
                      <a:gd name="T12" fmla="*/ 2 w 44"/>
                      <a:gd name="T13" fmla="*/ 3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8" name="Freeform 44">
                    <a:extLst>
                      <a:ext uri="{FF2B5EF4-FFF2-40B4-BE49-F238E27FC236}">
                        <a16:creationId xmlns:a16="http://schemas.microsoft.com/office/drawing/2014/main" id="{A5D09F90-82E3-7044-AF00-CFC41233A592}"/>
                      </a:ext>
                    </a:extLst>
                  </p:cNvPr>
                  <p:cNvSpPr>
                    <a:spLocks/>
                  </p:cNvSpPr>
                  <p:nvPr/>
                </p:nvSpPr>
                <p:spPr bwMode="ltGray">
                  <a:xfrm>
                    <a:off x="2696" y="247"/>
                    <a:ext cx="205" cy="41"/>
                  </a:xfrm>
                  <a:custGeom>
                    <a:avLst/>
                    <a:gdLst>
                      <a:gd name="T0" fmla="*/ 140 w 323"/>
                      <a:gd name="T1" fmla="*/ 1 h 64"/>
                      <a:gd name="T2" fmla="*/ 147 w 323"/>
                      <a:gd name="T3" fmla="*/ 5 h 64"/>
                      <a:gd name="T4" fmla="*/ 149 w 323"/>
                      <a:gd name="T5" fmla="*/ 0 h 64"/>
                      <a:gd name="T6" fmla="*/ 168 w 323"/>
                      <a:gd name="T7" fmla="*/ 0 h 64"/>
                      <a:gd name="T8" fmla="*/ 182 w 323"/>
                      <a:gd name="T9" fmla="*/ 11 h 64"/>
                      <a:gd name="T10" fmla="*/ 202 w 323"/>
                      <a:gd name="T11" fmla="*/ 6 h 64"/>
                      <a:gd name="T12" fmla="*/ 199 w 323"/>
                      <a:gd name="T13" fmla="*/ 19 h 64"/>
                      <a:gd name="T14" fmla="*/ 189 w 323"/>
                      <a:gd name="T15" fmla="*/ 29 h 64"/>
                      <a:gd name="T16" fmla="*/ 187 w 323"/>
                      <a:gd name="T17" fmla="*/ 19 h 64"/>
                      <a:gd name="T18" fmla="*/ 182 w 323"/>
                      <a:gd name="T19" fmla="*/ 20 h 64"/>
                      <a:gd name="T20" fmla="*/ 177 w 323"/>
                      <a:gd name="T21" fmla="*/ 19 h 64"/>
                      <a:gd name="T22" fmla="*/ 167 w 323"/>
                      <a:gd name="T23" fmla="*/ 13 h 64"/>
                      <a:gd name="T24" fmla="*/ 145 w 323"/>
                      <a:gd name="T25" fmla="*/ 24 h 64"/>
                      <a:gd name="T26" fmla="*/ 128 w 323"/>
                      <a:gd name="T27" fmla="*/ 28 h 64"/>
                      <a:gd name="T28" fmla="*/ 135 w 323"/>
                      <a:gd name="T29" fmla="*/ 37 h 64"/>
                      <a:gd name="T30" fmla="*/ 119 w 323"/>
                      <a:gd name="T31" fmla="*/ 40 h 64"/>
                      <a:gd name="T32" fmla="*/ 107 w 323"/>
                      <a:gd name="T33" fmla="*/ 39 h 64"/>
                      <a:gd name="T34" fmla="*/ 112 w 323"/>
                      <a:gd name="T35" fmla="*/ 37 h 64"/>
                      <a:gd name="T36" fmla="*/ 109 w 323"/>
                      <a:gd name="T37" fmla="*/ 26 h 64"/>
                      <a:gd name="T38" fmla="*/ 107 w 323"/>
                      <a:gd name="T39" fmla="*/ 20 h 64"/>
                      <a:gd name="T40" fmla="*/ 100 w 323"/>
                      <a:gd name="T41" fmla="*/ 15 h 64"/>
                      <a:gd name="T42" fmla="*/ 90 w 323"/>
                      <a:gd name="T43" fmla="*/ 17 h 64"/>
                      <a:gd name="T44" fmla="*/ 85 w 323"/>
                      <a:gd name="T45" fmla="*/ 17 h 64"/>
                      <a:gd name="T46" fmla="*/ 78 w 323"/>
                      <a:gd name="T47" fmla="*/ 16 h 64"/>
                      <a:gd name="T48" fmla="*/ 53 w 323"/>
                      <a:gd name="T49" fmla="*/ 1 h 64"/>
                      <a:gd name="T50" fmla="*/ 37 w 323"/>
                      <a:gd name="T51" fmla="*/ 9 h 64"/>
                      <a:gd name="T52" fmla="*/ 1 w 323"/>
                      <a:gd name="T53" fmla="*/ 0 h 64"/>
                      <a:gd name="T54" fmla="*/ 140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89" name="Freeform 45">
                    <a:extLst>
                      <a:ext uri="{FF2B5EF4-FFF2-40B4-BE49-F238E27FC236}">
                        <a16:creationId xmlns:a16="http://schemas.microsoft.com/office/drawing/2014/main" id="{9B791D35-951C-344B-9898-5837F13B89DC}"/>
                      </a:ext>
                    </a:extLst>
                  </p:cNvPr>
                  <p:cNvSpPr>
                    <a:spLocks/>
                  </p:cNvSpPr>
                  <p:nvPr/>
                </p:nvSpPr>
                <p:spPr bwMode="ltGray">
                  <a:xfrm>
                    <a:off x="2515" y="246"/>
                    <a:ext cx="190" cy="20"/>
                  </a:xfrm>
                  <a:custGeom>
                    <a:avLst/>
                    <a:gdLst>
                      <a:gd name="T0" fmla="*/ 67 w 300"/>
                      <a:gd name="T1" fmla="*/ 20 h 31"/>
                      <a:gd name="T2" fmla="*/ 19 w 300"/>
                      <a:gd name="T3" fmla="*/ 1 h 31"/>
                      <a:gd name="T4" fmla="*/ 181 w 300"/>
                      <a:gd name="T5" fmla="*/ 0 h 31"/>
                      <a:gd name="T6" fmla="*/ 187 w 300"/>
                      <a:gd name="T7" fmla="*/ 9 h 31"/>
                      <a:gd name="T8" fmla="*/ 167 w 300"/>
                      <a:gd name="T9" fmla="*/ 10 h 31"/>
                      <a:gd name="T10" fmla="*/ 67 w 300"/>
                      <a:gd name="T11" fmla="*/ 2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0" name="Freeform 46">
                    <a:extLst>
                      <a:ext uri="{FF2B5EF4-FFF2-40B4-BE49-F238E27FC236}">
                        <a16:creationId xmlns:a16="http://schemas.microsoft.com/office/drawing/2014/main" id="{6C9653C6-DBF4-594C-8D98-16D3A44B6843}"/>
                      </a:ext>
                    </a:extLst>
                  </p:cNvPr>
                  <p:cNvSpPr>
                    <a:spLocks/>
                  </p:cNvSpPr>
                  <p:nvPr/>
                </p:nvSpPr>
                <p:spPr bwMode="ltGray">
                  <a:xfrm>
                    <a:off x="2096" y="275"/>
                    <a:ext cx="18" cy="10"/>
                  </a:xfrm>
                  <a:custGeom>
                    <a:avLst/>
                    <a:gdLst>
                      <a:gd name="T0" fmla="*/ 0 w 41"/>
                      <a:gd name="T1" fmla="*/ 9 h 29"/>
                      <a:gd name="T2" fmla="*/ 5 w 41"/>
                      <a:gd name="T3" fmla="*/ 10 h 29"/>
                      <a:gd name="T4" fmla="*/ 0 w 41"/>
                      <a:gd name="T5" fmla="*/ 9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1" name="Freeform 47">
                    <a:extLst>
                      <a:ext uri="{FF2B5EF4-FFF2-40B4-BE49-F238E27FC236}">
                        <a16:creationId xmlns:a16="http://schemas.microsoft.com/office/drawing/2014/main" id="{958D2C2F-9CDC-1744-8B0D-2A3E9F867858}"/>
                      </a:ext>
                    </a:extLst>
                  </p:cNvPr>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2" name="Freeform 48">
                    <a:extLst>
                      <a:ext uri="{FF2B5EF4-FFF2-40B4-BE49-F238E27FC236}">
                        <a16:creationId xmlns:a16="http://schemas.microsoft.com/office/drawing/2014/main" id="{E5CB96C4-2C6F-574E-A71F-7E93E83F77BA}"/>
                      </a:ext>
                    </a:extLst>
                  </p:cNvPr>
                  <p:cNvSpPr>
                    <a:spLocks/>
                  </p:cNvSpPr>
                  <p:nvPr/>
                </p:nvSpPr>
                <p:spPr bwMode="ltGray">
                  <a:xfrm>
                    <a:off x="2043" y="241"/>
                    <a:ext cx="20" cy="55"/>
                  </a:xfrm>
                  <a:custGeom>
                    <a:avLst/>
                    <a:gdLst>
                      <a:gd name="T0" fmla="*/ 2 w 47"/>
                      <a:gd name="T1" fmla="*/ 52 h 165"/>
                      <a:gd name="T2" fmla="*/ 6 w 47"/>
                      <a:gd name="T3" fmla="*/ 36 h 165"/>
                      <a:gd name="T4" fmla="*/ 7 w 47"/>
                      <a:gd name="T5" fmla="*/ 23 h 165"/>
                      <a:gd name="T6" fmla="*/ 5 w 47"/>
                      <a:gd name="T7" fmla="*/ 13 h 165"/>
                      <a:gd name="T8" fmla="*/ 7 w 47"/>
                      <a:gd name="T9" fmla="*/ 4 h 165"/>
                      <a:gd name="T10" fmla="*/ 9 w 47"/>
                      <a:gd name="T11" fmla="*/ 0 h 165"/>
                      <a:gd name="T12" fmla="*/ 13 w 47"/>
                      <a:gd name="T13" fmla="*/ 10 h 165"/>
                      <a:gd name="T14" fmla="*/ 20 w 47"/>
                      <a:gd name="T15" fmla="*/ 33 h 165"/>
                      <a:gd name="T16" fmla="*/ 13 w 47"/>
                      <a:gd name="T17" fmla="*/ 36 h 165"/>
                      <a:gd name="T18" fmla="*/ 10 w 47"/>
                      <a:gd name="T19" fmla="*/ 42 h 165"/>
                      <a:gd name="T20" fmla="*/ 9 w 47"/>
                      <a:gd name="T21" fmla="*/ 44 h 165"/>
                      <a:gd name="T22" fmla="*/ 11 w 47"/>
                      <a:gd name="T23" fmla="*/ 45 h 165"/>
                      <a:gd name="T24" fmla="*/ 13 w 47"/>
                      <a:gd name="T25" fmla="*/ 49 h 165"/>
                      <a:gd name="T26" fmla="*/ 6 w 47"/>
                      <a:gd name="T27" fmla="*/ 49 h 165"/>
                      <a:gd name="T28" fmla="*/ 3 w 47"/>
                      <a:gd name="T29" fmla="*/ 53 h 165"/>
                      <a:gd name="T30" fmla="*/ 1 w 47"/>
                      <a:gd name="T31" fmla="*/ 51 h 165"/>
                      <a:gd name="T32" fmla="*/ 2 w 47"/>
                      <a:gd name="T33" fmla="*/ 5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3" name="Freeform 49">
                    <a:extLst>
                      <a:ext uri="{FF2B5EF4-FFF2-40B4-BE49-F238E27FC236}">
                        <a16:creationId xmlns:a16="http://schemas.microsoft.com/office/drawing/2014/main" id="{6A280C9B-C0F9-6246-8784-DB0D7266467C}"/>
                      </a:ext>
                    </a:extLst>
                  </p:cNvPr>
                  <p:cNvSpPr>
                    <a:spLocks/>
                  </p:cNvSpPr>
                  <p:nvPr/>
                </p:nvSpPr>
                <p:spPr bwMode="ltGray">
                  <a:xfrm>
                    <a:off x="2031" y="287"/>
                    <a:ext cx="59" cy="34"/>
                  </a:xfrm>
                  <a:custGeom>
                    <a:avLst/>
                    <a:gdLst>
                      <a:gd name="T0" fmla="*/ 11 w 138"/>
                      <a:gd name="T1" fmla="*/ 20 h 103"/>
                      <a:gd name="T2" fmla="*/ 13 w 138"/>
                      <a:gd name="T3" fmla="*/ 14 h 103"/>
                      <a:gd name="T4" fmla="*/ 21 w 138"/>
                      <a:gd name="T5" fmla="*/ 11 h 103"/>
                      <a:gd name="T6" fmla="*/ 23 w 138"/>
                      <a:gd name="T7" fmla="*/ 15 h 103"/>
                      <a:gd name="T8" fmla="*/ 28 w 138"/>
                      <a:gd name="T9" fmla="*/ 16 h 103"/>
                      <a:gd name="T10" fmla="*/ 34 w 138"/>
                      <a:gd name="T11" fmla="*/ 18 h 103"/>
                      <a:gd name="T12" fmla="*/ 50 w 138"/>
                      <a:gd name="T13" fmla="*/ 11 h 103"/>
                      <a:gd name="T14" fmla="*/ 56 w 138"/>
                      <a:gd name="T15" fmla="*/ 6 h 103"/>
                      <a:gd name="T16" fmla="*/ 59 w 138"/>
                      <a:gd name="T17" fmla="*/ 4 h 103"/>
                      <a:gd name="T18" fmla="*/ 45 w 138"/>
                      <a:gd name="T19" fmla="*/ 16 h 103"/>
                      <a:gd name="T20" fmla="*/ 36 w 138"/>
                      <a:gd name="T21" fmla="*/ 22 h 103"/>
                      <a:gd name="T22" fmla="*/ 28 w 138"/>
                      <a:gd name="T23" fmla="*/ 27 h 103"/>
                      <a:gd name="T24" fmla="*/ 21 w 138"/>
                      <a:gd name="T25" fmla="*/ 34 h 103"/>
                      <a:gd name="T26" fmla="*/ 11 w 138"/>
                      <a:gd name="T27" fmla="*/ 29 h 103"/>
                      <a:gd name="T28" fmla="*/ 9 w 138"/>
                      <a:gd name="T29" fmla="*/ 29 h 103"/>
                      <a:gd name="T30" fmla="*/ 9 w 138"/>
                      <a:gd name="T31" fmla="*/ 32 h 103"/>
                      <a:gd name="T32" fmla="*/ 0 w 138"/>
                      <a:gd name="T33" fmla="*/ 32 h 103"/>
                      <a:gd name="T34" fmla="*/ 4 w 138"/>
                      <a:gd name="T35" fmla="*/ 26 h 103"/>
                      <a:gd name="T36" fmla="*/ 11 w 138"/>
                      <a:gd name="T37" fmla="*/ 2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4" name="Freeform 50">
                    <a:extLst>
                      <a:ext uri="{FF2B5EF4-FFF2-40B4-BE49-F238E27FC236}">
                        <a16:creationId xmlns:a16="http://schemas.microsoft.com/office/drawing/2014/main" id="{BBEE6F06-B7C2-FE44-BF08-48270095EE6F}"/>
                      </a:ext>
                    </a:extLst>
                  </p:cNvPr>
                  <p:cNvSpPr>
                    <a:spLocks/>
                  </p:cNvSpPr>
                  <p:nvPr/>
                </p:nvSpPr>
                <p:spPr bwMode="ltGray">
                  <a:xfrm>
                    <a:off x="1968" y="319"/>
                    <a:ext cx="80" cy="72"/>
                  </a:xfrm>
                  <a:custGeom>
                    <a:avLst/>
                    <a:gdLst>
                      <a:gd name="T0" fmla="*/ 67 w 188"/>
                      <a:gd name="T1" fmla="*/ 8 h 214"/>
                      <a:gd name="T2" fmla="*/ 68 w 188"/>
                      <a:gd name="T3" fmla="*/ 2 h 214"/>
                      <a:gd name="T4" fmla="*/ 72 w 188"/>
                      <a:gd name="T5" fmla="*/ 0 h 214"/>
                      <a:gd name="T6" fmla="*/ 77 w 188"/>
                      <a:gd name="T7" fmla="*/ 8 h 214"/>
                      <a:gd name="T8" fmla="*/ 80 w 188"/>
                      <a:gd name="T9" fmla="*/ 14 h 214"/>
                      <a:gd name="T10" fmla="*/ 76 w 188"/>
                      <a:gd name="T11" fmla="*/ 20 h 214"/>
                      <a:gd name="T12" fmla="*/ 72 w 188"/>
                      <a:gd name="T13" fmla="*/ 26 h 214"/>
                      <a:gd name="T14" fmla="*/ 69 w 188"/>
                      <a:gd name="T15" fmla="*/ 42 h 214"/>
                      <a:gd name="T16" fmla="*/ 61 w 188"/>
                      <a:gd name="T17" fmla="*/ 46 h 214"/>
                      <a:gd name="T18" fmla="*/ 51 w 188"/>
                      <a:gd name="T19" fmla="*/ 46 h 214"/>
                      <a:gd name="T20" fmla="*/ 48 w 188"/>
                      <a:gd name="T21" fmla="*/ 42 h 214"/>
                      <a:gd name="T22" fmla="*/ 43 w 188"/>
                      <a:gd name="T23" fmla="*/ 49 h 214"/>
                      <a:gd name="T24" fmla="*/ 38 w 188"/>
                      <a:gd name="T25" fmla="*/ 50 h 214"/>
                      <a:gd name="T26" fmla="*/ 34 w 188"/>
                      <a:gd name="T27" fmla="*/ 44 h 214"/>
                      <a:gd name="T28" fmla="*/ 25 w 188"/>
                      <a:gd name="T29" fmla="*/ 48 h 214"/>
                      <a:gd name="T30" fmla="*/ 32 w 188"/>
                      <a:gd name="T31" fmla="*/ 48 h 214"/>
                      <a:gd name="T32" fmla="*/ 33 w 188"/>
                      <a:gd name="T33" fmla="*/ 54 h 214"/>
                      <a:gd name="T34" fmla="*/ 25 w 188"/>
                      <a:gd name="T35" fmla="*/ 56 h 214"/>
                      <a:gd name="T36" fmla="*/ 14 w 188"/>
                      <a:gd name="T37" fmla="*/ 56 h 214"/>
                      <a:gd name="T38" fmla="*/ 15 w 188"/>
                      <a:gd name="T39" fmla="*/ 52 h 214"/>
                      <a:gd name="T40" fmla="*/ 20 w 188"/>
                      <a:gd name="T41" fmla="*/ 48 h 214"/>
                      <a:gd name="T42" fmla="*/ 14 w 188"/>
                      <a:gd name="T43" fmla="*/ 50 h 214"/>
                      <a:gd name="T44" fmla="*/ 11 w 188"/>
                      <a:gd name="T45" fmla="*/ 56 h 214"/>
                      <a:gd name="T46" fmla="*/ 13 w 188"/>
                      <a:gd name="T47" fmla="*/ 64 h 214"/>
                      <a:gd name="T48" fmla="*/ 6 w 188"/>
                      <a:gd name="T49" fmla="*/ 67 h 214"/>
                      <a:gd name="T50" fmla="*/ 0 w 188"/>
                      <a:gd name="T51" fmla="*/ 72 h 214"/>
                      <a:gd name="T52" fmla="*/ 3 w 188"/>
                      <a:gd name="T53" fmla="*/ 63 h 214"/>
                      <a:gd name="T54" fmla="*/ 0 w 188"/>
                      <a:gd name="T55" fmla="*/ 55 h 214"/>
                      <a:gd name="T56" fmla="*/ 6 w 188"/>
                      <a:gd name="T57" fmla="*/ 51 h 214"/>
                      <a:gd name="T58" fmla="*/ 14 w 188"/>
                      <a:gd name="T59" fmla="*/ 45 h 214"/>
                      <a:gd name="T60" fmla="*/ 19 w 188"/>
                      <a:gd name="T61" fmla="*/ 40 h 214"/>
                      <a:gd name="T62" fmla="*/ 31 w 188"/>
                      <a:gd name="T63" fmla="*/ 39 h 214"/>
                      <a:gd name="T64" fmla="*/ 36 w 188"/>
                      <a:gd name="T65" fmla="*/ 38 h 214"/>
                      <a:gd name="T66" fmla="*/ 49 w 188"/>
                      <a:gd name="T67" fmla="*/ 26 h 214"/>
                      <a:gd name="T68" fmla="*/ 51 w 188"/>
                      <a:gd name="T69" fmla="*/ 31 h 214"/>
                      <a:gd name="T70" fmla="*/ 56 w 188"/>
                      <a:gd name="T71" fmla="*/ 26 h 214"/>
                      <a:gd name="T72" fmla="*/ 64 w 188"/>
                      <a:gd name="T73" fmla="*/ 18 h 214"/>
                      <a:gd name="T74" fmla="*/ 66 w 188"/>
                      <a:gd name="T75" fmla="*/ 14 h 214"/>
                      <a:gd name="T76" fmla="*/ 63 w 188"/>
                      <a:gd name="T77" fmla="*/ 13 h 214"/>
                      <a:gd name="T78" fmla="*/ 65 w 188"/>
                      <a:gd name="T79" fmla="*/ 11 h 214"/>
                      <a:gd name="T80" fmla="*/ 67 w 188"/>
                      <a:gd name="T81" fmla="*/ 8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5" name="Freeform 51">
                    <a:extLst>
                      <a:ext uri="{FF2B5EF4-FFF2-40B4-BE49-F238E27FC236}">
                        <a16:creationId xmlns:a16="http://schemas.microsoft.com/office/drawing/2014/main" id="{9CEAAFC6-ED64-604F-B1E5-0969D3AA0378}"/>
                      </a:ext>
                    </a:extLst>
                  </p:cNvPr>
                  <p:cNvSpPr>
                    <a:spLocks/>
                  </p:cNvSpPr>
                  <p:nvPr/>
                </p:nvSpPr>
                <p:spPr bwMode="ltGray">
                  <a:xfrm>
                    <a:off x="2021" y="340"/>
                    <a:ext cx="6" cy="4"/>
                  </a:xfrm>
                  <a:custGeom>
                    <a:avLst/>
                    <a:gdLst>
                      <a:gd name="T0" fmla="*/ 0 w 13"/>
                      <a:gd name="T1" fmla="*/ 3 h 13"/>
                      <a:gd name="T2" fmla="*/ 2 w 13"/>
                      <a:gd name="T3" fmla="*/ 4 h 13"/>
                      <a:gd name="T4" fmla="*/ 0 w 13"/>
                      <a:gd name="T5" fmla="*/ 3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6" name="Freeform 52">
                    <a:extLst>
                      <a:ext uri="{FF2B5EF4-FFF2-40B4-BE49-F238E27FC236}">
                        <a16:creationId xmlns:a16="http://schemas.microsoft.com/office/drawing/2014/main" id="{87820BC0-3F9D-5D4A-A92B-6B2AF6BFB109}"/>
                      </a:ext>
                    </a:extLst>
                  </p:cNvPr>
                  <p:cNvSpPr>
                    <a:spLocks/>
                  </p:cNvSpPr>
                  <p:nvPr/>
                </p:nvSpPr>
                <p:spPr bwMode="ltGray">
                  <a:xfrm>
                    <a:off x="1573" y="389"/>
                    <a:ext cx="347" cy="189"/>
                  </a:xfrm>
                  <a:custGeom>
                    <a:avLst/>
                    <a:gdLst>
                      <a:gd name="T0" fmla="*/ 347 w 812"/>
                      <a:gd name="T1" fmla="*/ 9 h 564"/>
                      <a:gd name="T2" fmla="*/ 332 w 812"/>
                      <a:gd name="T3" fmla="*/ 26 h 564"/>
                      <a:gd name="T4" fmla="*/ 320 w 812"/>
                      <a:gd name="T5" fmla="*/ 41 h 564"/>
                      <a:gd name="T6" fmla="*/ 309 w 812"/>
                      <a:gd name="T7" fmla="*/ 48 h 564"/>
                      <a:gd name="T8" fmla="*/ 271 w 812"/>
                      <a:gd name="T9" fmla="*/ 60 h 564"/>
                      <a:gd name="T10" fmla="*/ 270 w 812"/>
                      <a:gd name="T11" fmla="*/ 70 h 564"/>
                      <a:gd name="T12" fmla="*/ 258 w 812"/>
                      <a:gd name="T13" fmla="*/ 77 h 564"/>
                      <a:gd name="T14" fmla="*/ 265 w 812"/>
                      <a:gd name="T15" fmla="*/ 60 h 564"/>
                      <a:gd name="T16" fmla="*/ 246 w 812"/>
                      <a:gd name="T17" fmla="*/ 63 h 564"/>
                      <a:gd name="T18" fmla="*/ 238 w 812"/>
                      <a:gd name="T19" fmla="*/ 73 h 564"/>
                      <a:gd name="T20" fmla="*/ 255 w 812"/>
                      <a:gd name="T21" fmla="*/ 94 h 564"/>
                      <a:gd name="T22" fmla="*/ 254 w 812"/>
                      <a:gd name="T23" fmla="*/ 123 h 564"/>
                      <a:gd name="T24" fmla="*/ 232 w 812"/>
                      <a:gd name="T25" fmla="*/ 136 h 564"/>
                      <a:gd name="T26" fmla="*/ 223 w 812"/>
                      <a:gd name="T27" fmla="*/ 129 h 564"/>
                      <a:gd name="T28" fmla="*/ 206 w 812"/>
                      <a:gd name="T29" fmla="*/ 117 h 564"/>
                      <a:gd name="T30" fmla="*/ 197 w 812"/>
                      <a:gd name="T31" fmla="*/ 117 h 564"/>
                      <a:gd name="T32" fmla="*/ 192 w 812"/>
                      <a:gd name="T33" fmla="*/ 132 h 564"/>
                      <a:gd name="T34" fmla="*/ 214 w 812"/>
                      <a:gd name="T35" fmla="*/ 155 h 564"/>
                      <a:gd name="T36" fmla="*/ 218 w 812"/>
                      <a:gd name="T37" fmla="*/ 176 h 564"/>
                      <a:gd name="T38" fmla="*/ 225 w 812"/>
                      <a:gd name="T39" fmla="*/ 188 h 564"/>
                      <a:gd name="T40" fmla="*/ 210 w 812"/>
                      <a:gd name="T41" fmla="*/ 182 h 564"/>
                      <a:gd name="T42" fmla="*/ 201 w 812"/>
                      <a:gd name="T43" fmla="*/ 174 h 564"/>
                      <a:gd name="T44" fmla="*/ 180 w 812"/>
                      <a:gd name="T45" fmla="*/ 142 h 564"/>
                      <a:gd name="T46" fmla="*/ 182 w 812"/>
                      <a:gd name="T47" fmla="*/ 104 h 564"/>
                      <a:gd name="T48" fmla="*/ 180 w 812"/>
                      <a:gd name="T49" fmla="*/ 90 h 564"/>
                      <a:gd name="T50" fmla="*/ 176 w 812"/>
                      <a:gd name="T51" fmla="*/ 92 h 564"/>
                      <a:gd name="T52" fmla="*/ 165 w 812"/>
                      <a:gd name="T53" fmla="*/ 89 h 564"/>
                      <a:gd name="T54" fmla="*/ 154 w 812"/>
                      <a:gd name="T55" fmla="*/ 57 h 564"/>
                      <a:gd name="T56" fmla="*/ 141 w 812"/>
                      <a:gd name="T57" fmla="*/ 56 h 564"/>
                      <a:gd name="T58" fmla="*/ 123 w 812"/>
                      <a:gd name="T59" fmla="*/ 58 h 564"/>
                      <a:gd name="T60" fmla="*/ 103 w 812"/>
                      <a:gd name="T61" fmla="*/ 78 h 564"/>
                      <a:gd name="T62" fmla="*/ 84 w 812"/>
                      <a:gd name="T63" fmla="*/ 90 h 564"/>
                      <a:gd name="T64" fmla="*/ 79 w 812"/>
                      <a:gd name="T65" fmla="*/ 92 h 564"/>
                      <a:gd name="T66" fmla="*/ 68 w 812"/>
                      <a:gd name="T67" fmla="*/ 110 h 564"/>
                      <a:gd name="T68" fmla="*/ 65 w 812"/>
                      <a:gd name="T69" fmla="*/ 119 h 564"/>
                      <a:gd name="T70" fmla="*/ 55 w 812"/>
                      <a:gd name="T71" fmla="*/ 135 h 564"/>
                      <a:gd name="T72" fmla="*/ 40 w 812"/>
                      <a:gd name="T73" fmla="*/ 131 h 564"/>
                      <a:gd name="T74" fmla="*/ 28 w 812"/>
                      <a:gd name="T75" fmla="*/ 86 h 564"/>
                      <a:gd name="T76" fmla="*/ 31 w 812"/>
                      <a:gd name="T77" fmla="*/ 52 h 564"/>
                      <a:gd name="T78" fmla="*/ 19 w 812"/>
                      <a:gd name="T79" fmla="*/ 60 h 564"/>
                      <a:gd name="T80" fmla="*/ 9 w 812"/>
                      <a:gd name="T81" fmla="*/ 50 h 564"/>
                      <a:gd name="T82" fmla="*/ 10 w 812"/>
                      <a:gd name="T83" fmla="*/ 46 h 564"/>
                      <a:gd name="T84" fmla="*/ 0 w 812"/>
                      <a:gd name="T85" fmla="*/ 31 h 564"/>
                      <a:gd name="T86" fmla="*/ 341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7" name="Freeform 53">
                    <a:extLst>
                      <a:ext uri="{FF2B5EF4-FFF2-40B4-BE49-F238E27FC236}">
                        <a16:creationId xmlns:a16="http://schemas.microsoft.com/office/drawing/2014/main" id="{8338EAE7-4F23-EE49-A64E-CA9552B190C7}"/>
                      </a:ext>
                    </a:extLst>
                  </p:cNvPr>
                  <p:cNvSpPr>
                    <a:spLocks/>
                  </p:cNvSpPr>
                  <p:nvPr/>
                </p:nvSpPr>
                <p:spPr bwMode="ltGray">
                  <a:xfrm>
                    <a:off x="1634" y="519"/>
                    <a:ext cx="19" cy="29"/>
                  </a:xfrm>
                  <a:custGeom>
                    <a:avLst/>
                    <a:gdLst>
                      <a:gd name="T0" fmla="*/ 3 w 43"/>
                      <a:gd name="T1" fmla="*/ 4 h 85"/>
                      <a:gd name="T2" fmla="*/ 8 w 43"/>
                      <a:gd name="T3" fmla="*/ 1 h 85"/>
                      <a:gd name="T4" fmla="*/ 16 w 43"/>
                      <a:gd name="T5" fmla="*/ 11 h 85"/>
                      <a:gd name="T6" fmla="*/ 8 w 43"/>
                      <a:gd name="T7" fmla="*/ 29 h 85"/>
                      <a:gd name="T8" fmla="*/ 0 w 43"/>
                      <a:gd name="T9" fmla="*/ 24 h 85"/>
                      <a:gd name="T10" fmla="*/ 3 w 43"/>
                      <a:gd name="T11" fmla="*/ 4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8" name="Freeform 54">
                    <a:extLst>
                      <a:ext uri="{FF2B5EF4-FFF2-40B4-BE49-F238E27FC236}">
                        <a16:creationId xmlns:a16="http://schemas.microsoft.com/office/drawing/2014/main" id="{46ECD8B5-2D3C-FC40-BA8E-9B189DFE9DCA}"/>
                      </a:ext>
                    </a:extLst>
                  </p:cNvPr>
                  <p:cNvSpPr>
                    <a:spLocks/>
                  </p:cNvSpPr>
                  <p:nvPr/>
                </p:nvSpPr>
                <p:spPr bwMode="ltGray">
                  <a:xfrm>
                    <a:off x="1900" y="421"/>
                    <a:ext cx="18" cy="24"/>
                  </a:xfrm>
                  <a:custGeom>
                    <a:avLst/>
                    <a:gdLst>
                      <a:gd name="T0" fmla="*/ 5 w 44"/>
                      <a:gd name="T1" fmla="*/ 9 h 74"/>
                      <a:gd name="T2" fmla="*/ 12 w 44"/>
                      <a:gd name="T3" fmla="*/ 1 h 74"/>
                      <a:gd name="T4" fmla="*/ 18 w 44"/>
                      <a:gd name="T5" fmla="*/ 1 h 74"/>
                      <a:gd name="T6" fmla="*/ 16 w 44"/>
                      <a:gd name="T7" fmla="*/ 8 h 74"/>
                      <a:gd name="T8" fmla="*/ 5 w 44"/>
                      <a:gd name="T9" fmla="*/ 24 h 74"/>
                      <a:gd name="T10" fmla="*/ 3 w 44"/>
                      <a:gd name="T11" fmla="*/ 19 h 74"/>
                      <a:gd name="T12" fmla="*/ 1 w 44"/>
                      <a:gd name="T13" fmla="*/ 12 h 74"/>
                      <a:gd name="T14" fmla="*/ 5 w 44"/>
                      <a:gd name="T15" fmla="*/ 9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399" name="Freeform 55">
                    <a:extLst>
                      <a:ext uri="{FF2B5EF4-FFF2-40B4-BE49-F238E27FC236}">
                        <a16:creationId xmlns:a16="http://schemas.microsoft.com/office/drawing/2014/main" id="{D1A2420D-699C-414B-AB99-9EFDA35E4DC0}"/>
                      </a:ext>
                    </a:extLst>
                  </p:cNvPr>
                  <p:cNvSpPr>
                    <a:spLocks/>
                  </p:cNvSpPr>
                  <p:nvPr/>
                </p:nvSpPr>
                <p:spPr bwMode="ltGray">
                  <a:xfrm>
                    <a:off x="1951" y="409"/>
                    <a:ext cx="9" cy="10"/>
                  </a:xfrm>
                  <a:custGeom>
                    <a:avLst/>
                    <a:gdLst>
                      <a:gd name="T0" fmla="*/ 3 w 20"/>
                      <a:gd name="T1" fmla="*/ 5 h 30"/>
                      <a:gd name="T2" fmla="*/ 2 w 20"/>
                      <a:gd name="T3" fmla="*/ 10 h 30"/>
                      <a:gd name="T4" fmla="*/ 3 w 20"/>
                      <a:gd name="T5" fmla="*/ 5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0" name="Freeform 56">
                    <a:extLst>
                      <a:ext uri="{FF2B5EF4-FFF2-40B4-BE49-F238E27FC236}">
                        <a16:creationId xmlns:a16="http://schemas.microsoft.com/office/drawing/2014/main" id="{2CA21487-05B5-9541-9E8F-D514ADCDD1C5}"/>
                      </a:ext>
                    </a:extLst>
                  </p:cNvPr>
                  <p:cNvSpPr>
                    <a:spLocks/>
                  </p:cNvSpPr>
                  <p:nvPr/>
                </p:nvSpPr>
                <p:spPr bwMode="ltGray">
                  <a:xfrm>
                    <a:off x="1021" y="314"/>
                    <a:ext cx="433" cy="354"/>
                  </a:xfrm>
                  <a:custGeom>
                    <a:avLst/>
                    <a:gdLst>
                      <a:gd name="T0" fmla="*/ 305 w 682"/>
                      <a:gd name="T1" fmla="*/ 295 h 557"/>
                      <a:gd name="T2" fmla="*/ 309 w 682"/>
                      <a:gd name="T3" fmla="*/ 287 h 557"/>
                      <a:gd name="T4" fmla="*/ 317 w 682"/>
                      <a:gd name="T5" fmla="*/ 262 h 557"/>
                      <a:gd name="T6" fmla="*/ 196 w 682"/>
                      <a:gd name="T7" fmla="*/ 182 h 557"/>
                      <a:gd name="T8" fmla="*/ 179 w 682"/>
                      <a:gd name="T9" fmla="*/ 220 h 557"/>
                      <a:gd name="T10" fmla="*/ 192 w 682"/>
                      <a:gd name="T11" fmla="*/ 353 h 557"/>
                      <a:gd name="T12" fmla="*/ 179 w 682"/>
                      <a:gd name="T13" fmla="*/ 314 h 557"/>
                      <a:gd name="T14" fmla="*/ 154 w 682"/>
                      <a:gd name="T15" fmla="*/ 279 h 557"/>
                      <a:gd name="T16" fmla="*/ 156 w 682"/>
                      <a:gd name="T17" fmla="*/ 262 h 557"/>
                      <a:gd name="T18" fmla="*/ 157 w 682"/>
                      <a:gd name="T19" fmla="*/ 250 h 557"/>
                      <a:gd name="T20" fmla="*/ 140 w 682"/>
                      <a:gd name="T21" fmla="*/ 238 h 557"/>
                      <a:gd name="T22" fmla="*/ 123 w 682"/>
                      <a:gd name="T23" fmla="*/ 220 h 557"/>
                      <a:gd name="T24" fmla="*/ 94 w 682"/>
                      <a:gd name="T25" fmla="*/ 225 h 557"/>
                      <a:gd name="T26" fmla="*/ 80 w 682"/>
                      <a:gd name="T27" fmla="*/ 232 h 557"/>
                      <a:gd name="T28" fmla="*/ 50 w 682"/>
                      <a:gd name="T29" fmla="*/ 232 h 557"/>
                      <a:gd name="T30" fmla="*/ 14 w 682"/>
                      <a:gd name="T31" fmla="*/ 198 h 557"/>
                      <a:gd name="T32" fmla="*/ 7 w 682"/>
                      <a:gd name="T33" fmla="*/ 187 h 557"/>
                      <a:gd name="T34" fmla="*/ 0 w 682"/>
                      <a:gd name="T35" fmla="*/ 168 h 557"/>
                      <a:gd name="T36" fmla="*/ 15 w 682"/>
                      <a:gd name="T37" fmla="*/ 135 h 557"/>
                      <a:gd name="T38" fmla="*/ 20 w 682"/>
                      <a:gd name="T39" fmla="*/ 115 h 557"/>
                      <a:gd name="T40" fmla="*/ 32 w 682"/>
                      <a:gd name="T41" fmla="*/ 91 h 557"/>
                      <a:gd name="T42" fmla="*/ 51 w 682"/>
                      <a:gd name="T43" fmla="*/ 74 h 557"/>
                      <a:gd name="T44" fmla="*/ 106 w 682"/>
                      <a:gd name="T45" fmla="*/ 43 h 557"/>
                      <a:gd name="T46" fmla="*/ 140 w 682"/>
                      <a:gd name="T47" fmla="*/ 19 h 557"/>
                      <a:gd name="T48" fmla="*/ 164 w 682"/>
                      <a:gd name="T49" fmla="*/ 4 h 557"/>
                      <a:gd name="T50" fmla="*/ 230 w 682"/>
                      <a:gd name="T51" fmla="*/ 1 h 557"/>
                      <a:gd name="T52" fmla="*/ 253 w 682"/>
                      <a:gd name="T53" fmla="*/ 0 h 557"/>
                      <a:gd name="T54" fmla="*/ 244 w 682"/>
                      <a:gd name="T55" fmla="*/ 22 h 557"/>
                      <a:gd name="T56" fmla="*/ 281 w 682"/>
                      <a:gd name="T57" fmla="*/ 53 h 557"/>
                      <a:gd name="T58" fmla="*/ 316 w 682"/>
                      <a:gd name="T59" fmla="*/ 47 h 557"/>
                      <a:gd name="T60" fmla="*/ 336 w 682"/>
                      <a:gd name="T61" fmla="*/ 52 h 557"/>
                      <a:gd name="T62" fmla="*/ 355 w 682"/>
                      <a:gd name="T63" fmla="*/ 62 h 557"/>
                      <a:gd name="T64" fmla="*/ 363 w 682"/>
                      <a:gd name="T65" fmla="*/ 119 h 557"/>
                      <a:gd name="T66" fmla="*/ 363 w 682"/>
                      <a:gd name="T67" fmla="*/ 153 h 557"/>
                      <a:gd name="T68" fmla="*/ 380 w 682"/>
                      <a:gd name="T69" fmla="*/ 180 h 557"/>
                      <a:gd name="T70" fmla="*/ 410 w 682"/>
                      <a:gd name="T71" fmla="*/ 191 h 557"/>
                      <a:gd name="T72" fmla="*/ 432 w 682"/>
                      <a:gd name="T73" fmla="*/ 187 h 557"/>
                      <a:gd name="T74" fmla="*/ 422 w 682"/>
                      <a:gd name="T75" fmla="*/ 216 h 557"/>
                      <a:gd name="T76" fmla="*/ 380 w 682"/>
                      <a:gd name="T77" fmla="*/ 259 h 557"/>
                      <a:gd name="T78" fmla="*/ 348 w 682"/>
                      <a:gd name="T79" fmla="*/ 308 h 557"/>
                      <a:gd name="T80" fmla="*/ 353 w 682"/>
                      <a:gd name="T81" fmla="*/ 323 h 557"/>
                      <a:gd name="T82" fmla="*/ 276 w 682"/>
                      <a:gd name="T83" fmla="*/ 353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1" name="Freeform 57">
                    <a:extLst>
                      <a:ext uri="{FF2B5EF4-FFF2-40B4-BE49-F238E27FC236}">
                        <a16:creationId xmlns:a16="http://schemas.microsoft.com/office/drawing/2014/main" id="{40540A9E-CE3E-3C49-BB8D-4F12C31CCC91}"/>
                      </a:ext>
                    </a:extLst>
                  </p:cNvPr>
                  <p:cNvSpPr>
                    <a:spLocks/>
                  </p:cNvSpPr>
                  <p:nvPr/>
                </p:nvSpPr>
                <p:spPr bwMode="ltGray">
                  <a:xfrm>
                    <a:off x="1189" y="447"/>
                    <a:ext cx="163" cy="221"/>
                  </a:xfrm>
                  <a:custGeom>
                    <a:avLst/>
                    <a:gdLst>
                      <a:gd name="T0" fmla="*/ 154 w 257"/>
                      <a:gd name="T1" fmla="*/ 221 h 347"/>
                      <a:gd name="T2" fmla="*/ 148 w 257"/>
                      <a:gd name="T3" fmla="*/ 192 h 347"/>
                      <a:gd name="T4" fmla="*/ 138 w 257"/>
                      <a:gd name="T5" fmla="*/ 183 h 347"/>
                      <a:gd name="T6" fmla="*/ 136 w 257"/>
                      <a:gd name="T7" fmla="*/ 171 h 347"/>
                      <a:gd name="T8" fmla="*/ 133 w 257"/>
                      <a:gd name="T9" fmla="*/ 162 h 347"/>
                      <a:gd name="T10" fmla="*/ 133 w 257"/>
                      <a:gd name="T11" fmla="*/ 146 h 347"/>
                      <a:gd name="T12" fmla="*/ 131 w 257"/>
                      <a:gd name="T13" fmla="*/ 136 h 347"/>
                      <a:gd name="T14" fmla="*/ 145 w 257"/>
                      <a:gd name="T15" fmla="*/ 129 h 347"/>
                      <a:gd name="T16" fmla="*/ 163 w 257"/>
                      <a:gd name="T17" fmla="*/ 125 h 347"/>
                      <a:gd name="T18" fmla="*/ 163 w 257"/>
                      <a:gd name="T19" fmla="*/ 87 h 347"/>
                      <a:gd name="T20" fmla="*/ 34 w 257"/>
                      <a:gd name="T21" fmla="*/ 61 h 347"/>
                      <a:gd name="T22" fmla="*/ 20 w 257"/>
                      <a:gd name="T23" fmla="*/ 62 h 347"/>
                      <a:gd name="T24" fmla="*/ 10 w 257"/>
                      <a:gd name="T25" fmla="*/ 65 h 347"/>
                      <a:gd name="T26" fmla="*/ 0 w 257"/>
                      <a:gd name="T27" fmla="*/ 95 h 347"/>
                      <a:gd name="T28" fmla="*/ 59 w 257"/>
                      <a:gd name="T29" fmla="*/ 220 h 347"/>
                      <a:gd name="T30" fmla="*/ 154 w 257"/>
                      <a:gd name="T31" fmla="*/ 22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2" name="Freeform 58">
                    <a:extLst>
                      <a:ext uri="{FF2B5EF4-FFF2-40B4-BE49-F238E27FC236}">
                        <a16:creationId xmlns:a16="http://schemas.microsoft.com/office/drawing/2014/main" id="{024605AC-6B20-004F-8386-E7F6B1DFCCDB}"/>
                      </a:ext>
                    </a:extLst>
                  </p:cNvPr>
                  <p:cNvSpPr>
                    <a:spLocks/>
                  </p:cNvSpPr>
                  <p:nvPr/>
                </p:nvSpPr>
                <p:spPr bwMode="ltGray">
                  <a:xfrm>
                    <a:off x="1476" y="611"/>
                    <a:ext cx="7" cy="12"/>
                  </a:xfrm>
                  <a:custGeom>
                    <a:avLst/>
                    <a:gdLst>
                      <a:gd name="T0" fmla="*/ 3 w 19"/>
                      <a:gd name="T1" fmla="*/ 8 h 37"/>
                      <a:gd name="T2" fmla="*/ 7 w 19"/>
                      <a:gd name="T3" fmla="*/ 7 h 37"/>
                      <a:gd name="T4" fmla="*/ 3 w 19"/>
                      <a:gd name="T5" fmla="*/ 8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3" name="Freeform 59">
                    <a:extLst>
                      <a:ext uri="{FF2B5EF4-FFF2-40B4-BE49-F238E27FC236}">
                        <a16:creationId xmlns:a16="http://schemas.microsoft.com/office/drawing/2014/main" id="{0B32E0D8-CC74-4A45-9609-0B4D7006BF48}"/>
                      </a:ext>
                    </a:extLst>
                  </p:cNvPr>
                  <p:cNvSpPr>
                    <a:spLocks/>
                  </p:cNvSpPr>
                  <p:nvPr/>
                </p:nvSpPr>
                <p:spPr bwMode="ltGray">
                  <a:xfrm>
                    <a:off x="1467" y="497"/>
                    <a:ext cx="9" cy="7"/>
                  </a:xfrm>
                  <a:custGeom>
                    <a:avLst/>
                    <a:gdLst>
                      <a:gd name="T0" fmla="*/ 5 w 22"/>
                      <a:gd name="T1" fmla="*/ 4 h 20"/>
                      <a:gd name="T2" fmla="*/ 7 w 22"/>
                      <a:gd name="T3" fmla="*/ 0 h 20"/>
                      <a:gd name="T4" fmla="*/ 8 w 22"/>
                      <a:gd name="T5" fmla="*/ 4 h 20"/>
                      <a:gd name="T6" fmla="*/ 3 w 22"/>
                      <a:gd name="T7" fmla="*/ 7 h 20"/>
                      <a:gd name="T8" fmla="*/ 5 w 22"/>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4" name="Freeform 60">
                    <a:extLst>
                      <a:ext uri="{FF2B5EF4-FFF2-40B4-BE49-F238E27FC236}">
                        <a16:creationId xmlns:a16="http://schemas.microsoft.com/office/drawing/2014/main" id="{22DE1A3D-295A-8B42-897D-0F0CE0437F9C}"/>
                      </a:ext>
                    </a:extLst>
                  </p:cNvPr>
                  <p:cNvSpPr>
                    <a:spLocks/>
                  </p:cNvSpPr>
                  <p:nvPr/>
                </p:nvSpPr>
                <p:spPr bwMode="ltGray">
                  <a:xfrm>
                    <a:off x="1072" y="357"/>
                    <a:ext cx="25" cy="10"/>
                  </a:xfrm>
                  <a:custGeom>
                    <a:avLst/>
                    <a:gdLst>
                      <a:gd name="T0" fmla="*/ 11 w 57"/>
                      <a:gd name="T1" fmla="*/ 6 h 30"/>
                      <a:gd name="T2" fmla="*/ 14 w 57"/>
                      <a:gd name="T3" fmla="*/ 2 h 30"/>
                      <a:gd name="T4" fmla="*/ 16 w 57"/>
                      <a:gd name="T5" fmla="*/ 10 h 30"/>
                      <a:gd name="T6" fmla="*/ 11 w 57"/>
                      <a:gd name="T7" fmla="*/ 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5" name="Freeform 61">
                    <a:extLst>
                      <a:ext uri="{FF2B5EF4-FFF2-40B4-BE49-F238E27FC236}">
                        <a16:creationId xmlns:a16="http://schemas.microsoft.com/office/drawing/2014/main" id="{47E49F08-71B0-A34A-83CE-98F680B6883D}"/>
                      </a:ext>
                    </a:extLst>
                  </p:cNvPr>
                  <p:cNvSpPr>
                    <a:spLocks/>
                  </p:cNvSpPr>
                  <p:nvPr/>
                </p:nvSpPr>
                <p:spPr bwMode="ltGray">
                  <a:xfrm>
                    <a:off x="1374" y="265"/>
                    <a:ext cx="295" cy="233"/>
                  </a:xfrm>
                  <a:custGeom>
                    <a:avLst/>
                    <a:gdLst>
                      <a:gd name="T0" fmla="*/ 201 w 693"/>
                      <a:gd name="T1" fmla="*/ 155 h 696"/>
                      <a:gd name="T2" fmla="*/ 167 w 693"/>
                      <a:gd name="T3" fmla="*/ 151 h 696"/>
                      <a:gd name="T4" fmla="*/ 138 w 693"/>
                      <a:gd name="T5" fmla="*/ 138 h 696"/>
                      <a:gd name="T6" fmla="*/ 113 w 693"/>
                      <a:gd name="T7" fmla="*/ 134 h 696"/>
                      <a:gd name="T8" fmla="*/ 101 w 693"/>
                      <a:gd name="T9" fmla="*/ 139 h 696"/>
                      <a:gd name="T10" fmla="*/ 111 w 693"/>
                      <a:gd name="T11" fmla="*/ 143 h 696"/>
                      <a:gd name="T12" fmla="*/ 125 w 693"/>
                      <a:gd name="T13" fmla="*/ 157 h 696"/>
                      <a:gd name="T14" fmla="*/ 137 w 693"/>
                      <a:gd name="T15" fmla="*/ 159 h 696"/>
                      <a:gd name="T16" fmla="*/ 142 w 693"/>
                      <a:gd name="T17" fmla="*/ 179 h 696"/>
                      <a:gd name="T18" fmla="*/ 133 w 693"/>
                      <a:gd name="T19" fmla="*/ 185 h 696"/>
                      <a:gd name="T20" fmla="*/ 111 w 693"/>
                      <a:gd name="T21" fmla="*/ 206 h 696"/>
                      <a:gd name="T22" fmla="*/ 96 w 693"/>
                      <a:gd name="T23" fmla="*/ 210 h 696"/>
                      <a:gd name="T24" fmla="*/ 41 w 693"/>
                      <a:gd name="T25" fmla="*/ 233 h 696"/>
                      <a:gd name="T26" fmla="*/ 33 w 693"/>
                      <a:gd name="T27" fmla="*/ 206 h 696"/>
                      <a:gd name="T28" fmla="*/ 19 w 693"/>
                      <a:gd name="T29" fmla="*/ 175 h 696"/>
                      <a:gd name="T30" fmla="*/ 14 w 693"/>
                      <a:gd name="T31" fmla="*/ 150 h 696"/>
                      <a:gd name="T32" fmla="*/ 23 w 693"/>
                      <a:gd name="T33" fmla="*/ 115 h 696"/>
                      <a:gd name="T34" fmla="*/ 7 w 693"/>
                      <a:gd name="T35" fmla="*/ 131 h 696"/>
                      <a:gd name="T36" fmla="*/ 34 w 693"/>
                      <a:gd name="T37" fmla="*/ 94 h 696"/>
                      <a:gd name="T38" fmla="*/ 48 w 693"/>
                      <a:gd name="T39" fmla="*/ 68 h 696"/>
                      <a:gd name="T40" fmla="*/ 16 w 693"/>
                      <a:gd name="T41" fmla="*/ 68 h 696"/>
                      <a:gd name="T42" fmla="*/ 0 w 693"/>
                      <a:gd name="T43" fmla="*/ 66 h 696"/>
                      <a:gd name="T44" fmla="*/ 11 w 693"/>
                      <a:gd name="T45" fmla="*/ 47 h 696"/>
                      <a:gd name="T46" fmla="*/ 41 w 693"/>
                      <a:gd name="T47" fmla="*/ 37 h 696"/>
                      <a:gd name="T48" fmla="*/ 94 w 693"/>
                      <a:gd name="T49" fmla="*/ 42 h 696"/>
                      <a:gd name="T50" fmla="*/ 97 w 693"/>
                      <a:gd name="T51" fmla="*/ 21 h 696"/>
                      <a:gd name="T52" fmla="*/ 111 w 693"/>
                      <a:gd name="T53" fmla="*/ 0 h 696"/>
                      <a:gd name="T54" fmla="*/ 152 w 693"/>
                      <a:gd name="T55" fmla="*/ 15 h 696"/>
                      <a:gd name="T56" fmla="*/ 140 w 693"/>
                      <a:gd name="T57" fmla="*/ 29 h 696"/>
                      <a:gd name="T58" fmla="*/ 128 w 693"/>
                      <a:gd name="T59" fmla="*/ 59 h 696"/>
                      <a:gd name="T60" fmla="*/ 154 w 693"/>
                      <a:gd name="T61" fmla="*/ 64 h 696"/>
                      <a:gd name="T62" fmla="*/ 159 w 693"/>
                      <a:gd name="T63" fmla="*/ 46 h 696"/>
                      <a:gd name="T64" fmla="*/ 178 w 693"/>
                      <a:gd name="T65" fmla="*/ 31 h 696"/>
                      <a:gd name="T66" fmla="*/ 212 w 693"/>
                      <a:gd name="T67" fmla="*/ 29 h 696"/>
                      <a:gd name="T68" fmla="*/ 225 w 693"/>
                      <a:gd name="T69" fmla="*/ 17 h 696"/>
                      <a:gd name="T70" fmla="*/ 230 w 693"/>
                      <a:gd name="T71" fmla="*/ 154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6" name="Freeform 62">
                    <a:extLst>
                      <a:ext uri="{FF2B5EF4-FFF2-40B4-BE49-F238E27FC236}">
                        <a16:creationId xmlns:a16="http://schemas.microsoft.com/office/drawing/2014/main" id="{B923A5D7-B736-D04C-AED3-940FB91F90B2}"/>
                      </a:ext>
                    </a:extLst>
                  </p:cNvPr>
                  <p:cNvSpPr>
                    <a:spLocks/>
                  </p:cNvSpPr>
                  <p:nvPr/>
                </p:nvSpPr>
                <p:spPr bwMode="ltGray">
                  <a:xfrm>
                    <a:off x="1173" y="247"/>
                    <a:ext cx="591" cy="95"/>
                  </a:xfrm>
                  <a:custGeom>
                    <a:avLst/>
                    <a:gdLst>
                      <a:gd name="T0" fmla="*/ 524 w 931"/>
                      <a:gd name="T1" fmla="*/ 0 h 149"/>
                      <a:gd name="T2" fmla="*/ 91 w 931"/>
                      <a:gd name="T3" fmla="*/ 18 h 149"/>
                      <a:gd name="T4" fmla="*/ 58 w 931"/>
                      <a:gd name="T5" fmla="*/ 27 h 149"/>
                      <a:gd name="T6" fmla="*/ 39 w 931"/>
                      <a:gd name="T7" fmla="*/ 27 h 149"/>
                      <a:gd name="T8" fmla="*/ 14 w 931"/>
                      <a:gd name="T9" fmla="*/ 49 h 149"/>
                      <a:gd name="T10" fmla="*/ 0 w 931"/>
                      <a:gd name="T11" fmla="*/ 67 h 149"/>
                      <a:gd name="T12" fmla="*/ 37 w 931"/>
                      <a:gd name="T13" fmla="*/ 73 h 149"/>
                      <a:gd name="T14" fmla="*/ 62 w 931"/>
                      <a:gd name="T15" fmla="*/ 61 h 149"/>
                      <a:gd name="T16" fmla="*/ 69 w 931"/>
                      <a:gd name="T17" fmla="*/ 54 h 149"/>
                      <a:gd name="T18" fmla="*/ 106 w 931"/>
                      <a:gd name="T19" fmla="*/ 33 h 149"/>
                      <a:gd name="T20" fmla="*/ 136 w 931"/>
                      <a:gd name="T21" fmla="*/ 29 h 149"/>
                      <a:gd name="T22" fmla="*/ 150 w 931"/>
                      <a:gd name="T23" fmla="*/ 60 h 149"/>
                      <a:gd name="T24" fmla="*/ 119 w 931"/>
                      <a:gd name="T25" fmla="*/ 69 h 149"/>
                      <a:gd name="T26" fmla="*/ 147 w 931"/>
                      <a:gd name="T27" fmla="*/ 72 h 149"/>
                      <a:gd name="T28" fmla="*/ 159 w 931"/>
                      <a:gd name="T29" fmla="*/ 57 h 149"/>
                      <a:gd name="T30" fmla="*/ 169 w 931"/>
                      <a:gd name="T31" fmla="*/ 59 h 149"/>
                      <a:gd name="T32" fmla="*/ 161 w 931"/>
                      <a:gd name="T33" fmla="*/ 34 h 149"/>
                      <a:gd name="T34" fmla="*/ 169 w 931"/>
                      <a:gd name="T35" fmla="*/ 28 h 149"/>
                      <a:gd name="T36" fmla="*/ 176 w 931"/>
                      <a:gd name="T37" fmla="*/ 56 h 149"/>
                      <a:gd name="T38" fmla="*/ 169 w 931"/>
                      <a:gd name="T39" fmla="*/ 72 h 149"/>
                      <a:gd name="T40" fmla="*/ 188 w 931"/>
                      <a:gd name="T41" fmla="*/ 83 h 149"/>
                      <a:gd name="T42" fmla="*/ 190 w 931"/>
                      <a:gd name="T43" fmla="*/ 59 h 149"/>
                      <a:gd name="T44" fmla="*/ 210 w 931"/>
                      <a:gd name="T45" fmla="*/ 66 h 149"/>
                      <a:gd name="T46" fmla="*/ 242 w 931"/>
                      <a:gd name="T47" fmla="*/ 47 h 149"/>
                      <a:gd name="T48" fmla="*/ 260 w 931"/>
                      <a:gd name="T49" fmla="*/ 32 h 149"/>
                      <a:gd name="T50" fmla="*/ 279 w 931"/>
                      <a:gd name="T51" fmla="*/ 36 h 149"/>
                      <a:gd name="T52" fmla="*/ 289 w 931"/>
                      <a:gd name="T53" fmla="*/ 32 h 149"/>
                      <a:gd name="T54" fmla="*/ 274 w 931"/>
                      <a:gd name="T55" fmla="*/ 28 h 149"/>
                      <a:gd name="T56" fmla="*/ 301 w 931"/>
                      <a:gd name="T57" fmla="*/ 22 h 149"/>
                      <a:gd name="T58" fmla="*/ 345 w 931"/>
                      <a:gd name="T59" fmla="*/ 34 h 149"/>
                      <a:gd name="T60" fmla="*/ 369 w 931"/>
                      <a:gd name="T61" fmla="*/ 27 h 149"/>
                      <a:gd name="T62" fmla="*/ 371 w 931"/>
                      <a:gd name="T63" fmla="*/ 40 h 149"/>
                      <a:gd name="T64" fmla="*/ 361 w 931"/>
                      <a:gd name="T65" fmla="*/ 64 h 149"/>
                      <a:gd name="T66" fmla="*/ 388 w 931"/>
                      <a:gd name="T67" fmla="*/ 56 h 149"/>
                      <a:gd name="T68" fmla="*/ 396 w 931"/>
                      <a:gd name="T69" fmla="*/ 51 h 149"/>
                      <a:gd name="T70" fmla="*/ 411 w 931"/>
                      <a:gd name="T71" fmla="*/ 39 h 149"/>
                      <a:gd name="T72" fmla="*/ 504 w 931"/>
                      <a:gd name="T73" fmla="*/ 5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7" name="Freeform 63">
                    <a:extLst>
                      <a:ext uri="{FF2B5EF4-FFF2-40B4-BE49-F238E27FC236}">
                        <a16:creationId xmlns:a16="http://schemas.microsoft.com/office/drawing/2014/main" id="{A682E765-B606-CA44-B606-E227A4A01577}"/>
                      </a:ext>
                    </a:extLst>
                  </p:cNvPr>
                  <p:cNvSpPr>
                    <a:spLocks/>
                  </p:cNvSpPr>
                  <p:nvPr/>
                </p:nvSpPr>
                <p:spPr bwMode="ltGray">
                  <a:xfrm>
                    <a:off x="1293" y="282"/>
                    <a:ext cx="13" cy="10"/>
                  </a:xfrm>
                  <a:custGeom>
                    <a:avLst/>
                    <a:gdLst>
                      <a:gd name="T0" fmla="*/ 1 w 31"/>
                      <a:gd name="T1" fmla="*/ 9 h 30"/>
                      <a:gd name="T2" fmla="*/ 13 w 31"/>
                      <a:gd name="T3" fmla="*/ 0 h 30"/>
                      <a:gd name="T4" fmla="*/ 8 w 31"/>
                      <a:gd name="T5" fmla="*/ 8 h 30"/>
                      <a:gd name="T6" fmla="*/ 1 w 31"/>
                      <a:gd name="T7" fmla="*/ 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8" name="Freeform 64">
                    <a:extLst>
                      <a:ext uri="{FF2B5EF4-FFF2-40B4-BE49-F238E27FC236}">
                        <a16:creationId xmlns:a16="http://schemas.microsoft.com/office/drawing/2014/main" id="{A14C3DDE-76A1-0946-B500-F82112F415F9}"/>
                      </a:ext>
                    </a:extLst>
                  </p:cNvPr>
                  <p:cNvSpPr>
                    <a:spLocks/>
                  </p:cNvSpPr>
                  <p:nvPr/>
                </p:nvSpPr>
                <p:spPr bwMode="ltGray">
                  <a:xfrm>
                    <a:off x="1278" y="296"/>
                    <a:ext cx="19" cy="11"/>
                  </a:xfrm>
                  <a:custGeom>
                    <a:avLst/>
                    <a:gdLst>
                      <a:gd name="T0" fmla="*/ 3 w 44"/>
                      <a:gd name="T1" fmla="*/ 11 h 32"/>
                      <a:gd name="T2" fmla="*/ 10 w 44"/>
                      <a:gd name="T3" fmla="*/ 0 h 32"/>
                      <a:gd name="T4" fmla="*/ 16 w 44"/>
                      <a:gd name="T5" fmla="*/ 1 h 32"/>
                      <a:gd name="T6" fmla="*/ 3 w 44"/>
                      <a:gd name="T7" fmla="*/ 1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09" name="Freeform 65">
                    <a:extLst>
                      <a:ext uri="{FF2B5EF4-FFF2-40B4-BE49-F238E27FC236}">
                        <a16:creationId xmlns:a16="http://schemas.microsoft.com/office/drawing/2014/main" id="{544B5C66-984D-D848-BAA4-3E5A450F3C3A}"/>
                      </a:ext>
                    </a:extLst>
                  </p:cNvPr>
                  <p:cNvSpPr>
                    <a:spLocks/>
                  </p:cNvSpPr>
                  <p:nvPr/>
                </p:nvSpPr>
                <p:spPr bwMode="ltGray">
                  <a:xfrm>
                    <a:off x="1340" y="337"/>
                    <a:ext cx="32" cy="6"/>
                  </a:xfrm>
                  <a:custGeom>
                    <a:avLst/>
                    <a:gdLst>
                      <a:gd name="T0" fmla="*/ 16 w 76"/>
                      <a:gd name="T1" fmla="*/ 6 h 18"/>
                      <a:gd name="T2" fmla="*/ 11 w 76"/>
                      <a:gd name="T3" fmla="*/ 1 h 18"/>
                      <a:gd name="T4" fmla="*/ 16 w 76"/>
                      <a:gd name="T5" fmla="*/ 6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10" name="Freeform 66">
                    <a:extLst>
                      <a:ext uri="{FF2B5EF4-FFF2-40B4-BE49-F238E27FC236}">
                        <a16:creationId xmlns:a16="http://schemas.microsoft.com/office/drawing/2014/main" id="{88962D8A-AD36-1748-9FF5-0D1028C62334}"/>
                      </a:ext>
                    </a:extLst>
                  </p:cNvPr>
                  <p:cNvSpPr>
                    <a:spLocks/>
                  </p:cNvSpPr>
                  <p:nvPr/>
                </p:nvSpPr>
                <p:spPr bwMode="ltGray">
                  <a:xfrm>
                    <a:off x="1395" y="336"/>
                    <a:ext cx="18" cy="15"/>
                  </a:xfrm>
                  <a:custGeom>
                    <a:avLst/>
                    <a:gdLst>
                      <a:gd name="T0" fmla="*/ 0 w 42"/>
                      <a:gd name="T1" fmla="*/ 7 h 44"/>
                      <a:gd name="T2" fmla="*/ 5 w 42"/>
                      <a:gd name="T3" fmla="*/ 3 h 44"/>
                      <a:gd name="T4" fmla="*/ 0 w 42"/>
                      <a:gd name="T5" fmla="*/ 7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11" name="Freeform 67">
                    <a:extLst>
                      <a:ext uri="{FF2B5EF4-FFF2-40B4-BE49-F238E27FC236}">
                        <a16:creationId xmlns:a16="http://schemas.microsoft.com/office/drawing/2014/main" id="{E0115B14-0A5C-7E45-B9D8-EA5FA7CFFB75}"/>
                      </a:ext>
                    </a:extLst>
                  </p:cNvPr>
                  <p:cNvSpPr>
                    <a:spLocks/>
                  </p:cNvSpPr>
                  <p:nvPr/>
                </p:nvSpPr>
                <p:spPr bwMode="ltGray">
                  <a:xfrm>
                    <a:off x="1248" y="295"/>
                    <a:ext cx="14" cy="10"/>
                  </a:xfrm>
                  <a:custGeom>
                    <a:avLst/>
                    <a:gdLst>
                      <a:gd name="T0" fmla="*/ 3 w 31"/>
                      <a:gd name="T1" fmla="*/ 7 h 30"/>
                      <a:gd name="T2" fmla="*/ 14 w 31"/>
                      <a:gd name="T3" fmla="*/ 3 h 30"/>
                      <a:gd name="T4" fmla="*/ 3 w 31"/>
                      <a:gd name="T5" fmla="*/ 7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5421" name="Group 68">
                  <a:extLst>
                    <a:ext uri="{FF2B5EF4-FFF2-40B4-BE49-F238E27FC236}">
                      <a16:creationId xmlns:a16="http://schemas.microsoft.com/office/drawing/2014/main" id="{ACD2FEC7-69DD-4F4E-A29A-74B099B63F9A}"/>
                    </a:ext>
                  </a:extLst>
                </p:cNvPr>
                <p:cNvGrpSpPr>
                  <a:grpSpLocks/>
                </p:cNvGrpSpPr>
                <p:nvPr/>
              </p:nvGrpSpPr>
              <p:grpSpPr bwMode="auto">
                <a:xfrm>
                  <a:off x="3709" y="240"/>
                  <a:ext cx="1139" cy="429"/>
                  <a:chOff x="3709" y="240"/>
                  <a:chExt cx="1139" cy="429"/>
                </a:xfrm>
              </p:grpSpPr>
              <p:sp>
                <p:nvSpPr>
                  <p:cNvPr id="57413" name="Freeform 69">
                    <a:extLst>
                      <a:ext uri="{FF2B5EF4-FFF2-40B4-BE49-F238E27FC236}">
                        <a16:creationId xmlns:a16="http://schemas.microsoft.com/office/drawing/2014/main" id="{99A23FC5-6EB7-D648-A3AE-4E2FB617FD86}"/>
                      </a:ext>
                    </a:extLst>
                  </p:cNvPr>
                  <p:cNvSpPr>
                    <a:spLocks/>
                  </p:cNvSpPr>
                  <p:nvPr/>
                </p:nvSpPr>
                <p:spPr bwMode="ltGray">
                  <a:xfrm>
                    <a:off x="4808" y="616"/>
                    <a:ext cx="13" cy="14"/>
                  </a:xfrm>
                  <a:custGeom>
                    <a:avLst/>
                    <a:gdLst>
                      <a:gd name="T0" fmla="*/ 7 w 30"/>
                      <a:gd name="T1" fmla="*/ 11 h 42"/>
                      <a:gd name="T2" fmla="*/ 3 w 30"/>
                      <a:gd name="T3" fmla="*/ 7 h 42"/>
                      <a:gd name="T4" fmla="*/ 0 w 30"/>
                      <a:gd name="T5" fmla="*/ 3 h 42"/>
                      <a:gd name="T6" fmla="*/ 7 w 30"/>
                      <a:gd name="T7" fmla="*/ 1 h 42"/>
                      <a:gd name="T8" fmla="*/ 13 w 30"/>
                      <a:gd name="T9" fmla="*/ 8 h 42"/>
                      <a:gd name="T10" fmla="*/ 12 w 30"/>
                      <a:gd name="T11" fmla="*/ 10 h 42"/>
                      <a:gd name="T12" fmla="*/ 7 w 30"/>
                      <a:gd name="T13" fmla="*/ 11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14" name="Freeform 70">
                    <a:extLst>
                      <a:ext uri="{FF2B5EF4-FFF2-40B4-BE49-F238E27FC236}">
                        <a16:creationId xmlns:a16="http://schemas.microsoft.com/office/drawing/2014/main" id="{395E6577-042A-FB42-9496-0E109628F6D1}"/>
                      </a:ext>
                    </a:extLst>
                  </p:cNvPr>
                  <p:cNvSpPr>
                    <a:spLocks/>
                  </p:cNvSpPr>
                  <p:nvPr/>
                </p:nvSpPr>
                <p:spPr bwMode="ltGray">
                  <a:xfrm>
                    <a:off x="4655" y="629"/>
                    <a:ext cx="11" cy="5"/>
                  </a:xfrm>
                  <a:custGeom>
                    <a:avLst/>
                    <a:gdLst>
                      <a:gd name="T0" fmla="*/ 7 w 25"/>
                      <a:gd name="T1" fmla="*/ 5 h 16"/>
                      <a:gd name="T2" fmla="*/ 1 w 25"/>
                      <a:gd name="T3" fmla="*/ 3 h 16"/>
                      <a:gd name="T4" fmla="*/ 7 w 25"/>
                      <a:gd name="T5" fmla="*/ 0 h 16"/>
                      <a:gd name="T6" fmla="*/ 7 w 25"/>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15" name="Freeform 71">
                    <a:extLst>
                      <a:ext uri="{FF2B5EF4-FFF2-40B4-BE49-F238E27FC236}">
                        <a16:creationId xmlns:a16="http://schemas.microsoft.com/office/drawing/2014/main" id="{BB848A94-7241-D343-8177-F2495B3AE204}"/>
                      </a:ext>
                    </a:extLst>
                  </p:cNvPr>
                  <p:cNvSpPr>
                    <a:spLocks/>
                  </p:cNvSpPr>
                  <p:nvPr/>
                </p:nvSpPr>
                <p:spPr bwMode="ltGray">
                  <a:xfrm>
                    <a:off x="4609" y="635"/>
                    <a:ext cx="28" cy="16"/>
                  </a:xfrm>
                  <a:custGeom>
                    <a:avLst/>
                    <a:gdLst>
                      <a:gd name="T0" fmla="*/ 6 w 65"/>
                      <a:gd name="T1" fmla="*/ 8 h 46"/>
                      <a:gd name="T2" fmla="*/ 13 w 65"/>
                      <a:gd name="T3" fmla="*/ 1 h 46"/>
                      <a:gd name="T4" fmla="*/ 18 w 65"/>
                      <a:gd name="T5" fmla="*/ 0 h 46"/>
                      <a:gd name="T6" fmla="*/ 25 w 65"/>
                      <a:gd name="T7" fmla="*/ 4 h 46"/>
                      <a:gd name="T8" fmla="*/ 14 w 65"/>
                      <a:gd name="T9" fmla="*/ 9 h 46"/>
                      <a:gd name="T10" fmla="*/ 5 w 65"/>
                      <a:gd name="T11" fmla="*/ 16 h 46"/>
                      <a:gd name="T12" fmla="*/ 3 w 65"/>
                      <a:gd name="T13" fmla="*/ 7 h 46"/>
                      <a:gd name="T14" fmla="*/ 5 w 65"/>
                      <a:gd name="T15" fmla="*/ 5 h 46"/>
                      <a:gd name="T16" fmla="*/ 6 w 65"/>
                      <a:gd name="T17" fmla="*/ 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16" name="Freeform 72">
                    <a:extLst>
                      <a:ext uri="{FF2B5EF4-FFF2-40B4-BE49-F238E27FC236}">
                        <a16:creationId xmlns:a16="http://schemas.microsoft.com/office/drawing/2014/main" id="{8D35C241-A2C6-864B-9358-13164C18670D}"/>
                      </a:ext>
                    </a:extLst>
                  </p:cNvPr>
                  <p:cNvSpPr>
                    <a:spLocks/>
                  </p:cNvSpPr>
                  <p:nvPr/>
                </p:nvSpPr>
                <p:spPr bwMode="ltGray">
                  <a:xfrm>
                    <a:off x="4580" y="634"/>
                    <a:ext cx="29" cy="16"/>
                  </a:xfrm>
                  <a:custGeom>
                    <a:avLst/>
                    <a:gdLst>
                      <a:gd name="T0" fmla="*/ 0 w 69"/>
                      <a:gd name="T1" fmla="*/ 11 h 47"/>
                      <a:gd name="T2" fmla="*/ 8 w 69"/>
                      <a:gd name="T3" fmla="*/ 9 h 47"/>
                      <a:gd name="T4" fmla="*/ 22 w 69"/>
                      <a:gd name="T5" fmla="*/ 0 h 47"/>
                      <a:gd name="T6" fmla="*/ 27 w 69"/>
                      <a:gd name="T7" fmla="*/ 1 h 47"/>
                      <a:gd name="T8" fmla="*/ 21 w 69"/>
                      <a:gd name="T9" fmla="*/ 6 h 47"/>
                      <a:gd name="T10" fmla="*/ 12 w 69"/>
                      <a:gd name="T11" fmla="*/ 11 h 47"/>
                      <a:gd name="T12" fmla="*/ 9 w 69"/>
                      <a:gd name="T13" fmla="*/ 16 h 47"/>
                      <a:gd name="T14" fmla="*/ 7 w 69"/>
                      <a:gd name="T15" fmla="*/ 15 h 47"/>
                      <a:gd name="T16" fmla="*/ 5 w 69"/>
                      <a:gd name="T17" fmla="*/ 13 h 47"/>
                      <a:gd name="T18" fmla="*/ 0 w 69"/>
                      <a:gd name="T19" fmla="*/ 12 h 47"/>
                      <a:gd name="T20" fmla="*/ 0 w 69"/>
                      <a:gd name="T21" fmla="*/ 1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17" name="Freeform 73">
                    <a:extLst>
                      <a:ext uri="{FF2B5EF4-FFF2-40B4-BE49-F238E27FC236}">
                        <a16:creationId xmlns:a16="http://schemas.microsoft.com/office/drawing/2014/main" id="{2BBFD0D3-FD59-214C-8B0B-799ED5A718DA}"/>
                      </a:ext>
                    </a:extLst>
                  </p:cNvPr>
                  <p:cNvSpPr>
                    <a:spLocks/>
                  </p:cNvSpPr>
                  <p:nvPr/>
                </p:nvSpPr>
                <p:spPr bwMode="ltGray">
                  <a:xfrm>
                    <a:off x="4423" y="547"/>
                    <a:ext cx="151" cy="93"/>
                  </a:xfrm>
                  <a:custGeom>
                    <a:avLst/>
                    <a:gdLst>
                      <a:gd name="T0" fmla="*/ 4 w 355"/>
                      <a:gd name="T1" fmla="*/ 1 h 277"/>
                      <a:gd name="T2" fmla="*/ 15 w 355"/>
                      <a:gd name="T3" fmla="*/ 6 h 277"/>
                      <a:gd name="T4" fmla="*/ 20 w 355"/>
                      <a:gd name="T5" fmla="*/ 10 h 277"/>
                      <a:gd name="T6" fmla="*/ 32 w 355"/>
                      <a:gd name="T7" fmla="*/ 17 h 277"/>
                      <a:gd name="T8" fmla="*/ 39 w 355"/>
                      <a:gd name="T9" fmla="*/ 22 h 277"/>
                      <a:gd name="T10" fmla="*/ 52 w 355"/>
                      <a:gd name="T11" fmla="*/ 33 h 277"/>
                      <a:gd name="T12" fmla="*/ 58 w 355"/>
                      <a:gd name="T13" fmla="*/ 43 h 277"/>
                      <a:gd name="T14" fmla="*/ 63 w 355"/>
                      <a:gd name="T15" fmla="*/ 44 h 277"/>
                      <a:gd name="T16" fmla="*/ 66 w 355"/>
                      <a:gd name="T17" fmla="*/ 50 h 277"/>
                      <a:gd name="T18" fmla="*/ 75 w 355"/>
                      <a:gd name="T19" fmla="*/ 51 h 277"/>
                      <a:gd name="T20" fmla="*/ 72 w 355"/>
                      <a:gd name="T21" fmla="*/ 66 h 277"/>
                      <a:gd name="T22" fmla="*/ 77 w 355"/>
                      <a:gd name="T23" fmla="*/ 75 h 277"/>
                      <a:gd name="T24" fmla="*/ 84 w 355"/>
                      <a:gd name="T25" fmla="*/ 78 h 277"/>
                      <a:gd name="T26" fmla="*/ 92 w 355"/>
                      <a:gd name="T27" fmla="*/ 79 h 277"/>
                      <a:gd name="T28" fmla="*/ 100 w 355"/>
                      <a:gd name="T29" fmla="*/ 81 h 277"/>
                      <a:gd name="T30" fmla="*/ 108 w 355"/>
                      <a:gd name="T31" fmla="*/ 79 h 277"/>
                      <a:gd name="T32" fmla="*/ 116 w 355"/>
                      <a:gd name="T33" fmla="*/ 83 h 277"/>
                      <a:gd name="T34" fmla="*/ 126 w 355"/>
                      <a:gd name="T35" fmla="*/ 86 h 277"/>
                      <a:gd name="T36" fmla="*/ 134 w 355"/>
                      <a:gd name="T37" fmla="*/ 89 h 277"/>
                      <a:gd name="T38" fmla="*/ 150 w 355"/>
                      <a:gd name="T39" fmla="*/ 89 h 277"/>
                      <a:gd name="T40" fmla="*/ 145 w 355"/>
                      <a:gd name="T41" fmla="*/ 92 h 277"/>
                      <a:gd name="T42" fmla="*/ 137 w 355"/>
                      <a:gd name="T43" fmla="*/ 91 h 277"/>
                      <a:gd name="T44" fmla="*/ 128 w 355"/>
                      <a:gd name="T45" fmla="*/ 91 h 277"/>
                      <a:gd name="T46" fmla="*/ 123 w 355"/>
                      <a:gd name="T47" fmla="*/ 89 h 277"/>
                      <a:gd name="T48" fmla="*/ 107 w 355"/>
                      <a:gd name="T49" fmla="*/ 89 h 277"/>
                      <a:gd name="T50" fmla="*/ 100 w 355"/>
                      <a:gd name="T51" fmla="*/ 87 h 277"/>
                      <a:gd name="T52" fmla="*/ 73 w 355"/>
                      <a:gd name="T53" fmla="*/ 81 h 277"/>
                      <a:gd name="T54" fmla="*/ 68 w 355"/>
                      <a:gd name="T55" fmla="*/ 73 h 277"/>
                      <a:gd name="T56" fmla="*/ 54 w 355"/>
                      <a:gd name="T57" fmla="*/ 67 h 277"/>
                      <a:gd name="T58" fmla="*/ 46 w 355"/>
                      <a:gd name="T59" fmla="*/ 62 h 277"/>
                      <a:gd name="T60" fmla="*/ 40 w 355"/>
                      <a:gd name="T61" fmla="*/ 53 h 277"/>
                      <a:gd name="T62" fmla="*/ 29 w 355"/>
                      <a:gd name="T63" fmla="*/ 36 h 277"/>
                      <a:gd name="T64" fmla="*/ 27 w 355"/>
                      <a:gd name="T65" fmla="*/ 34 h 277"/>
                      <a:gd name="T66" fmla="*/ 25 w 355"/>
                      <a:gd name="T67" fmla="*/ 34 h 277"/>
                      <a:gd name="T68" fmla="*/ 23 w 355"/>
                      <a:gd name="T69" fmla="*/ 30 h 277"/>
                      <a:gd name="T70" fmla="*/ 16 w 355"/>
                      <a:gd name="T71" fmla="*/ 19 h 277"/>
                      <a:gd name="T72" fmla="*/ 9 w 355"/>
                      <a:gd name="T73" fmla="*/ 13 h 277"/>
                      <a:gd name="T74" fmla="*/ 2 w 355"/>
                      <a:gd name="T75" fmla="*/ 7 h 277"/>
                      <a:gd name="T76" fmla="*/ 4 w 355"/>
                      <a:gd name="T77" fmla="*/ 1 h 277"/>
                      <a:gd name="T78" fmla="*/ 4 w 355"/>
                      <a:gd name="T79" fmla="*/ 1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18" name="Freeform 74">
                    <a:extLst>
                      <a:ext uri="{FF2B5EF4-FFF2-40B4-BE49-F238E27FC236}">
                        <a16:creationId xmlns:a16="http://schemas.microsoft.com/office/drawing/2014/main" id="{C823CFA4-156A-4549-97EF-4151E764C553}"/>
                      </a:ext>
                    </a:extLst>
                  </p:cNvPr>
                  <p:cNvSpPr>
                    <a:spLocks/>
                  </p:cNvSpPr>
                  <p:nvPr/>
                </p:nvSpPr>
                <p:spPr bwMode="ltGray">
                  <a:xfrm>
                    <a:off x="4515" y="541"/>
                    <a:ext cx="67" cy="68"/>
                  </a:xfrm>
                  <a:custGeom>
                    <a:avLst/>
                    <a:gdLst>
                      <a:gd name="T0" fmla="*/ 23 w 156"/>
                      <a:gd name="T1" fmla="*/ 22 h 206"/>
                      <a:gd name="T2" fmla="*/ 28 w 156"/>
                      <a:gd name="T3" fmla="*/ 19 h 206"/>
                      <a:gd name="T4" fmla="*/ 29 w 156"/>
                      <a:gd name="T5" fmla="*/ 17 h 206"/>
                      <a:gd name="T6" fmla="*/ 34 w 156"/>
                      <a:gd name="T7" fmla="*/ 15 h 206"/>
                      <a:gd name="T8" fmla="*/ 46 w 156"/>
                      <a:gd name="T9" fmla="*/ 7 h 206"/>
                      <a:gd name="T10" fmla="*/ 48 w 156"/>
                      <a:gd name="T11" fmla="*/ 1 h 206"/>
                      <a:gd name="T12" fmla="*/ 53 w 156"/>
                      <a:gd name="T13" fmla="*/ 0 h 206"/>
                      <a:gd name="T14" fmla="*/ 64 w 156"/>
                      <a:gd name="T15" fmla="*/ 9 h 206"/>
                      <a:gd name="T16" fmla="*/ 63 w 156"/>
                      <a:gd name="T17" fmla="*/ 15 h 206"/>
                      <a:gd name="T18" fmla="*/ 54 w 156"/>
                      <a:gd name="T19" fmla="*/ 21 h 206"/>
                      <a:gd name="T20" fmla="*/ 57 w 156"/>
                      <a:gd name="T21" fmla="*/ 31 h 206"/>
                      <a:gd name="T22" fmla="*/ 61 w 156"/>
                      <a:gd name="T23" fmla="*/ 36 h 206"/>
                      <a:gd name="T24" fmla="*/ 63 w 156"/>
                      <a:gd name="T25" fmla="*/ 42 h 206"/>
                      <a:gd name="T26" fmla="*/ 55 w 156"/>
                      <a:gd name="T27" fmla="*/ 42 h 206"/>
                      <a:gd name="T28" fmla="*/ 50 w 156"/>
                      <a:gd name="T29" fmla="*/ 48 h 206"/>
                      <a:gd name="T30" fmla="*/ 45 w 156"/>
                      <a:gd name="T31" fmla="*/ 51 h 206"/>
                      <a:gd name="T32" fmla="*/ 43 w 156"/>
                      <a:gd name="T33" fmla="*/ 65 h 206"/>
                      <a:gd name="T34" fmla="*/ 38 w 156"/>
                      <a:gd name="T35" fmla="*/ 67 h 206"/>
                      <a:gd name="T36" fmla="*/ 35 w 156"/>
                      <a:gd name="T37" fmla="*/ 68 h 206"/>
                      <a:gd name="T38" fmla="*/ 33 w 156"/>
                      <a:gd name="T39" fmla="*/ 67 h 206"/>
                      <a:gd name="T40" fmla="*/ 31 w 156"/>
                      <a:gd name="T41" fmla="*/ 63 h 206"/>
                      <a:gd name="T42" fmla="*/ 26 w 156"/>
                      <a:gd name="T43" fmla="*/ 61 h 206"/>
                      <a:gd name="T44" fmla="*/ 18 w 156"/>
                      <a:gd name="T45" fmla="*/ 64 h 206"/>
                      <a:gd name="T46" fmla="*/ 12 w 156"/>
                      <a:gd name="T47" fmla="*/ 61 h 206"/>
                      <a:gd name="T48" fmla="*/ 4 w 156"/>
                      <a:gd name="T49" fmla="*/ 49 h 206"/>
                      <a:gd name="T50" fmla="*/ 2 w 156"/>
                      <a:gd name="T51" fmla="*/ 43 h 206"/>
                      <a:gd name="T52" fmla="*/ 0 w 156"/>
                      <a:gd name="T53" fmla="*/ 39 h 206"/>
                      <a:gd name="T54" fmla="*/ 9 w 156"/>
                      <a:gd name="T55" fmla="*/ 32 h 206"/>
                      <a:gd name="T56" fmla="*/ 14 w 156"/>
                      <a:gd name="T57" fmla="*/ 34 h 206"/>
                      <a:gd name="T58" fmla="*/ 15 w 156"/>
                      <a:gd name="T59" fmla="*/ 26 h 206"/>
                      <a:gd name="T60" fmla="*/ 22 w 156"/>
                      <a:gd name="T61" fmla="*/ 23 h 206"/>
                      <a:gd name="T62" fmla="*/ 23 w 156"/>
                      <a:gd name="T63" fmla="*/ 2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19" name="Freeform 75">
                    <a:extLst>
                      <a:ext uri="{FF2B5EF4-FFF2-40B4-BE49-F238E27FC236}">
                        <a16:creationId xmlns:a16="http://schemas.microsoft.com/office/drawing/2014/main" id="{8186CB46-49BB-274F-BB8C-A458EB13EEEE}"/>
                      </a:ext>
                    </a:extLst>
                  </p:cNvPr>
                  <p:cNvSpPr>
                    <a:spLocks/>
                  </p:cNvSpPr>
                  <p:nvPr/>
                </p:nvSpPr>
                <p:spPr bwMode="ltGray">
                  <a:xfrm>
                    <a:off x="4580" y="572"/>
                    <a:ext cx="47" cy="13"/>
                  </a:xfrm>
                  <a:custGeom>
                    <a:avLst/>
                    <a:gdLst>
                      <a:gd name="T0" fmla="*/ 2 w 109"/>
                      <a:gd name="T1" fmla="*/ 11 h 38"/>
                      <a:gd name="T2" fmla="*/ 8 w 109"/>
                      <a:gd name="T3" fmla="*/ 3 h 38"/>
                      <a:gd name="T4" fmla="*/ 20 w 109"/>
                      <a:gd name="T5" fmla="*/ 7 h 38"/>
                      <a:gd name="T6" fmla="*/ 31 w 109"/>
                      <a:gd name="T7" fmla="*/ 5 h 38"/>
                      <a:gd name="T8" fmla="*/ 39 w 109"/>
                      <a:gd name="T9" fmla="*/ 0 h 38"/>
                      <a:gd name="T10" fmla="*/ 33 w 109"/>
                      <a:gd name="T11" fmla="*/ 9 h 38"/>
                      <a:gd name="T12" fmla="*/ 26 w 109"/>
                      <a:gd name="T13" fmla="*/ 13 h 38"/>
                      <a:gd name="T14" fmla="*/ 18 w 109"/>
                      <a:gd name="T15" fmla="*/ 11 h 38"/>
                      <a:gd name="T16" fmla="*/ 6 w 109"/>
                      <a:gd name="T17" fmla="*/ 10 h 38"/>
                      <a:gd name="T18" fmla="*/ 2 w 109"/>
                      <a:gd name="T19" fmla="*/ 1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0" name="Freeform 76">
                    <a:extLst>
                      <a:ext uri="{FF2B5EF4-FFF2-40B4-BE49-F238E27FC236}">
                        <a16:creationId xmlns:a16="http://schemas.microsoft.com/office/drawing/2014/main" id="{7FB2F88D-A55A-ED4B-A058-266851296910}"/>
                      </a:ext>
                    </a:extLst>
                  </p:cNvPr>
                  <p:cNvSpPr>
                    <a:spLocks/>
                  </p:cNvSpPr>
                  <p:nvPr/>
                </p:nvSpPr>
                <p:spPr bwMode="ltGray">
                  <a:xfrm>
                    <a:off x="4578" y="588"/>
                    <a:ext cx="32" cy="34"/>
                  </a:xfrm>
                  <a:custGeom>
                    <a:avLst/>
                    <a:gdLst>
                      <a:gd name="T0" fmla="*/ 3 w 76"/>
                      <a:gd name="T1" fmla="*/ 6 h 104"/>
                      <a:gd name="T2" fmla="*/ 8 w 76"/>
                      <a:gd name="T3" fmla="*/ 0 h 104"/>
                      <a:gd name="T4" fmla="*/ 14 w 76"/>
                      <a:gd name="T5" fmla="*/ 6 h 104"/>
                      <a:gd name="T6" fmla="*/ 26 w 76"/>
                      <a:gd name="T7" fmla="*/ 1 h 104"/>
                      <a:gd name="T8" fmla="*/ 19 w 76"/>
                      <a:gd name="T9" fmla="*/ 11 h 104"/>
                      <a:gd name="T10" fmla="*/ 23 w 76"/>
                      <a:gd name="T11" fmla="*/ 16 h 104"/>
                      <a:gd name="T12" fmla="*/ 24 w 76"/>
                      <a:gd name="T13" fmla="*/ 20 h 104"/>
                      <a:gd name="T14" fmla="*/ 19 w 76"/>
                      <a:gd name="T15" fmla="*/ 24 h 104"/>
                      <a:gd name="T16" fmla="*/ 14 w 76"/>
                      <a:gd name="T17" fmla="*/ 20 h 104"/>
                      <a:gd name="T18" fmla="*/ 9 w 76"/>
                      <a:gd name="T19" fmla="*/ 16 h 104"/>
                      <a:gd name="T20" fmla="*/ 12 w 76"/>
                      <a:gd name="T21" fmla="*/ 22 h 104"/>
                      <a:gd name="T22" fmla="*/ 13 w 76"/>
                      <a:gd name="T23" fmla="*/ 24 h 104"/>
                      <a:gd name="T24" fmla="*/ 8 w 76"/>
                      <a:gd name="T25" fmla="*/ 34 h 104"/>
                      <a:gd name="T26" fmla="*/ 5 w 76"/>
                      <a:gd name="T27" fmla="*/ 33 h 104"/>
                      <a:gd name="T28" fmla="*/ 3 w 76"/>
                      <a:gd name="T29" fmla="*/ 29 h 104"/>
                      <a:gd name="T30" fmla="*/ 0 w 76"/>
                      <a:gd name="T31" fmla="*/ 18 h 104"/>
                      <a:gd name="T32" fmla="*/ 1 w 76"/>
                      <a:gd name="T33" fmla="*/ 10 h 104"/>
                      <a:gd name="T34" fmla="*/ 3 w 76"/>
                      <a:gd name="T35" fmla="*/ 6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1" name="Freeform 77">
                    <a:extLst>
                      <a:ext uri="{FF2B5EF4-FFF2-40B4-BE49-F238E27FC236}">
                        <a16:creationId xmlns:a16="http://schemas.microsoft.com/office/drawing/2014/main" id="{0AE552F0-F533-9A40-BD32-AAD74ED0BF17}"/>
                      </a:ext>
                    </a:extLst>
                  </p:cNvPr>
                  <p:cNvSpPr>
                    <a:spLocks/>
                  </p:cNvSpPr>
                  <p:nvPr/>
                </p:nvSpPr>
                <p:spPr bwMode="ltGray">
                  <a:xfrm>
                    <a:off x="4632" y="569"/>
                    <a:ext cx="16" cy="20"/>
                  </a:xfrm>
                  <a:custGeom>
                    <a:avLst/>
                    <a:gdLst>
                      <a:gd name="T0" fmla="*/ 1 w 37"/>
                      <a:gd name="T1" fmla="*/ 9 h 61"/>
                      <a:gd name="T2" fmla="*/ 6 w 37"/>
                      <a:gd name="T3" fmla="*/ 0 h 61"/>
                      <a:gd name="T4" fmla="*/ 6 w 37"/>
                      <a:gd name="T5" fmla="*/ 9 h 61"/>
                      <a:gd name="T6" fmla="*/ 16 w 37"/>
                      <a:gd name="T7" fmla="*/ 12 h 61"/>
                      <a:gd name="T8" fmla="*/ 8 w 37"/>
                      <a:gd name="T9" fmla="*/ 14 h 61"/>
                      <a:gd name="T10" fmla="*/ 2 w 37"/>
                      <a:gd name="T11" fmla="*/ 19 h 61"/>
                      <a:gd name="T12" fmla="*/ 0 w 37"/>
                      <a:gd name="T13" fmla="*/ 11 h 61"/>
                      <a:gd name="T14" fmla="*/ 1 w 37"/>
                      <a:gd name="T15" fmla="*/ 9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2" name="Freeform 78">
                    <a:extLst>
                      <a:ext uri="{FF2B5EF4-FFF2-40B4-BE49-F238E27FC236}">
                        <a16:creationId xmlns:a16="http://schemas.microsoft.com/office/drawing/2014/main" id="{9DBD1A22-43ED-374D-80D1-02BD4708B50D}"/>
                      </a:ext>
                    </a:extLst>
                  </p:cNvPr>
                  <p:cNvSpPr>
                    <a:spLocks/>
                  </p:cNvSpPr>
                  <p:nvPr/>
                </p:nvSpPr>
                <p:spPr bwMode="ltGray">
                  <a:xfrm>
                    <a:off x="4636" y="600"/>
                    <a:ext cx="20" cy="10"/>
                  </a:xfrm>
                  <a:custGeom>
                    <a:avLst/>
                    <a:gdLst>
                      <a:gd name="T0" fmla="*/ 3 w 49"/>
                      <a:gd name="T1" fmla="*/ 0 h 29"/>
                      <a:gd name="T2" fmla="*/ 12 w 49"/>
                      <a:gd name="T3" fmla="*/ 0 h 29"/>
                      <a:gd name="T4" fmla="*/ 20 w 49"/>
                      <a:gd name="T5" fmla="*/ 6 h 29"/>
                      <a:gd name="T6" fmla="*/ 14 w 49"/>
                      <a:gd name="T7" fmla="*/ 5 h 29"/>
                      <a:gd name="T8" fmla="*/ 1 w 49"/>
                      <a:gd name="T9" fmla="*/ 6 h 29"/>
                      <a:gd name="T10" fmla="*/ 3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3" name="Freeform 79">
                    <a:extLst>
                      <a:ext uri="{FF2B5EF4-FFF2-40B4-BE49-F238E27FC236}">
                        <a16:creationId xmlns:a16="http://schemas.microsoft.com/office/drawing/2014/main" id="{428DD8FA-8922-8640-A3A3-C4BB94789BA1}"/>
                      </a:ext>
                    </a:extLst>
                  </p:cNvPr>
                  <p:cNvSpPr>
                    <a:spLocks/>
                  </p:cNvSpPr>
                  <p:nvPr/>
                </p:nvSpPr>
                <p:spPr bwMode="ltGray">
                  <a:xfrm>
                    <a:off x="4657" y="585"/>
                    <a:ext cx="26" cy="17"/>
                  </a:xfrm>
                  <a:custGeom>
                    <a:avLst/>
                    <a:gdLst>
                      <a:gd name="T0" fmla="*/ 9 w 61"/>
                      <a:gd name="T1" fmla="*/ 13 h 48"/>
                      <a:gd name="T2" fmla="*/ 6 w 61"/>
                      <a:gd name="T3" fmla="*/ 9 h 48"/>
                      <a:gd name="T4" fmla="*/ 1 w 61"/>
                      <a:gd name="T5" fmla="*/ 8 h 48"/>
                      <a:gd name="T6" fmla="*/ 6 w 61"/>
                      <a:gd name="T7" fmla="*/ 3 h 48"/>
                      <a:gd name="T8" fmla="*/ 11 w 61"/>
                      <a:gd name="T9" fmla="*/ 0 h 48"/>
                      <a:gd name="T10" fmla="*/ 21 w 61"/>
                      <a:gd name="T11" fmla="*/ 4 h 48"/>
                      <a:gd name="T12" fmla="*/ 23 w 61"/>
                      <a:gd name="T13" fmla="*/ 7 h 48"/>
                      <a:gd name="T14" fmla="*/ 26 w 61"/>
                      <a:gd name="T15" fmla="*/ 11 h 48"/>
                      <a:gd name="T16" fmla="*/ 17 w 61"/>
                      <a:gd name="T17" fmla="*/ 13 h 48"/>
                      <a:gd name="T18" fmla="*/ 10 w 61"/>
                      <a:gd name="T19" fmla="*/ 16 h 48"/>
                      <a:gd name="T20" fmla="*/ 9 w 61"/>
                      <a:gd name="T21" fmla="*/ 13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4" name="Freeform 80">
                    <a:extLst>
                      <a:ext uri="{FF2B5EF4-FFF2-40B4-BE49-F238E27FC236}">
                        <a16:creationId xmlns:a16="http://schemas.microsoft.com/office/drawing/2014/main" id="{C164C863-8EDB-364E-8A21-AD69F47FA7CD}"/>
                      </a:ext>
                    </a:extLst>
                  </p:cNvPr>
                  <p:cNvSpPr>
                    <a:spLocks/>
                  </p:cNvSpPr>
                  <p:nvPr/>
                </p:nvSpPr>
                <p:spPr bwMode="ltGray">
                  <a:xfrm>
                    <a:off x="4664" y="593"/>
                    <a:ext cx="122" cy="61"/>
                  </a:xfrm>
                  <a:custGeom>
                    <a:avLst/>
                    <a:gdLst>
                      <a:gd name="T0" fmla="*/ 20 w 286"/>
                      <a:gd name="T1" fmla="*/ 9 h 182"/>
                      <a:gd name="T2" fmla="*/ 15 w 286"/>
                      <a:gd name="T3" fmla="*/ 5 h 182"/>
                      <a:gd name="T4" fmla="*/ 11 w 286"/>
                      <a:gd name="T5" fmla="*/ 10 h 182"/>
                      <a:gd name="T6" fmla="*/ 0 w 286"/>
                      <a:gd name="T7" fmla="*/ 8 h 182"/>
                      <a:gd name="T8" fmla="*/ 4 w 286"/>
                      <a:gd name="T9" fmla="*/ 14 h 182"/>
                      <a:gd name="T10" fmla="*/ 7 w 286"/>
                      <a:gd name="T11" fmla="*/ 21 h 182"/>
                      <a:gd name="T12" fmla="*/ 10 w 286"/>
                      <a:gd name="T13" fmla="*/ 16 h 182"/>
                      <a:gd name="T14" fmla="*/ 13 w 286"/>
                      <a:gd name="T15" fmla="*/ 15 h 182"/>
                      <a:gd name="T16" fmla="*/ 20 w 286"/>
                      <a:gd name="T17" fmla="*/ 19 h 182"/>
                      <a:gd name="T18" fmla="*/ 30 w 286"/>
                      <a:gd name="T19" fmla="*/ 21 h 182"/>
                      <a:gd name="T20" fmla="*/ 38 w 286"/>
                      <a:gd name="T21" fmla="*/ 24 h 182"/>
                      <a:gd name="T22" fmla="*/ 45 w 286"/>
                      <a:gd name="T23" fmla="*/ 34 h 182"/>
                      <a:gd name="T24" fmla="*/ 44 w 286"/>
                      <a:gd name="T25" fmla="*/ 41 h 182"/>
                      <a:gd name="T26" fmla="*/ 42 w 286"/>
                      <a:gd name="T27" fmla="*/ 45 h 182"/>
                      <a:gd name="T28" fmla="*/ 52 w 286"/>
                      <a:gd name="T29" fmla="*/ 43 h 182"/>
                      <a:gd name="T30" fmla="*/ 60 w 286"/>
                      <a:gd name="T31" fmla="*/ 47 h 182"/>
                      <a:gd name="T32" fmla="*/ 72 w 286"/>
                      <a:gd name="T33" fmla="*/ 50 h 182"/>
                      <a:gd name="T34" fmla="*/ 74 w 286"/>
                      <a:gd name="T35" fmla="*/ 49 h 182"/>
                      <a:gd name="T36" fmla="*/ 72 w 286"/>
                      <a:gd name="T37" fmla="*/ 45 h 182"/>
                      <a:gd name="T38" fmla="*/ 76 w 286"/>
                      <a:gd name="T39" fmla="*/ 46 h 182"/>
                      <a:gd name="T40" fmla="*/ 79 w 286"/>
                      <a:gd name="T41" fmla="*/ 40 h 182"/>
                      <a:gd name="T42" fmla="*/ 86 w 286"/>
                      <a:gd name="T43" fmla="*/ 41 h 182"/>
                      <a:gd name="T44" fmla="*/ 91 w 286"/>
                      <a:gd name="T45" fmla="*/ 44 h 182"/>
                      <a:gd name="T46" fmla="*/ 104 w 286"/>
                      <a:gd name="T47" fmla="*/ 56 h 182"/>
                      <a:gd name="T48" fmla="*/ 112 w 286"/>
                      <a:gd name="T49" fmla="*/ 60 h 182"/>
                      <a:gd name="T50" fmla="*/ 121 w 286"/>
                      <a:gd name="T51" fmla="*/ 57 h 182"/>
                      <a:gd name="T52" fmla="*/ 114 w 286"/>
                      <a:gd name="T53" fmla="*/ 54 h 182"/>
                      <a:gd name="T54" fmla="*/ 109 w 286"/>
                      <a:gd name="T55" fmla="*/ 46 h 182"/>
                      <a:gd name="T56" fmla="*/ 107 w 286"/>
                      <a:gd name="T57" fmla="*/ 44 h 182"/>
                      <a:gd name="T58" fmla="*/ 106 w 286"/>
                      <a:gd name="T59" fmla="*/ 41 h 182"/>
                      <a:gd name="T60" fmla="*/ 101 w 286"/>
                      <a:gd name="T61" fmla="*/ 39 h 182"/>
                      <a:gd name="T62" fmla="*/ 102 w 286"/>
                      <a:gd name="T63" fmla="*/ 32 h 182"/>
                      <a:gd name="T64" fmla="*/ 94 w 286"/>
                      <a:gd name="T65" fmla="*/ 29 h 182"/>
                      <a:gd name="T66" fmla="*/ 90 w 286"/>
                      <a:gd name="T67" fmla="*/ 23 h 182"/>
                      <a:gd name="T68" fmla="*/ 81 w 286"/>
                      <a:gd name="T69" fmla="*/ 18 h 182"/>
                      <a:gd name="T70" fmla="*/ 72 w 286"/>
                      <a:gd name="T71" fmla="*/ 13 h 182"/>
                      <a:gd name="T72" fmla="*/ 67 w 286"/>
                      <a:gd name="T73" fmla="*/ 11 h 182"/>
                      <a:gd name="T74" fmla="*/ 51 w 286"/>
                      <a:gd name="T75" fmla="*/ 5 h 182"/>
                      <a:gd name="T76" fmla="*/ 44 w 286"/>
                      <a:gd name="T77" fmla="*/ 1 h 182"/>
                      <a:gd name="T78" fmla="*/ 41 w 286"/>
                      <a:gd name="T79" fmla="*/ 0 h 182"/>
                      <a:gd name="T80" fmla="*/ 30 w 286"/>
                      <a:gd name="T81" fmla="*/ 3 h 182"/>
                      <a:gd name="T82" fmla="*/ 24 w 286"/>
                      <a:gd name="T83" fmla="*/ 11 h 182"/>
                      <a:gd name="T84" fmla="*/ 20 w 286"/>
                      <a:gd name="T85" fmla="*/ 9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5" name="Freeform 81">
                    <a:extLst>
                      <a:ext uri="{FF2B5EF4-FFF2-40B4-BE49-F238E27FC236}">
                        <a16:creationId xmlns:a16="http://schemas.microsoft.com/office/drawing/2014/main" id="{63966437-BD8B-584A-B28D-FC8DF0C7B9BE}"/>
                      </a:ext>
                    </a:extLst>
                  </p:cNvPr>
                  <p:cNvSpPr>
                    <a:spLocks/>
                  </p:cNvSpPr>
                  <p:nvPr/>
                </p:nvSpPr>
                <p:spPr bwMode="ltGray">
                  <a:xfrm>
                    <a:off x="4770" y="599"/>
                    <a:ext cx="33" cy="26"/>
                  </a:xfrm>
                  <a:custGeom>
                    <a:avLst/>
                    <a:gdLst>
                      <a:gd name="T0" fmla="*/ 0 w 78"/>
                      <a:gd name="T1" fmla="*/ 19 h 78"/>
                      <a:gd name="T2" fmla="*/ 11 w 78"/>
                      <a:gd name="T3" fmla="*/ 20 h 78"/>
                      <a:gd name="T4" fmla="*/ 19 w 78"/>
                      <a:gd name="T5" fmla="*/ 16 h 78"/>
                      <a:gd name="T6" fmla="*/ 24 w 78"/>
                      <a:gd name="T7" fmla="*/ 10 h 78"/>
                      <a:gd name="T8" fmla="*/ 18 w 78"/>
                      <a:gd name="T9" fmla="*/ 5 h 78"/>
                      <a:gd name="T10" fmla="*/ 18 w 78"/>
                      <a:gd name="T11" fmla="*/ 1 h 78"/>
                      <a:gd name="T12" fmla="*/ 30 w 78"/>
                      <a:gd name="T13" fmla="*/ 9 h 78"/>
                      <a:gd name="T14" fmla="*/ 28 w 78"/>
                      <a:gd name="T15" fmla="*/ 18 h 78"/>
                      <a:gd name="T16" fmla="*/ 14 w 78"/>
                      <a:gd name="T17" fmla="*/ 26 h 78"/>
                      <a:gd name="T18" fmla="*/ 4 w 78"/>
                      <a:gd name="T19" fmla="*/ 22 h 78"/>
                      <a:gd name="T20" fmla="*/ 1 w 78"/>
                      <a:gd name="T21" fmla="*/ 21 h 78"/>
                      <a:gd name="T22" fmla="*/ 0 w 78"/>
                      <a:gd name="T23" fmla="*/ 19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6" name="Freeform 82">
                    <a:extLst>
                      <a:ext uri="{FF2B5EF4-FFF2-40B4-BE49-F238E27FC236}">
                        <a16:creationId xmlns:a16="http://schemas.microsoft.com/office/drawing/2014/main" id="{62DDBF7D-B08D-1E41-9975-EA2D105BA297}"/>
                      </a:ext>
                    </a:extLst>
                  </p:cNvPr>
                  <p:cNvSpPr>
                    <a:spLocks/>
                  </p:cNvSpPr>
                  <p:nvPr/>
                </p:nvSpPr>
                <p:spPr bwMode="ltGray">
                  <a:xfrm>
                    <a:off x="4840" y="544"/>
                    <a:ext cx="8" cy="6"/>
                  </a:xfrm>
                  <a:custGeom>
                    <a:avLst/>
                    <a:gdLst>
                      <a:gd name="T0" fmla="*/ 1 w 17"/>
                      <a:gd name="T1" fmla="*/ 1 h 18"/>
                      <a:gd name="T2" fmla="*/ 1 w 17"/>
                      <a:gd name="T3" fmla="*/ 5 h 18"/>
                      <a:gd name="T4" fmla="*/ 1 w 17"/>
                      <a:gd name="T5" fmla="*/ 1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7" name="Freeform 83">
                    <a:extLst>
                      <a:ext uri="{FF2B5EF4-FFF2-40B4-BE49-F238E27FC236}">
                        <a16:creationId xmlns:a16="http://schemas.microsoft.com/office/drawing/2014/main" id="{53ACC435-80EF-5143-A6E6-A05D5EBCC557}"/>
                      </a:ext>
                    </a:extLst>
                  </p:cNvPr>
                  <p:cNvSpPr>
                    <a:spLocks/>
                  </p:cNvSpPr>
                  <p:nvPr/>
                </p:nvSpPr>
                <p:spPr bwMode="ltGray">
                  <a:xfrm>
                    <a:off x="4747" y="494"/>
                    <a:ext cx="8" cy="5"/>
                  </a:xfrm>
                  <a:custGeom>
                    <a:avLst/>
                    <a:gdLst>
                      <a:gd name="T0" fmla="*/ 3 w 20"/>
                      <a:gd name="T1" fmla="*/ 4 h 15"/>
                      <a:gd name="T2" fmla="*/ 7 w 20"/>
                      <a:gd name="T3" fmla="*/ 1 h 15"/>
                      <a:gd name="T4" fmla="*/ 4 w 20"/>
                      <a:gd name="T5" fmla="*/ 4 h 15"/>
                      <a:gd name="T6" fmla="*/ 3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8" name="Freeform 84">
                    <a:extLst>
                      <a:ext uri="{FF2B5EF4-FFF2-40B4-BE49-F238E27FC236}">
                        <a16:creationId xmlns:a16="http://schemas.microsoft.com/office/drawing/2014/main" id="{4C61D8BB-3FC3-124F-A1D8-F1C1B147FA4C}"/>
                      </a:ext>
                    </a:extLst>
                  </p:cNvPr>
                  <p:cNvSpPr>
                    <a:spLocks/>
                  </p:cNvSpPr>
                  <p:nvPr/>
                </p:nvSpPr>
                <p:spPr bwMode="ltGray">
                  <a:xfrm>
                    <a:off x="4676" y="536"/>
                    <a:ext cx="8" cy="5"/>
                  </a:xfrm>
                  <a:custGeom>
                    <a:avLst/>
                    <a:gdLst>
                      <a:gd name="T0" fmla="*/ 3 w 20"/>
                      <a:gd name="T1" fmla="*/ 4 h 15"/>
                      <a:gd name="T2" fmla="*/ 6 w 20"/>
                      <a:gd name="T3" fmla="*/ 1 h 15"/>
                      <a:gd name="T4" fmla="*/ 6 w 20"/>
                      <a:gd name="T5" fmla="*/ 5 h 15"/>
                      <a:gd name="T6" fmla="*/ 3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29" name="Freeform 85">
                    <a:extLst>
                      <a:ext uri="{FF2B5EF4-FFF2-40B4-BE49-F238E27FC236}">
                        <a16:creationId xmlns:a16="http://schemas.microsoft.com/office/drawing/2014/main" id="{C87F1DE9-E329-3749-BCF8-7B208F8BC170}"/>
                      </a:ext>
                    </a:extLst>
                  </p:cNvPr>
                  <p:cNvSpPr>
                    <a:spLocks/>
                  </p:cNvSpPr>
                  <p:nvPr/>
                </p:nvSpPr>
                <p:spPr bwMode="ltGray">
                  <a:xfrm>
                    <a:off x="4598" y="523"/>
                    <a:ext cx="34" cy="27"/>
                  </a:xfrm>
                  <a:custGeom>
                    <a:avLst/>
                    <a:gdLst>
                      <a:gd name="T0" fmla="*/ 0 w 80"/>
                      <a:gd name="T1" fmla="*/ 17 h 80"/>
                      <a:gd name="T2" fmla="*/ 6 w 80"/>
                      <a:gd name="T3" fmla="*/ 8 h 80"/>
                      <a:gd name="T4" fmla="*/ 11 w 80"/>
                      <a:gd name="T5" fmla="*/ 7 h 80"/>
                      <a:gd name="T6" fmla="*/ 20 w 80"/>
                      <a:gd name="T7" fmla="*/ 6 h 80"/>
                      <a:gd name="T8" fmla="*/ 25 w 80"/>
                      <a:gd name="T9" fmla="*/ 0 h 80"/>
                      <a:gd name="T10" fmla="*/ 34 w 80"/>
                      <a:gd name="T11" fmla="*/ 14 h 80"/>
                      <a:gd name="T12" fmla="*/ 30 w 80"/>
                      <a:gd name="T13" fmla="*/ 19 h 80"/>
                      <a:gd name="T14" fmla="*/ 23 w 80"/>
                      <a:gd name="T15" fmla="*/ 21 h 80"/>
                      <a:gd name="T16" fmla="*/ 20 w 80"/>
                      <a:gd name="T17" fmla="*/ 27 h 80"/>
                      <a:gd name="T18" fmla="*/ 14 w 80"/>
                      <a:gd name="T19" fmla="*/ 23 h 80"/>
                      <a:gd name="T20" fmla="*/ 16 w 80"/>
                      <a:gd name="T21" fmla="*/ 18 h 80"/>
                      <a:gd name="T22" fmla="*/ 13 w 80"/>
                      <a:gd name="T23" fmla="*/ 9 h 80"/>
                      <a:gd name="T24" fmla="*/ 9 w 80"/>
                      <a:gd name="T25" fmla="*/ 16 h 80"/>
                      <a:gd name="T26" fmla="*/ 3 w 80"/>
                      <a:gd name="T27" fmla="*/ 19 h 80"/>
                      <a:gd name="T28" fmla="*/ 0 w 80"/>
                      <a:gd name="T29" fmla="*/ 1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0" name="Freeform 86">
                    <a:extLst>
                      <a:ext uri="{FF2B5EF4-FFF2-40B4-BE49-F238E27FC236}">
                        <a16:creationId xmlns:a16="http://schemas.microsoft.com/office/drawing/2014/main" id="{5C504BDD-395A-CC41-B336-9B040DAED753}"/>
                      </a:ext>
                    </a:extLst>
                  </p:cNvPr>
                  <p:cNvSpPr>
                    <a:spLocks/>
                  </p:cNvSpPr>
                  <p:nvPr/>
                </p:nvSpPr>
                <p:spPr bwMode="ltGray">
                  <a:xfrm>
                    <a:off x="4587" y="466"/>
                    <a:ext cx="40" cy="58"/>
                  </a:xfrm>
                  <a:custGeom>
                    <a:avLst/>
                    <a:gdLst>
                      <a:gd name="T0" fmla="*/ 6 w 94"/>
                      <a:gd name="T1" fmla="*/ 32 h 174"/>
                      <a:gd name="T2" fmla="*/ 11 w 94"/>
                      <a:gd name="T3" fmla="*/ 43 h 174"/>
                      <a:gd name="T4" fmla="*/ 14 w 94"/>
                      <a:gd name="T5" fmla="*/ 36 h 174"/>
                      <a:gd name="T6" fmla="*/ 22 w 94"/>
                      <a:gd name="T7" fmla="*/ 33 h 174"/>
                      <a:gd name="T8" fmla="*/ 20 w 94"/>
                      <a:gd name="T9" fmla="*/ 41 h 174"/>
                      <a:gd name="T10" fmla="*/ 28 w 94"/>
                      <a:gd name="T11" fmla="*/ 42 h 174"/>
                      <a:gd name="T12" fmla="*/ 32 w 94"/>
                      <a:gd name="T13" fmla="*/ 47 h 174"/>
                      <a:gd name="T14" fmla="*/ 25 w 94"/>
                      <a:gd name="T15" fmla="*/ 49 h 174"/>
                      <a:gd name="T16" fmla="*/ 31 w 94"/>
                      <a:gd name="T17" fmla="*/ 58 h 174"/>
                      <a:gd name="T18" fmla="*/ 36 w 94"/>
                      <a:gd name="T19" fmla="*/ 51 h 174"/>
                      <a:gd name="T20" fmla="*/ 35 w 94"/>
                      <a:gd name="T21" fmla="*/ 37 h 174"/>
                      <a:gd name="T22" fmla="*/ 26 w 94"/>
                      <a:gd name="T23" fmla="*/ 35 h 174"/>
                      <a:gd name="T24" fmla="*/ 21 w 94"/>
                      <a:gd name="T25" fmla="*/ 27 h 174"/>
                      <a:gd name="T26" fmla="*/ 14 w 94"/>
                      <a:gd name="T27" fmla="*/ 27 h 174"/>
                      <a:gd name="T28" fmla="*/ 13 w 94"/>
                      <a:gd name="T29" fmla="*/ 23 h 174"/>
                      <a:gd name="T30" fmla="*/ 18 w 94"/>
                      <a:gd name="T31" fmla="*/ 14 h 174"/>
                      <a:gd name="T32" fmla="*/ 13 w 94"/>
                      <a:gd name="T33" fmla="*/ 0 h 174"/>
                      <a:gd name="T34" fmla="*/ 8 w 94"/>
                      <a:gd name="T35" fmla="*/ 7 h 174"/>
                      <a:gd name="T36" fmla="*/ 2 w 94"/>
                      <a:gd name="T37" fmla="*/ 15 h 174"/>
                      <a:gd name="T38" fmla="*/ 6 w 94"/>
                      <a:gd name="T39" fmla="*/ 25 h 174"/>
                      <a:gd name="T40" fmla="*/ 6 w 94"/>
                      <a:gd name="T41" fmla="*/ 32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1" name="Freeform 87">
                    <a:extLst>
                      <a:ext uri="{FF2B5EF4-FFF2-40B4-BE49-F238E27FC236}">
                        <a16:creationId xmlns:a16="http://schemas.microsoft.com/office/drawing/2014/main" id="{FE9E444C-A2A4-5742-A9CC-15E43E3F0E8A}"/>
                      </a:ext>
                    </a:extLst>
                  </p:cNvPr>
                  <p:cNvSpPr>
                    <a:spLocks/>
                  </p:cNvSpPr>
                  <p:nvPr/>
                </p:nvSpPr>
                <p:spPr bwMode="ltGray">
                  <a:xfrm>
                    <a:off x="4597" y="508"/>
                    <a:ext cx="14" cy="17"/>
                  </a:xfrm>
                  <a:custGeom>
                    <a:avLst/>
                    <a:gdLst>
                      <a:gd name="T0" fmla="*/ 3 w 32"/>
                      <a:gd name="T1" fmla="*/ 8 h 50"/>
                      <a:gd name="T2" fmla="*/ 5 w 32"/>
                      <a:gd name="T3" fmla="*/ 0 h 50"/>
                      <a:gd name="T4" fmla="*/ 9 w 32"/>
                      <a:gd name="T5" fmla="*/ 5 h 50"/>
                      <a:gd name="T6" fmla="*/ 10 w 32"/>
                      <a:gd name="T7" fmla="*/ 8 h 50"/>
                      <a:gd name="T8" fmla="*/ 12 w 32"/>
                      <a:gd name="T9" fmla="*/ 9 h 50"/>
                      <a:gd name="T10" fmla="*/ 14 w 32"/>
                      <a:gd name="T11" fmla="*/ 13 h 50"/>
                      <a:gd name="T12" fmla="*/ 8 w 32"/>
                      <a:gd name="T13" fmla="*/ 17 h 50"/>
                      <a:gd name="T14" fmla="*/ 3 w 32"/>
                      <a:gd name="T15" fmla="*/ 8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2" name="Freeform 88">
                    <a:extLst>
                      <a:ext uri="{FF2B5EF4-FFF2-40B4-BE49-F238E27FC236}">
                        <a16:creationId xmlns:a16="http://schemas.microsoft.com/office/drawing/2014/main" id="{A77F41DE-748A-FF43-B314-A81087620C7E}"/>
                      </a:ext>
                    </a:extLst>
                  </p:cNvPr>
                  <p:cNvSpPr>
                    <a:spLocks/>
                  </p:cNvSpPr>
                  <p:nvPr/>
                </p:nvSpPr>
                <p:spPr bwMode="ltGray">
                  <a:xfrm>
                    <a:off x="4569" y="512"/>
                    <a:ext cx="19" cy="17"/>
                  </a:xfrm>
                  <a:custGeom>
                    <a:avLst/>
                    <a:gdLst>
                      <a:gd name="T0" fmla="*/ 0 w 43"/>
                      <a:gd name="T1" fmla="*/ 15 h 50"/>
                      <a:gd name="T2" fmla="*/ 10 w 43"/>
                      <a:gd name="T3" fmla="*/ 7 h 50"/>
                      <a:gd name="T4" fmla="*/ 16 w 43"/>
                      <a:gd name="T5" fmla="*/ 0 h 50"/>
                      <a:gd name="T6" fmla="*/ 11 w 43"/>
                      <a:gd name="T7" fmla="*/ 10 h 50"/>
                      <a:gd name="T8" fmla="*/ 1 w 43"/>
                      <a:gd name="T9" fmla="*/ 17 h 50"/>
                      <a:gd name="T10" fmla="*/ 0 w 43"/>
                      <a:gd name="T11" fmla="*/ 15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3" name="Freeform 89">
                    <a:extLst>
                      <a:ext uri="{FF2B5EF4-FFF2-40B4-BE49-F238E27FC236}">
                        <a16:creationId xmlns:a16="http://schemas.microsoft.com/office/drawing/2014/main" id="{B47DA43F-B61B-0842-BF21-2DEF5DE20E15}"/>
                      </a:ext>
                    </a:extLst>
                  </p:cNvPr>
                  <p:cNvSpPr>
                    <a:spLocks/>
                  </p:cNvSpPr>
                  <p:nvPr/>
                </p:nvSpPr>
                <p:spPr bwMode="ltGray">
                  <a:xfrm>
                    <a:off x="4784" y="275"/>
                    <a:ext cx="18" cy="10"/>
                  </a:xfrm>
                  <a:custGeom>
                    <a:avLst/>
                    <a:gdLst>
                      <a:gd name="T0" fmla="*/ 0 w 41"/>
                      <a:gd name="T1" fmla="*/ 9 h 29"/>
                      <a:gd name="T2" fmla="*/ 5 w 41"/>
                      <a:gd name="T3" fmla="*/ 10 h 29"/>
                      <a:gd name="T4" fmla="*/ 0 w 41"/>
                      <a:gd name="T5" fmla="*/ 9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4" name="Freeform 90">
                    <a:extLst>
                      <a:ext uri="{FF2B5EF4-FFF2-40B4-BE49-F238E27FC236}">
                        <a16:creationId xmlns:a16="http://schemas.microsoft.com/office/drawing/2014/main" id="{0E230680-99BB-3749-BF8E-24F5026C3798}"/>
                      </a:ext>
                    </a:extLst>
                  </p:cNvPr>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5" name="Freeform 91">
                    <a:extLst>
                      <a:ext uri="{FF2B5EF4-FFF2-40B4-BE49-F238E27FC236}">
                        <a16:creationId xmlns:a16="http://schemas.microsoft.com/office/drawing/2014/main" id="{5F56D4BA-2671-754C-8A79-D5F717878521}"/>
                      </a:ext>
                    </a:extLst>
                  </p:cNvPr>
                  <p:cNvSpPr>
                    <a:spLocks/>
                  </p:cNvSpPr>
                  <p:nvPr/>
                </p:nvSpPr>
                <p:spPr bwMode="ltGray">
                  <a:xfrm>
                    <a:off x="4731" y="240"/>
                    <a:ext cx="20" cy="55"/>
                  </a:xfrm>
                  <a:custGeom>
                    <a:avLst/>
                    <a:gdLst>
                      <a:gd name="T0" fmla="*/ 2 w 47"/>
                      <a:gd name="T1" fmla="*/ 52 h 165"/>
                      <a:gd name="T2" fmla="*/ 6 w 47"/>
                      <a:gd name="T3" fmla="*/ 36 h 165"/>
                      <a:gd name="T4" fmla="*/ 7 w 47"/>
                      <a:gd name="T5" fmla="*/ 23 h 165"/>
                      <a:gd name="T6" fmla="*/ 5 w 47"/>
                      <a:gd name="T7" fmla="*/ 13 h 165"/>
                      <a:gd name="T8" fmla="*/ 7 w 47"/>
                      <a:gd name="T9" fmla="*/ 4 h 165"/>
                      <a:gd name="T10" fmla="*/ 9 w 47"/>
                      <a:gd name="T11" fmla="*/ 0 h 165"/>
                      <a:gd name="T12" fmla="*/ 13 w 47"/>
                      <a:gd name="T13" fmla="*/ 10 h 165"/>
                      <a:gd name="T14" fmla="*/ 20 w 47"/>
                      <a:gd name="T15" fmla="*/ 33 h 165"/>
                      <a:gd name="T16" fmla="*/ 13 w 47"/>
                      <a:gd name="T17" fmla="*/ 36 h 165"/>
                      <a:gd name="T18" fmla="*/ 10 w 47"/>
                      <a:gd name="T19" fmla="*/ 42 h 165"/>
                      <a:gd name="T20" fmla="*/ 9 w 47"/>
                      <a:gd name="T21" fmla="*/ 44 h 165"/>
                      <a:gd name="T22" fmla="*/ 11 w 47"/>
                      <a:gd name="T23" fmla="*/ 45 h 165"/>
                      <a:gd name="T24" fmla="*/ 13 w 47"/>
                      <a:gd name="T25" fmla="*/ 49 h 165"/>
                      <a:gd name="T26" fmla="*/ 6 w 47"/>
                      <a:gd name="T27" fmla="*/ 49 h 165"/>
                      <a:gd name="T28" fmla="*/ 3 w 47"/>
                      <a:gd name="T29" fmla="*/ 53 h 165"/>
                      <a:gd name="T30" fmla="*/ 1 w 47"/>
                      <a:gd name="T31" fmla="*/ 51 h 165"/>
                      <a:gd name="T32" fmla="*/ 2 w 47"/>
                      <a:gd name="T33" fmla="*/ 5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6" name="Freeform 92">
                    <a:extLst>
                      <a:ext uri="{FF2B5EF4-FFF2-40B4-BE49-F238E27FC236}">
                        <a16:creationId xmlns:a16="http://schemas.microsoft.com/office/drawing/2014/main" id="{0259B5A8-716B-E749-8C9A-E6C7F69A9C60}"/>
                      </a:ext>
                    </a:extLst>
                  </p:cNvPr>
                  <p:cNvSpPr>
                    <a:spLocks/>
                  </p:cNvSpPr>
                  <p:nvPr/>
                </p:nvSpPr>
                <p:spPr bwMode="ltGray">
                  <a:xfrm>
                    <a:off x="4719" y="287"/>
                    <a:ext cx="59" cy="34"/>
                  </a:xfrm>
                  <a:custGeom>
                    <a:avLst/>
                    <a:gdLst>
                      <a:gd name="T0" fmla="*/ 11 w 138"/>
                      <a:gd name="T1" fmla="*/ 20 h 103"/>
                      <a:gd name="T2" fmla="*/ 13 w 138"/>
                      <a:gd name="T3" fmla="*/ 14 h 103"/>
                      <a:gd name="T4" fmla="*/ 21 w 138"/>
                      <a:gd name="T5" fmla="*/ 11 h 103"/>
                      <a:gd name="T6" fmla="*/ 23 w 138"/>
                      <a:gd name="T7" fmla="*/ 15 h 103"/>
                      <a:gd name="T8" fmla="*/ 28 w 138"/>
                      <a:gd name="T9" fmla="*/ 16 h 103"/>
                      <a:gd name="T10" fmla="*/ 34 w 138"/>
                      <a:gd name="T11" fmla="*/ 18 h 103"/>
                      <a:gd name="T12" fmla="*/ 50 w 138"/>
                      <a:gd name="T13" fmla="*/ 11 h 103"/>
                      <a:gd name="T14" fmla="*/ 56 w 138"/>
                      <a:gd name="T15" fmla="*/ 6 h 103"/>
                      <a:gd name="T16" fmla="*/ 59 w 138"/>
                      <a:gd name="T17" fmla="*/ 4 h 103"/>
                      <a:gd name="T18" fmla="*/ 45 w 138"/>
                      <a:gd name="T19" fmla="*/ 16 h 103"/>
                      <a:gd name="T20" fmla="*/ 36 w 138"/>
                      <a:gd name="T21" fmla="*/ 22 h 103"/>
                      <a:gd name="T22" fmla="*/ 28 w 138"/>
                      <a:gd name="T23" fmla="*/ 27 h 103"/>
                      <a:gd name="T24" fmla="*/ 21 w 138"/>
                      <a:gd name="T25" fmla="*/ 34 h 103"/>
                      <a:gd name="T26" fmla="*/ 11 w 138"/>
                      <a:gd name="T27" fmla="*/ 29 h 103"/>
                      <a:gd name="T28" fmla="*/ 9 w 138"/>
                      <a:gd name="T29" fmla="*/ 29 h 103"/>
                      <a:gd name="T30" fmla="*/ 9 w 138"/>
                      <a:gd name="T31" fmla="*/ 32 h 103"/>
                      <a:gd name="T32" fmla="*/ 0 w 138"/>
                      <a:gd name="T33" fmla="*/ 32 h 103"/>
                      <a:gd name="T34" fmla="*/ 4 w 138"/>
                      <a:gd name="T35" fmla="*/ 26 h 103"/>
                      <a:gd name="T36" fmla="*/ 11 w 138"/>
                      <a:gd name="T37" fmla="*/ 2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7" name="Freeform 93">
                    <a:extLst>
                      <a:ext uri="{FF2B5EF4-FFF2-40B4-BE49-F238E27FC236}">
                        <a16:creationId xmlns:a16="http://schemas.microsoft.com/office/drawing/2014/main" id="{CA4E5899-5C4B-664B-92C2-7C983CC3C109}"/>
                      </a:ext>
                    </a:extLst>
                  </p:cNvPr>
                  <p:cNvSpPr>
                    <a:spLocks/>
                  </p:cNvSpPr>
                  <p:nvPr/>
                </p:nvSpPr>
                <p:spPr bwMode="ltGray">
                  <a:xfrm>
                    <a:off x="4656" y="319"/>
                    <a:ext cx="80" cy="72"/>
                  </a:xfrm>
                  <a:custGeom>
                    <a:avLst/>
                    <a:gdLst>
                      <a:gd name="T0" fmla="*/ 67 w 188"/>
                      <a:gd name="T1" fmla="*/ 8 h 214"/>
                      <a:gd name="T2" fmla="*/ 68 w 188"/>
                      <a:gd name="T3" fmla="*/ 2 h 214"/>
                      <a:gd name="T4" fmla="*/ 72 w 188"/>
                      <a:gd name="T5" fmla="*/ 0 h 214"/>
                      <a:gd name="T6" fmla="*/ 77 w 188"/>
                      <a:gd name="T7" fmla="*/ 8 h 214"/>
                      <a:gd name="T8" fmla="*/ 80 w 188"/>
                      <a:gd name="T9" fmla="*/ 14 h 214"/>
                      <a:gd name="T10" fmla="*/ 76 w 188"/>
                      <a:gd name="T11" fmla="*/ 20 h 214"/>
                      <a:gd name="T12" fmla="*/ 72 w 188"/>
                      <a:gd name="T13" fmla="*/ 26 h 214"/>
                      <a:gd name="T14" fmla="*/ 69 w 188"/>
                      <a:gd name="T15" fmla="*/ 42 h 214"/>
                      <a:gd name="T16" fmla="*/ 61 w 188"/>
                      <a:gd name="T17" fmla="*/ 46 h 214"/>
                      <a:gd name="T18" fmla="*/ 51 w 188"/>
                      <a:gd name="T19" fmla="*/ 46 h 214"/>
                      <a:gd name="T20" fmla="*/ 48 w 188"/>
                      <a:gd name="T21" fmla="*/ 42 h 214"/>
                      <a:gd name="T22" fmla="*/ 43 w 188"/>
                      <a:gd name="T23" fmla="*/ 49 h 214"/>
                      <a:gd name="T24" fmla="*/ 38 w 188"/>
                      <a:gd name="T25" fmla="*/ 50 h 214"/>
                      <a:gd name="T26" fmla="*/ 34 w 188"/>
                      <a:gd name="T27" fmla="*/ 44 h 214"/>
                      <a:gd name="T28" fmla="*/ 25 w 188"/>
                      <a:gd name="T29" fmla="*/ 48 h 214"/>
                      <a:gd name="T30" fmla="*/ 32 w 188"/>
                      <a:gd name="T31" fmla="*/ 48 h 214"/>
                      <a:gd name="T32" fmla="*/ 33 w 188"/>
                      <a:gd name="T33" fmla="*/ 54 h 214"/>
                      <a:gd name="T34" fmla="*/ 25 w 188"/>
                      <a:gd name="T35" fmla="*/ 56 h 214"/>
                      <a:gd name="T36" fmla="*/ 14 w 188"/>
                      <a:gd name="T37" fmla="*/ 56 h 214"/>
                      <a:gd name="T38" fmla="*/ 15 w 188"/>
                      <a:gd name="T39" fmla="*/ 52 h 214"/>
                      <a:gd name="T40" fmla="*/ 20 w 188"/>
                      <a:gd name="T41" fmla="*/ 48 h 214"/>
                      <a:gd name="T42" fmla="*/ 14 w 188"/>
                      <a:gd name="T43" fmla="*/ 50 h 214"/>
                      <a:gd name="T44" fmla="*/ 11 w 188"/>
                      <a:gd name="T45" fmla="*/ 56 h 214"/>
                      <a:gd name="T46" fmla="*/ 13 w 188"/>
                      <a:gd name="T47" fmla="*/ 64 h 214"/>
                      <a:gd name="T48" fmla="*/ 6 w 188"/>
                      <a:gd name="T49" fmla="*/ 67 h 214"/>
                      <a:gd name="T50" fmla="*/ 0 w 188"/>
                      <a:gd name="T51" fmla="*/ 72 h 214"/>
                      <a:gd name="T52" fmla="*/ 3 w 188"/>
                      <a:gd name="T53" fmla="*/ 63 h 214"/>
                      <a:gd name="T54" fmla="*/ 0 w 188"/>
                      <a:gd name="T55" fmla="*/ 55 h 214"/>
                      <a:gd name="T56" fmla="*/ 6 w 188"/>
                      <a:gd name="T57" fmla="*/ 51 h 214"/>
                      <a:gd name="T58" fmla="*/ 14 w 188"/>
                      <a:gd name="T59" fmla="*/ 45 h 214"/>
                      <a:gd name="T60" fmla="*/ 19 w 188"/>
                      <a:gd name="T61" fmla="*/ 40 h 214"/>
                      <a:gd name="T62" fmla="*/ 31 w 188"/>
                      <a:gd name="T63" fmla="*/ 39 h 214"/>
                      <a:gd name="T64" fmla="*/ 36 w 188"/>
                      <a:gd name="T65" fmla="*/ 38 h 214"/>
                      <a:gd name="T66" fmla="*/ 49 w 188"/>
                      <a:gd name="T67" fmla="*/ 26 h 214"/>
                      <a:gd name="T68" fmla="*/ 51 w 188"/>
                      <a:gd name="T69" fmla="*/ 31 h 214"/>
                      <a:gd name="T70" fmla="*/ 56 w 188"/>
                      <a:gd name="T71" fmla="*/ 26 h 214"/>
                      <a:gd name="T72" fmla="*/ 64 w 188"/>
                      <a:gd name="T73" fmla="*/ 18 h 214"/>
                      <a:gd name="T74" fmla="*/ 66 w 188"/>
                      <a:gd name="T75" fmla="*/ 14 h 214"/>
                      <a:gd name="T76" fmla="*/ 63 w 188"/>
                      <a:gd name="T77" fmla="*/ 13 h 214"/>
                      <a:gd name="T78" fmla="*/ 65 w 188"/>
                      <a:gd name="T79" fmla="*/ 11 h 214"/>
                      <a:gd name="T80" fmla="*/ 67 w 188"/>
                      <a:gd name="T81" fmla="*/ 8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8" name="Freeform 94">
                    <a:extLst>
                      <a:ext uri="{FF2B5EF4-FFF2-40B4-BE49-F238E27FC236}">
                        <a16:creationId xmlns:a16="http://schemas.microsoft.com/office/drawing/2014/main" id="{EC683DB4-FE62-444F-8E41-563737F4C866}"/>
                      </a:ext>
                    </a:extLst>
                  </p:cNvPr>
                  <p:cNvSpPr>
                    <a:spLocks/>
                  </p:cNvSpPr>
                  <p:nvPr/>
                </p:nvSpPr>
                <p:spPr bwMode="ltGray">
                  <a:xfrm>
                    <a:off x="4709" y="340"/>
                    <a:ext cx="6" cy="4"/>
                  </a:xfrm>
                  <a:custGeom>
                    <a:avLst/>
                    <a:gdLst>
                      <a:gd name="T0" fmla="*/ 0 w 13"/>
                      <a:gd name="T1" fmla="*/ 3 h 13"/>
                      <a:gd name="T2" fmla="*/ 2 w 13"/>
                      <a:gd name="T3" fmla="*/ 4 h 13"/>
                      <a:gd name="T4" fmla="*/ 0 w 13"/>
                      <a:gd name="T5" fmla="*/ 3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39" name="Freeform 95">
                    <a:extLst>
                      <a:ext uri="{FF2B5EF4-FFF2-40B4-BE49-F238E27FC236}">
                        <a16:creationId xmlns:a16="http://schemas.microsoft.com/office/drawing/2014/main" id="{52CB5EAA-4900-034D-A447-F4D2C6698C67}"/>
                      </a:ext>
                    </a:extLst>
                  </p:cNvPr>
                  <p:cNvSpPr>
                    <a:spLocks/>
                  </p:cNvSpPr>
                  <p:nvPr/>
                </p:nvSpPr>
                <p:spPr bwMode="ltGray">
                  <a:xfrm>
                    <a:off x="4261" y="389"/>
                    <a:ext cx="347" cy="189"/>
                  </a:xfrm>
                  <a:custGeom>
                    <a:avLst/>
                    <a:gdLst>
                      <a:gd name="T0" fmla="*/ 347 w 812"/>
                      <a:gd name="T1" fmla="*/ 9 h 564"/>
                      <a:gd name="T2" fmla="*/ 332 w 812"/>
                      <a:gd name="T3" fmla="*/ 26 h 564"/>
                      <a:gd name="T4" fmla="*/ 320 w 812"/>
                      <a:gd name="T5" fmla="*/ 41 h 564"/>
                      <a:gd name="T6" fmla="*/ 309 w 812"/>
                      <a:gd name="T7" fmla="*/ 48 h 564"/>
                      <a:gd name="T8" fmla="*/ 271 w 812"/>
                      <a:gd name="T9" fmla="*/ 60 h 564"/>
                      <a:gd name="T10" fmla="*/ 270 w 812"/>
                      <a:gd name="T11" fmla="*/ 70 h 564"/>
                      <a:gd name="T12" fmla="*/ 258 w 812"/>
                      <a:gd name="T13" fmla="*/ 77 h 564"/>
                      <a:gd name="T14" fmla="*/ 265 w 812"/>
                      <a:gd name="T15" fmla="*/ 60 h 564"/>
                      <a:gd name="T16" fmla="*/ 246 w 812"/>
                      <a:gd name="T17" fmla="*/ 63 h 564"/>
                      <a:gd name="T18" fmla="*/ 238 w 812"/>
                      <a:gd name="T19" fmla="*/ 73 h 564"/>
                      <a:gd name="T20" fmla="*/ 255 w 812"/>
                      <a:gd name="T21" fmla="*/ 94 h 564"/>
                      <a:gd name="T22" fmla="*/ 254 w 812"/>
                      <a:gd name="T23" fmla="*/ 123 h 564"/>
                      <a:gd name="T24" fmla="*/ 232 w 812"/>
                      <a:gd name="T25" fmla="*/ 136 h 564"/>
                      <a:gd name="T26" fmla="*/ 223 w 812"/>
                      <a:gd name="T27" fmla="*/ 129 h 564"/>
                      <a:gd name="T28" fmla="*/ 206 w 812"/>
                      <a:gd name="T29" fmla="*/ 117 h 564"/>
                      <a:gd name="T30" fmla="*/ 197 w 812"/>
                      <a:gd name="T31" fmla="*/ 117 h 564"/>
                      <a:gd name="T32" fmla="*/ 192 w 812"/>
                      <a:gd name="T33" fmla="*/ 132 h 564"/>
                      <a:gd name="T34" fmla="*/ 214 w 812"/>
                      <a:gd name="T35" fmla="*/ 155 h 564"/>
                      <a:gd name="T36" fmla="*/ 218 w 812"/>
                      <a:gd name="T37" fmla="*/ 176 h 564"/>
                      <a:gd name="T38" fmla="*/ 225 w 812"/>
                      <a:gd name="T39" fmla="*/ 188 h 564"/>
                      <a:gd name="T40" fmla="*/ 210 w 812"/>
                      <a:gd name="T41" fmla="*/ 182 h 564"/>
                      <a:gd name="T42" fmla="*/ 201 w 812"/>
                      <a:gd name="T43" fmla="*/ 174 h 564"/>
                      <a:gd name="T44" fmla="*/ 180 w 812"/>
                      <a:gd name="T45" fmla="*/ 142 h 564"/>
                      <a:gd name="T46" fmla="*/ 182 w 812"/>
                      <a:gd name="T47" fmla="*/ 104 h 564"/>
                      <a:gd name="T48" fmla="*/ 180 w 812"/>
                      <a:gd name="T49" fmla="*/ 90 h 564"/>
                      <a:gd name="T50" fmla="*/ 176 w 812"/>
                      <a:gd name="T51" fmla="*/ 92 h 564"/>
                      <a:gd name="T52" fmla="*/ 165 w 812"/>
                      <a:gd name="T53" fmla="*/ 89 h 564"/>
                      <a:gd name="T54" fmla="*/ 154 w 812"/>
                      <a:gd name="T55" fmla="*/ 57 h 564"/>
                      <a:gd name="T56" fmla="*/ 141 w 812"/>
                      <a:gd name="T57" fmla="*/ 56 h 564"/>
                      <a:gd name="T58" fmla="*/ 123 w 812"/>
                      <a:gd name="T59" fmla="*/ 58 h 564"/>
                      <a:gd name="T60" fmla="*/ 103 w 812"/>
                      <a:gd name="T61" fmla="*/ 78 h 564"/>
                      <a:gd name="T62" fmla="*/ 84 w 812"/>
                      <a:gd name="T63" fmla="*/ 90 h 564"/>
                      <a:gd name="T64" fmla="*/ 79 w 812"/>
                      <a:gd name="T65" fmla="*/ 92 h 564"/>
                      <a:gd name="T66" fmla="*/ 68 w 812"/>
                      <a:gd name="T67" fmla="*/ 110 h 564"/>
                      <a:gd name="T68" fmla="*/ 65 w 812"/>
                      <a:gd name="T69" fmla="*/ 119 h 564"/>
                      <a:gd name="T70" fmla="*/ 55 w 812"/>
                      <a:gd name="T71" fmla="*/ 135 h 564"/>
                      <a:gd name="T72" fmla="*/ 40 w 812"/>
                      <a:gd name="T73" fmla="*/ 131 h 564"/>
                      <a:gd name="T74" fmla="*/ 28 w 812"/>
                      <a:gd name="T75" fmla="*/ 86 h 564"/>
                      <a:gd name="T76" fmla="*/ 31 w 812"/>
                      <a:gd name="T77" fmla="*/ 52 h 564"/>
                      <a:gd name="T78" fmla="*/ 19 w 812"/>
                      <a:gd name="T79" fmla="*/ 60 h 564"/>
                      <a:gd name="T80" fmla="*/ 9 w 812"/>
                      <a:gd name="T81" fmla="*/ 50 h 564"/>
                      <a:gd name="T82" fmla="*/ 10 w 812"/>
                      <a:gd name="T83" fmla="*/ 46 h 564"/>
                      <a:gd name="T84" fmla="*/ 0 w 812"/>
                      <a:gd name="T85" fmla="*/ 31 h 564"/>
                      <a:gd name="T86" fmla="*/ 341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0" name="Freeform 96">
                    <a:extLst>
                      <a:ext uri="{FF2B5EF4-FFF2-40B4-BE49-F238E27FC236}">
                        <a16:creationId xmlns:a16="http://schemas.microsoft.com/office/drawing/2014/main" id="{8889A2C7-93A0-4F4F-85A6-BE8690E03255}"/>
                      </a:ext>
                    </a:extLst>
                  </p:cNvPr>
                  <p:cNvSpPr>
                    <a:spLocks/>
                  </p:cNvSpPr>
                  <p:nvPr/>
                </p:nvSpPr>
                <p:spPr bwMode="ltGray">
                  <a:xfrm>
                    <a:off x="4322" y="519"/>
                    <a:ext cx="19" cy="29"/>
                  </a:xfrm>
                  <a:custGeom>
                    <a:avLst/>
                    <a:gdLst>
                      <a:gd name="T0" fmla="*/ 3 w 43"/>
                      <a:gd name="T1" fmla="*/ 4 h 85"/>
                      <a:gd name="T2" fmla="*/ 8 w 43"/>
                      <a:gd name="T3" fmla="*/ 1 h 85"/>
                      <a:gd name="T4" fmla="*/ 16 w 43"/>
                      <a:gd name="T5" fmla="*/ 11 h 85"/>
                      <a:gd name="T6" fmla="*/ 8 w 43"/>
                      <a:gd name="T7" fmla="*/ 29 h 85"/>
                      <a:gd name="T8" fmla="*/ 0 w 43"/>
                      <a:gd name="T9" fmla="*/ 24 h 85"/>
                      <a:gd name="T10" fmla="*/ 3 w 43"/>
                      <a:gd name="T11" fmla="*/ 4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1" name="Freeform 97">
                    <a:extLst>
                      <a:ext uri="{FF2B5EF4-FFF2-40B4-BE49-F238E27FC236}">
                        <a16:creationId xmlns:a16="http://schemas.microsoft.com/office/drawing/2014/main" id="{FC18E2E0-5BCA-7C4C-AD0F-B8F23B482923}"/>
                      </a:ext>
                    </a:extLst>
                  </p:cNvPr>
                  <p:cNvSpPr>
                    <a:spLocks/>
                  </p:cNvSpPr>
                  <p:nvPr/>
                </p:nvSpPr>
                <p:spPr bwMode="ltGray">
                  <a:xfrm>
                    <a:off x="4588" y="421"/>
                    <a:ext cx="18" cy="24"/>
                  </a:xfrm>
                  <a:custGeom>
                    <a:avLst/>
                    <a:gdLst>
                      <a:gd name="T0" fmla="*/ 5 w 44"/>
                      <a:gd name="T1" fmla="*/ 9 h 74"/>
                      <a:gd name="T2" fmla="*/ 12 w 44"/>
                      <a:gd name="T3" fmla="*/ 1 h 74"/>
                      <a:gd name="T4" fmla="*/ 18 w 44"/>
                      <a:gd name="T5" fmla="*/ 1 h 74"/>
                      <a:gd name="T6" fmla="*/ 16 w 44"/>
                      <a:gd name="T7" fmla="*/ 8 h 74"/>
                      <a:gd name="T8" fmla="*/ 5 w 44"/>
                      <a:gd name="T9" fmla="*/ 24 h 74"/>
                      <a:gd name="T10" fmla="*/ 3 w 44"/>
                      <a:gd name="T11" fmla="*/ 19 h 74"/>
                      <a:gd name="T12" fmla="*/ 1 w 44"/>
                      <a:gd name="T13" fmla="*/ 12 h 74"/>
                      <a:gd name="T14" fmla="*/ 5 w 44"/>
                      <a:gd name="T15" fmla="*/ 9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2" name="Freeform 98">
                    <a:extLst>
                      <a:ext uri="{FF2B5EF4-FFF2-40B4-BE49-F238E27FC236}">
                        <a16:creationId xmlns:a16="http://schemas.microsoft.com/office/drawing/2014/main" id="{43D71B24-A534-384C-8DA1-B0220DB5487E}"/>
                      </a:ext>
                    </a:extLst>
                  </p:cNvPr>
                  <p:cNvSpPr>
                    <a:spLocks/>
                  </p:cNvSpPr>
                  <p:nvPr/>
                </p:nvSpPr>
                <p:spPr bwMode="ltGray">
                  <a:xfrm>
                    <a:off x="4639" y="409"/>
                    <a:ext cx="9" cy="10"/>
                  </a:xfrm>
                  <a:custGeom>
                    <a:avLst/>
                    <a:gdLst>
                      <a:gd name="T0" fmla="*/ 3 w 20"/>
                      <a:gd name="T1" fmla="*/ 5 h 30"/>
                      <a:gd name="T2" fmla="*/ 2 w 20"/>
                      <a:gd name="T3" fmla="*/ 10 h 30"/>
                      <a:gd name="T4" fmla="*/ 3 w 20"/>
                      <a:gd name="T5" fmla="*/ 5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3" name="Freeform 99">
                    <a:extLst>
                      <a:ext uri="{FF2B5EF4-FFF2-40B4-BE49-F238E27FC236}">
                        <a16:creationId xmlns:a16="http://schemas.microsoft.com/office/drawing/2014/main" id="{EF815C26-ECBD-8B4D-9790-9320585246E8}"/>
                      </a:ext>
                    </a:extLst>
                  </p:cNvPr>
                  <p:cNvSpPr>
                    <a:spLocks/>
                  </p:cNvSpPr>
                  <p:nvPr/>
                </p:nvSpPr>
                <p:spPr bwMode="ltGray">
                  <a:xfrm>
                    <a:off x="3709" y="315"/>
                    <a:ext cx="433" cy="354"/>
                  </a:xfrm>
                  <a:custGeom>
                    <a:avLst/>
                    <a:gdLst>
                      <a:gd name="T0" fmla="*/ 305 w 682"/>
                      <a:gd name="T1" fmla="*/ 295 h 557"/>
                      <a:gd name="T2" fmla="*/ 309 w 682"/>
                      <a:gd name="T3" fmla="*/ 287 h 557"/>
                      <a:gd name="T4" fmla="*/ 317 w 682"/>
                      <a:gd name="T5" fmla="*/ 262 h 557"/>
                      <a:gd name="T6" fmla="*/ 196 w 682"/>
                      <a:gd name="T7" fmla="*/ 182 h 557"/>
                      <a:gd name="T8" fmla="*/ 179 w 682"/>
                      <a:gd name="T9" fmla="*/ 220 h 557"/>
                      <a:gd name="T10" fmla="*/ 192 w 682"/>
                      <a:gd name="T11" fmla="*/ 353 h 557"/>
                      <a:gd name="T12" fmla="*/ 179 w 682"/>
                      <a:gd name="T13" fmla="*/ 314 h 557"/>
                      <a:gd name="T14" fmla="*/ 154 w 682"/>
                      <a:gd name="T15" fmla="*/ 279 h 557"/>
                      <a:gd name="T16" fmla="*/ 156 w 682"/>
                      <a:gd name="T17" fmla="*/ 262 h 557"/>
                      <a:gd name="T18" fmla="*/ 157 w 682"/>
                      <a:gd name="T19" fmla="*/ 250 h 557"/>
                      <a:gd name="T20" fmla="*/ 140 w 682"/>
                      <a:gd name="T21" fmla="*/ 238 h 557"/>
                      <a:gd name="T22" fmla="*/ 123 w 682"/>
                      <a:gd name="T23" fmla="*/ 220 h 557"/>
                      <a:gd name="T24" fmla="*/ 94 w 682"/>
                      <a:gd name="T25" fmla="*/ 225 h 557"/>
                      <a:gd name="T26" fmla="*/ 80 w 682"/>
                      <a:gd name="T27" fmla="*/ 232 h 557"/>
                      <a:gd name="T28" fmla="*/ 50 w 682"/>
                      <a:gd name="T29" fmla="*/ 232 h 557"/>
                      <a:gd name="T30" fmla="*/ 14 w 682"/>
                      <a:gd name="T31" fmla="*/ 198 h 557"/>
                      <a:gd name="T32" fmla="*/ 7 w 682"/>
                      <a:gd name="T33" fmla="*/ 187 h 557"/>
                      <a:gd name="T34" fmla="*/ 0 w 682"/>
                      <a:gd name="T35" fmla="*/ 168 h 557"/>
                      <a:gd name="T36" fmla="*/ 15 w 682"/>
                      <a:gd name="T37" fmla="*/ 135 h 557"/>
                      <a:gd name="T38" fmla="*/ 20 w 682"/>
                      <a:gd name="T39" fmla="*/ 115 h 557"/>
                      <a:gd name="T40" fmla="*/ 32 w 682"/>
                      <a:gd name="T41" fmla="*/ 91 h 557"/>
                      <a:gd name="T42" fmla="*/ 51 w 682"/>
                      <a:gd name="T43" fmla="*/ 74 h 557"/>
                      <a:gd name="T44" fmla="*/ 106 w 682"/>
                      <a:gd name="T45" fmla="*/ 43 h 557"/>
                      <a:gd name="T46" fmla="*/ 140 w 682"/>
                      <a:gd name="T47" fmla="*/ 19 h 557"/>
                      <a:gd name="T48" fmla="*/ 164 w 682"/>
                      <a:gd name="T49" fmla="*/ 4 h 557"/>
                      <a:gd name="T50" fmla="*/ 230 w 682"/>
                      <a:gd name="T51" fmla="*/ 1 h 557"/>
                      <a:gd name="T52" fmla="*/ 253 w 682"/>
                      <a:gd name="T53" fmla="*/ 0 h 557"/>
                      <a:gd name="T54" fmla="*/ 244 w 682"/>
                      <a:gd name="T55" fmla="*/ 22 h 557"/>
                      <a:gd name="T56" fmla="*/ 281 w 682"/>
                      <a:gd name="T57" fmla="*/ 53 h 557"/>
                      <a:gd name="T58" fmla="*/ 316 w 682"/>
                      <a:gd name="T59" fmla="*/ 47 h 557"/>
                      <a:gd name="T60" fmla="*/ 336 w 682"/>
                      <a:gd name="T61" fmla="*/ 52 h 557"/>
                      <a:gd name="T62" fmla="*/ 355 w 682"/>
                      <a:gd name="T63" fmla="*/ 62 h 557"/>
                      <a:gd name="T64" fmla="*/ 363 w 682"/>
                      <a:gd name="T65" fmla="*/ 119 h 557"/>
                      <a:gd name="T66" fmla="*/ 363 w 682"/>
                      <a:gd name="T67" fmla="*/ 153 h 557"/>
                      <a:gd name="T68" fmla="*/ 380 w 682"/>
                      <a:gd name="T69" fmla="*/ 180 h 557"/>
                      <a:gd name="T70" fmla="*/ 410 w 682"/>
                      <a:gd name="T71" fmla="*/ 191 h 557"/>
                      <a:gd name="T72" fmla="*/ 432 w 682"/>
                      <a:gd name="T73" fmla="*/ 187 h 557"/>
                      <a:gd name="T74" fmla="*/ 422 w 682"/>
                      <a:gd name="T75" fmla="*/ 216 h 557"/>
                      <a:gd name="T76" fmla="*/ 380 w 682"/>
                      <a:gd name="T77" fmla="*/ 259 h 557"/>
                      <a:gd name="T78" fmla="*/ 348 w 682"/>
                      <a:gd name="T79" fmla="*/ 308 h 557"/>
                      <a:gd name="T80" fmla="*/ 353 w 682"/>
                      <a:gd name="T81" fmla="*/ 323 h 557"/>
                      <a:gd name="T82" fmla="*/ 276 w 682"/>
                      <a:gd name="T83" fmla="*/ 353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4" name="Freeform 100">
                    <a:extLst>
                      <a:ext uri="{FF2B5EF4-FFF2-40B4-BE49-F238E27FC236}">
                        <a16:creationId xmlns:a16="http://schemas.microsoft.com/office/drawing/2014/main" id="{82F85E0B-0A2E-2F48-8B91-380EF3530957}"/>
                      </a:ext>
                    </a:extLst>
                  </p:cNvPr>
                  <p:cNvSpPr>
                    <a:spLocks/>
                  </p:cNvSpPr>
                  <p:nvPr/>
                </p:nvSpPr>
                <p:spPr bwMode="ltGray">
                  <a:xfrm>
                    <a:off x="3877" y="448"/>
                    <a:ext cx="163" cy="221"/>
                  </a:xfrm>
                  <a:custGeom>
                    <a:avLst/>
                    <a:gdLst>
                      <a:gd name="T0" fmla="*/ 154 w 257"/>
                      <a:gd name="T1" fmla="*/ 221 h 347"/>
                      <a:gd name="T2" fmla="*/ 148 w 257"/>
                      <a:gd name="T3" fmla="*/ 192 h 347"/>
                      <a:gd name="T4" fmla="*/ 138 w 257"/>
                      <a:gd name="T5" fmla="*/ 183 h 347"/>
                      <a:gd name="T6" fmla="*/ 136 w 257"/>
                      <a:gd name="T7" fmla="*/ 171 h 347"/>
                      <a:gd name="T8" fmla="*/ 133 w 257"/>
                      <a:gd name="T9" fmla="*/ 162 h 347"/>
                      <a:gd name="T10" fmla="*/ 133 w 257"/>
                      <a:gd name="T11" fmla="*/ 146 h 347"/>
                      <a:gd name="T12" fmla="*/ 131 w 257"/>
                      <a:gd name="T13" fmla="*/ 136 h 347"/>
                      <a:gd name="T14" fmla="*/ 145 w 257"/>
                      <a:gd name="T15" fmla="*/ 129 h 347"/>
                      <a:gd name="T16" fmla="*/ 163 w 257"/>
                      <a:gd name="T17" fmla="*/ 125 h 347"/>
                      <a:gd name="T18" fmla="*/ 163 w 257"/>
                      <a:gd name="T19" fmla="*/ 87 h 347"/>
                      <a:gd name="T20" fmla="*/ 34 w 257"/>
                      <a:gd name="T21" fmla="*/ 61 h 347"/>
                      <a:gd name="T22" fmla="*/ 20 w 257"/>
                      <a:gd name="T23" fmla="*/ 62 h 347"/>
                      <a:gd name="T24" fmla="*/ 10 w 257"/>
                      <a:gd name="T25" fmla="*/ 65 h 347"/>
                      <a:gd name="T26" fmla="*/ 0 w 257"/>
                      <a:gd name="T27" fmla="*/ 95 h 347"/>
                      <a:gd name="T28" fmla="*/ 59 w 257"/>
                      <a:gd name="T29" fmla="*/ 220 h 347"/>
                      <a:gd name="T30" fmla="*/ 154 w 257"/>
                      <a:gd name="T31" fmla="*/ 22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5" name="Freeform 101">
                    <a:extLst>
                      <a:ext uri="{FF2B5EF4-FFF2-40B4-BE49-F238E27FC236}">
                        <a16:creationId xmlns:a16="http://schemas.microsoft.com/office/drawing/2014/main" id="{AE91F567-FF70-0F49-BD20-49186C51C9B0}"/>
                      </a:ext>
                    </a:extLst>
                  </p:cNvPr>
                  <p:cNvSpPr>
                    <a:spLocks/>
                  </p:cNvSpPr>
                  <p:nvPr/>
                </p:nvSpPr>
                <p:spPr bwMode="ltGray">
                  <a:xfrm>
                    <a:off x="4164" y="611"/>
                    <a:ext cx="7" cy="12"/>
                  </a:xfrm>
                  <a:custGeom>
                    <a:avLst/>
                    <a:gdLst>
                      <a:gd name="T0" fmla="*/ 3 w 19"/>
                      <a:gd name="T1" fmla="*/ 8 h 37"/>
                      <a:gd name="T2" fmla="*/ 7 w 19"/>
                      <a:gd name="T3" fmla="*/ 7 h 37"/>
                      <a:gd name="T4" fmla="*/ 3 w 19"/>
                      <a:gd name="T5" fmla="*/ 8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6" name="Freeform 102">
                    <a:extLst>
                      <a:ext uri="{FF2B5EF4-FFF2-40B4-BE49-F238E27FC236}">
                        <a16:creationId xmlns:a16="http://schemas.microsoft.com/office/drawing/2014/main" id="{43A19E4A-4567-E14D-BA52-70D79C615042}"/>
                      </a:ext>
                    </a:extLst>
                  </p:cNvPr>
                  <p:cNvSpPr>
                    <a:spLocks/>
                  </p:cNvSpPr>
                  <p:nvPr/>
                </p:nvSpPr>
                <p:spPr bwMode="ltGray">
                  <a:xfrm>
                    <a:off x="4155" y="497"/>
                    <a:ext cx="9" cy="7"/>
                  </a:xfrm>
                  <a:custGeom>
                    <a:avLst/>
                    <a:gdLst>
                      <a:gd name="T0" fmla="*/ 5 w 22"/>
                      <a:gd name="T1" fmla="*/ 4 h 20"/>
                      <a:gd name="T2" fmla="*/ 7 w 22"/>
                      <a:gd name="T3" fmla="*/ 0 h 20"/>
                      <a:gd name="T4" fmla="*/ 8 w 22"/>
                      <a:gd name="T5" fmla="*/ 4 h 20"/>
                      <a:gd name="T6" fmla="*/ 3 w 22"/>
                      <a:gd name="T7" fmla="*/ 7 h 20"/>
                      <a:gd name="T8" fmla="*/ 5 w 22"/>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7" name="Freeform 103">
                    <a:extLst>
                      <a:ext uri="{FF2B5EF4-FFF2-40B4-BE49-F238E27FC236}">
                        <a16:creationId xmlns:a16="http://schemas.microsoft.com/office/drawing/2014/main" id="{A86239E5-578A-2D4C-8E84-FCABD4B03C4D}"/>
                      </a:ext>
                    </a:extLst>
                  </p:cNvPr>
                  <p:cNvSpPr>
                    <a:spLocks/>
                  </p:cNvSpPr>
                  <p:nvPr/>
                </p:nvSpPr>
                <p:spPr bwMode="ltGray">
                  <a:xfrm>
                    <a:off x="3760" y="357"/>
                    <a:ext cx="25" cy="10"/>
                  </a:xfrm>
                  <a:custGeom>
                    <a:avLst/>
                    <a:gdLst>
                      <a:gd name="T0" fmla="*/ 11 w 57"/>
                      <a:gd name="T1" fmla="*/ 6 h 30"/>
                      <a:gd name="T2" fmla="*/ 14 w 57"/>
                      <a:gd name="T3" fmla="*/ 2 h 30"/>
                      <a:gd name="T4" fmla="*/ 16 w 57"/>
                      <a:gd name="T5" fmla="*/ 10 h 30"/>
                      <a:gd name="T6" fmla="*/ 11 w 57"/>
                      <a:gd name="T7" fmla="*/ 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8" name="Freeform 104">
                    <a:extLst>
                      <a:ext uri="{FF2B5EF4-FFF2-40B4-BE49-F238E27FC236}">
                        <a16:creationId xmlns:a16="http://schemas.microsoft.com/office/drawing/2014/main" id="{C7665AC6-C62C-254E-927C-DF21FDE35534}"/>
                      </a:ext>
                    </a:extLst>
                  </p:cNvPr>
                  <p:cNvSpPr>
                    <a:spLocks/>
                  </p:cNvSpPr>
                  <p:nvPr/>
                </p:nvSpPr>
                <p:spPr bwMode="ltGray">
                  <a:xfrm>
                    <a:off x="4062" y="265"/>
                    <a:ext cx="295" cy="233"/>
                  </a:xfrm>
                  <a:custGeom>
                    <a:avLst/>
                    <a:gdLst>
                      <a:gd name="T0" fmla="*/ 201 w 693"/>
                      <a:gd name="T1" fmla="*/ 155 h 696"/>
                      <a:gd name="T2" fmla="*/ 167 w 693"/>
                      <a:gd name="T3" fmla="*/ 151 h 696"/>
                      <a:gd name="T4" fmla="*/ 138 w 693"/>
                      <a:gd name="T5" fmla="*/ 138 h 696"/>
                      <a:gd name="T6" fmla="*/ 113 w 693"/>
                      <a:gd name="T7" fmla="*/ 134 h 696"/>
                      <a:gd name="T8" fmla="*/ 101 w 693"/>
                      <a:gd name="T9" fmla="*/ 139 h 696"/>
                      <a:gd name="T10" fmla="*/ 111 w 693"/>
                      <a:gd name="T11" fmla="*/ 143 h 696"/>
                      <a:gd name="T12" fmla="*/ 125 w 693"/>
                      <a:gd name="T13" fmla="*/ 157 h 696"/>
                      <a:gd name="T14" fmla="*/ 137 w 693"/>
                      <a:gd name="T15" fmla="*/ 159 h 696"/>
                      <a:gd name="T16" fmla="*/ 142 w 693"/>
                      <a:gd name="T17" fmla="*/ 179 h 696"/>
                      <a:gd name="T18" fmla="*/ 133 w 693"/>
                      <a:gd name="T19" fmla="*/ 185 h 696"/>
                      <a:gd name="T20" fmla="*/ 111 w 693"/>
                      <a:gd name="T21" fmla="*/ 206 h 696"/>
                      <a:gd name="T22" fmla="*/ 96 w 693"/>
                      <a:gd name="T23" fmla="*/ 210 h 696"/>
                      <a:gd name="T24" fmla="*/ 41 w 693"/>
                      <a:gd name="T25" fmla="*/ 233 h 696"/>
                      <a:gd name="T26" fmla="*/ 33 w 693"/>
                      <a:gd name="T27" fmla="*/ 206 h 696"/>
                      <a:gd name="T28" fmla="*/ 19 w 693"/>
                      <a:gd name="T29" fmla="*/ 175 h 696"/>
                      <a:gd name="T30" fmla="*/ 14 w 693"/>
                      <a:gd name="T31" fmla="*/ 150 h 696"/>
                      <a:gd name="T32" fmla="*/ 23 w 693"/>
                      <a:gd name="T33" fmla="*/ 115 h 696"/>
                      <a:gd name="T34" fmla="*/ 7 w 693"/>
                      <a:gd name="T35" fmla="*/ 131 h 696"/>
                      <a:gd name="T36" fmla="*/ 34 w 693"/>
                      <a:gd name="T37" fmla="*/ 94 h 696"/>
                      <a:gd name="T38" fmla="*/ 48 w 693"/>
                      <a:gd name="T39" fmla="*/ 68 h 696"/>
                      <a:gd name="T40" fmla="*/ 16 w 693"/>
                      <a:gd name="T41" fmla="*/ 68 h 696"/>
                      <a:gd name="T42" fmla="*/ 0 w 693"/>
                      <a:gd name="T43" fmla="*/ 66 h 696"/>
                      <a:gd name="T44" fmla="*/ 11 w 693"/>
                      <a:gd name="T45" fmla="*/ 47 h 696"/>
                      <a:gd name="T46" fmla="*/ 41 w 693"/>
                      <a:gd name="T47" fmla="*/ 37 h 696"/>
                      <a:gd name="T48" fmla="*/ 94 w 693"/>
                      <a:gd name="T49" fmla="*/ 42 h 696"/>
                      <a:gd name="T50" fmla="*/ 97 w 693"/>
                      <a:gd name="T51" fmla="*/ 21 h 696"/>
                      <a:gd name="T52" fmla="*/ 111 w 693"/>
                      <a:gd name="T53" fmla="*/ 0 h 696"/>
                      <a:gd name="T54" fmla="*/ 152 w 693"/>
                      <a:gd name="T55" fmla="*/ 15 h 696"/>
                      <a:gd name="T56" fmla="*/ 140 w 693"/>
                      <a:gd name="T57" fmla="*/ 29 h 696"/>
                      <a:gd name="T58" fmla="*/ 128 w 693"/>
                      <a:gd name="T59" fmla="*/ 59 h 696"/>
                      <a:gd name="T60" fmla="*/ 154 w 693"/>
                      <a:gd name="T61" fmla="*/ 64 h 696"/>
                      <a:gd name="T62" fmla="*/ 159 w 693"/>
                      <a:gd name="T63" fmla="*/ 46 h 696"/>
                      <a:gd name="T64" fmla="*/ 178 w 693"/>
                      <a:gd name="T65" fmla="*/ 31 h 696"/>
                      <a:gd name="T66" fmla="*/ 212 w 693"/>
                      <a:gd name="T67" fmla="*/ 29 h 696"/>
                      <a:gd name="T68" fmla="*/ 225 w 693"/>
                      <a:gd name="T69" fmla="*/ 17 h 696"/>
                      <a:gd name="T70" fmla="*/ 230 w 693"/>
                      <a:gd name="T71" fmla="*/ 154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49" name="Freeform 105">
                    <a:extLst>
                      <a:ext uri="{FF2B5EF4-FFF2-40B4-BE49-F238E27FC236}">
                        <a16:creationId xmlns:a16="http://schemas.microsoft.com/office/drawing/2014/main" id="{5FBCE9E0-F591-7945-985A-7F6CD6B28221}"/>
                      </a:ext>
                    </a:extLst>
                  </p:cNvPr>
                  <p:cNvSpPr>
                    <a:spLocks/>
                  </p:cNvSpPr>
                  <p:nvPr/>
                </p:nvSpPr>
                <p:spPr bwMode="ltGray">
                  <a:xfrm>
                    <a:off x="3861" y="247"/>
                    <a:ext cx="591" cy="95"/>
                  </a:xfrm>
                  <a:custGeom>
                    <a:avLst/>
                    <a:gdLst>
                      <a:gd name="T0" fmla="*/ 524 w 931"/>
                      <a:gd name="T1" fmla="*/ 0 h 149"/>
                      <a:gd name="T2" fmla="*/ 91 w 931"/>
                      <a:gd name="T3" fmla="*/ 18 h 149"/>
                      <a:gd name="T4" fmla="*/ 58 w 931"/>
                      <a:gd name="T5" fmla="*/ 27 h 149"/>
                      <a:gd name="T6" fmla="*/ 39 w 931"/>
                      <a:gd name="T7" fmla="*/ 27 h 149"/>
                      <a:gd name="T8" fmla="*/ 14 w 931"/>
                      <a:gd name="T9" fmla="*/ 49 h 149"/>
                      <a:gd name="T10" fmla="*/ 0 w 931"/>
                      <a:gd name="T11" fmla="*/ 67 h 149"/>
                      <a:gd name="T12" fmla="*/ 37 w 931"/>
                      <a:gd name="T13" fmla="*/ 73 h 149"/>
                      <a:gd name="T14" fmla="*/ 62 w 931"/>
                      <a:gd name="T15" fmla="*/ 61 h 149"/>
                      <a:gd name="T16" fmla="*/ 69 w 931"/>
                      <a:gd name="T17" fmla="*/ 54 h 149"/>
                      <a:gd name="T18" fmla="*/ 106 w 931"/>
                      <a:gd name="T19" fmla="*/ 33 h 149"/>
                      <a:gd name="T20" fmla="*/ 136 w 931"/>
                      <a:gd name="T21" fmla="*/ 29 h 149"/>
                      <a:gd name="T22" fmla="*/ 150 w 931"/>
                      <a:gd name="T23" fmla="*/ 60 h 149"/>
                      <a:gd name="T24" fmla="*/ 119 w 931"/>
                      <a:gd name="T25" fmla="*/ 69 h 149"/>
                      <a:gd name="T26" fmla="*/ 147 w 931"/>
                      <a:gd name="T27" fmla="*/ 72 h 149"/>
                      <a:gd name="T28" fmla="*/ 159 w 931"/>
                      <a:gd name="T29" fmla="*/ 57 h 149"/>
                      <a:gd name="T30" fmla="*/ 169 w 931"/>
                      <a:gd name="T31" fmla="*/ 59 h 149"/>
                      <a:gd name="T32" fmla="*/ 161 w 931"/>
                      <a:gd name="T33" fmla="*/ 34 h 149"/>
                      <a:gd name="T34" fmla="*/ 169 w 931"/>
                      <a:gd name="T35" fmla="*/ 28 h 149"/>
                      <a:gd name="T36" fmla="*/ 176 w 931"/>
                      <a:gd name="T37" fmla="*/ 56 h 149"/>
                      <a:gd name="T38" fmla="*/ 169 w 931"/>
                      <a:gd name="T39" fmla="*/ 72 h 149"/>
                      <a:gd name="T40" fmla="*/ 188 w 931"/>
                      <a:gd name="T41" fmla="*/ 83 h 149"/>
                      <a:gd name="T42" fmla="*/ 190 w 931"/>
                      <a:gd name="T43" fmla="*/ 59 h 149"/>
                      <a:gd name="T44" fmla="*/ 210 w 931"/>
                      <a:gd name="T45" fmla="*/ 66 h 149"/>
                      <a:gd name="T46" fmla="*/ 242 w 931"/>
                      <a:gd name="T47" fmla="*/ 47 h 149"/>
                      <a:gd name="T48" fmla="*/ 260 w 931"/>
                      <a:gd name="T49" fmla="*/ 32 h 149"/>
                      <a:gd name="T50" fmla="*/ 279 w 931"/>
                      <a:gd name="T51" fmla="*/ 36 h 149"/>
                      <a:gd name="T52" fmla="*/ 289 w 931"/>
                      <a:gd name="T53" fmla="*/ 32 h 149"/>
                      <a:gd name="T54" fmla="*/ 274 w 931"/>
                      <a:gd name="T55" fmla="*/ 28 h 149"/>
                      <a:gd name="T56" fmla="*/ 301 w 931"/>
                      <a:gd name="T57" fmla="*/ 22 h 149"/>
                      <a:gd name="T58" fmla="*/ 345 w 931"/>
                      <a:gd name="T59" fmla="*/ 34 h 149"/>
                      <a:gd name="T60" fmla="*/ 369 w 931"/>
                      <a:gd name="T61" fmla="*/ 27 h 149"/>
                      <a:gd name="T62" fmla="*/ 371 w 931"/>
                      <a:gd name="T63" fmla="*/ 40 h 149"/>
                      <a:gd name="T64" fmla="*/ 361 w 931"/>
                      <a:gd name="T65" fmla="*/ 64 h 149"/>
                      <a:gd name="T66" fmla="*/ 388 w 931"/>
                      <a:gd name="T67" fmla="*/ 56 h 149"/>
                      <a:gd name="T68" fmla="*/ 396 w 931"/>
                      <a:gd name="T69" fmla="*/ 51 h 149"/>
                      <a:gd name="T70" fmla="*/ 411 w 931"/>
                      <a:gd name="T71" fmla="*/ 39 h 149"/>
                      <a:gd name="T72" fmla="*/ 504 w 931"/>
                      <a:gd name="T73" fmla="*/ 5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50" name="Freeform 106">
                    <a:extLst>
                      <a:ext uri="{FF2B5EF4-FFF2-40B4-BE49-F238E27FC236}">
                        <a16:creationId xmlns:a16="http://schemas.microsoft.com/office/drawing/2014/main" id="{BF9C2DDC-BFD6-1C4A-AF65-BFD1B538E76F}"/>
                      </a:ext>
                    </a:extLst>
                  </p:cNvPr>
                  <p:cNvSpPr>
                    <a:spLocks/>
                  </p:cNvSpPr>
                  <p:nvPr/>
                </p:nvSpPr>
                <p:spPr bwMode="ltGray">
                  <a:xfrm>
                    <a:off x="3981" y="282"/>
                    <a:ext cx="13" cy="10"/>
                  </a:xfrm>
                  <a:custGeom>
                    <a:avLst/>
                    <a:gdLst>
                      <a:gd name="T0" fmla="*/ 1 w 31"/>
                      <a:gd name="T1" fmla="*/ 9 h 30"/>
                      <a:gd name="T2" fmla="*/ 13 w 31"/>
                      <a:gd name="T3" fmla="*/ 0 h 30"/>
                      <a:gd name="T4" fmla="*/ 8 w 31"/>
                      <a:gd name="T5" fmla="*/ 8 h 30"/>
                      <a:gd name="T6" fmla="*/ 1 w 31"/>
                      <a:gd name="T7" fmla="*/ 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51" name="Freeform 107">
                    <a:extLst>
                      <a:ext uri="{FF2B5EF4-FFF2-40B4-BE49-F238E27FC236}">
                        <a16:creationId xmlns:a16="http://schemas.microsoft.com/office/drawing/2014/main" id="{35EB56AE-3E7A-DF49-8D5E-B33C11C37DB4}"/>
                      </a:ext>
                    </a:extLst>
                  </p:cNvPr>
                  <p:cNvSpPr>
                    <a:spLocks/>
                  </p:cNvSpPr>
                  <p:nvPr/>
                </p:nvSpPr>
                <p:spPr bwMode="ltGray">
                  <a:xfrm>
                    <a:off x="3966" y="296"/>
                    <a:ext cx="19" cy="11"/>
                  </a:xfrm>
                  <a:custGeom>
                    <a:avLst/>
                    <a:gdLst>
                      <a:gd name="T0" fmla="*/ 3 w 44"/>
                      <a:gd name="T1" fmla="*/ 11 h 32"/>
                      <a:gd name="T2" fmla="*/ 10 w 44"/>
                      <a:gd name="T3" fmla="*/ 0 h 32"/>
                      <a:gd name="T4" fmla="*/ 16 w 44"/>
                      <a:gd name="T5" fmla="*/ 1 h 32"/>
                      <a:gd name="T6" fmla="*/ 3 w 44"/>
                      <a:gd name="T7" fmla="*/ 1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52" name="Freeform 108">
                    <a:extLst>
                      <a:ext uri="{FF2B5EF4-FFF2-40B4-BE49-F238E27FC236}">
                        <a16:creationId xmlns:a16="http://schemas.microsoft.com/office/drawing/2014/main" id="{49362927-CF4A-DE47-B9AD-85135B2B4716}"/>
                      </a:ext>
                    </a:extLst>
                  </p:cNvPr>
                  <p:cNvSpPr>
                    <a:spLocks/>
                  </p:cNvSpPr>
                  <p:nvPr/>
                </p:nvSpPr>
                <p:spPr bwMode="ltGray">
                  <a:xfrm>
                    <a:off x="4028" y="337"/>
                    <a:ext cx="32" cy="6"/>
                  </a:xfrm>
                  <a:custGeom>
                    <a:avLst/>
                    <a:gdLst>
                      <a:gd name="T0" fmla="*/ 16 w 76"/>
                      <a:gd name="T1" fmla="*/ 6 h 18"/>
                      <a:gd name="T2" fmla="*/ 11 w 76"/>
                      <a:gd name="T3" fmla="*/ 1 h 18"/>
                      <a:gd name="T4" fmla="*/ 16 w 76"/>
                      <a:gd name="T5" fmla="*/ 6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53" name="Freeform 109">
                    <a:extLst>
                      <a:ext uri="{FF2B5EF4-FFF2-40B4-BE49-F238E27FC236}">
                        <a16:creationId xmlns:a16="http://schemas.microsoft.com/office/drawing/2014/main" id="{2D5404F2-1AE5-A34A-B9F0-C849531438A8}"/>
                      </a:ext>
                    </a:extLst>
                  </p:cNvPr>
                  <p:cNvSpPr>
                    <a:spLocks/>
                  </p:cNvSpPr>
                  <p:nvPr/>
                </p:nvSpPr>
                <p:spPr bwMode="ltGray">
                  <a:xfrm>
                    <a:off x="4083" y="336"/>
                    <a:ext cx="18" cy="15"/>
                  </a:xfrm>
                  <a:custGeom>
                    <a:avLst/>
                    <a:gdLst>
                      <a:gd name="T0" fmla="*/ 0 w 42"/>
                      <a:gd name="T1" fmla="*/ 7 h 44"/>
                      <a:gd name="T2" fmla="*/ 5 w 42"/>
                      <a:gd name="T3" fmla="*/ 3 h 44"/>
                      <a:gd name="T4" fmla="*/ 0 w 42"/>
                      <a:gd name="T5" fmla="*/ 7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454" name="Freeform 110">
                    <a:extLst>
                      <a:ext uri="{FF2B5EF4-FFF2-40B4-BE49-F238E27FC236}">
                        <a16:creationId xmlns:a16="http://schemas.microsoft.com/office/drawing/2014/main" id="{2A27E858-7290-B148-B395-B2391C321DC8}"/>
                      </a:ext>
                    </a:extLst>
                  </p:cNvPr>
                  <p:cNvSpPr>
                    <a:spLocks/>
                  </p:cNvSpPr>
                  <p:nvPr/>
                </p:nvSpPr>
                <p:spPr bwMode="ltGray">
                  <a:xfrm>
                    <a:off x="3936" y="295"/>
                    <a:ext cx="14" cy="10"/>
                  </a:xfrm>
                  <a:custGeom>
                    <a:avLst/>
                    <a:gdLst>
                      <a:gd name="T0" fmla="*/ 3 w 31"/>
                      <a:gd name="T1" fmla="*/ 7 h 30"/>
                      <a:gd name="T2" fmla="*/ 14 w 31"/>
                      <a:gd name="T3" fmla="*/ 3 h 30"/>
                      <a:gd name="T4" fmla="*/ 3 w 31"/>
                      <a:gd name="T5" fmla="*/ 7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grpSp>
            <p:nvGrpSpPr>
              <p:cNvPr id="15372" name="Group 111">
                <a:extLst>
                  <a:ext uri="{FF2B5EF4-FFF2-40B4-BE49-F238E27FC236}">
                    <a16:creationId xmlns:a16="http://schemas.microsoft.com/office/drawing/2014/main" id="{3CD48A91-D97C-A04D-8A79-CB2C68C7B5D0}"/>
                  </a:ext>
                </a:extLst>
              </p:cNvPr>
              <p:cNvGrpSpPr>
                <a:grpSpLocks/>
              </p:cNvGrpSpPr>
              <p:nvPr/>
            </p:nvGrpSpPr>
            <p:grpSpPr bwMode="auto">
              <a:xfrm>
                <a:off x="798" y="111"/>
                <a:ext cx="4702" cy="418"/>
                <a:chOff x="798" y="255"/>
                <a:chExt cx="4702" cy="418"/>
              </a:xfrm>
            </p:grpSpPr>
            <p:sp>
              <p:nvSpPr>
                <p:cNvPr id="57456" name="Line 112">
                  <a:extLst>
                    <a:ext uri="{FF2B5EF4-FFF2-40B4-BE49-F238E27FC236}">
                      <a16:creationId xmlns:a16="http://schemas.microsoft.com/office/drawing/2014/main" id="{93FC30AB-26F9-2E4D-A614-31DBEFEAFAD5}"/>
                    </a:ext>
                  </a:extLst>
                </p:cNvPr>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57" name="Line 113">
                  <a:extLst>
                    <a:ext uri="{FF2B5EF4-FFF2-40B4-BE49-F238E27FC236}">
                      <a16:creationId xmlns:a16="http://schemas.microsoft.com/office/drawing/2014/main" id="{91D99042-922E-3D4E-AC97-B19AE854B321}"/>
                    </a:ext>
                  </a:extLst>
                </p:cNvPr>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58" name="Line 114">
                  <a:extLst>
                    <a:ext uri="{FF2B5EF4-FFF2-40B4-BE49-F238E27FC236}">
                      <a16:creationId xmlns:a16="http://schemas.microsoft.com/office/drawing/2014/main" id="{789DD268-5A79-0541-842C-3B3B25D01F71}"/>
                    </a:ext>
                  </a:extLst>
                </p:cNvPr>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59" name="Line 115">
                  <a:extLst>
                    <a:ext uri="{FF2B5EF4-FFF2-40B4-BE49-F238E27FC236}">
                      <a16:creationId xmlns:a16="http://schemas.microsoft.com/office/drawing/2014/main" id="{21196E5D-6542-B34A-8586-85E4B7DDC1C7}"/>
                    </a:ext>
                  </a:extLst>
                </p:cNvPr>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0" name="Line 116">
                  <a:extLst>
                    <a:ext uri="{FF2B5EF4-FFF2-40B4-BE49-F238E27FC236}">
                      <a16:creationId xmlns:a16="http://schemas.microsoft.com/office/drawing/2014/main" id="{B75EC370-EB5E-6B46-A93C-5ED6D25AB5D6}"/>
                    </a:ext>
                  </a:extLst>
                </p:cNvPr>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1" name="Line 117">
                  <a:extLst>
                    <a:ext uri="{FF2B5EF4-FFF2-40B4-BE49-F238E27FC236}">
                      <a16:creationId xmlns:a16="http://schemas.microsoft.com/office/drawing/2014/main" id="{405BBFEE-D8C4-3E46-AA5C-60E8FE88E672}"/>
                    </a:ext>
                  </a:extLst>
                </p:cNvPr>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2" name="Line 118">
                  <a:extLst>
                    <a:ext uri="{FF2B5EF4-FFF2-40B4-BE49-F238E27FC236}">
                      <a16:creationId xmlns:a16="http://schemas.microsoft.com/office/drawing/2014/main" id="{40DE7182-69C9-454B-AE42-F09DCEDF87B9}"/>
                    </a:ext>
                  </a:extLst>
                </p:cNvPr>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3" name="Line 119">
                  <a:extLst>
                    <a:ext uri="{FF2B5EF4-FFF2-40B4-BE49-F238E27FC236}">
                      <a16:creationId xmlns:a16="http://schemas.microsoft.com/office/drawing/2014/main" id="{DD6CC1C7-9BCB-3B4E-B14D-520C700EF7BB}"/>
                    </a:ext>
                  </a:extLst>
                </p:cNvPr>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4" name="Line 120">
                  <a:extLst>
                    <a:ext uri="{FF2B5EF4-FFF2-40B4-BE49-F238E27FC236}">
                      <a16:creationId xmlns:a16="http://schemas.microsoft.com/office/drawing/2014/main" id="{9AE7606E-CCCE-E84B-BF59-0873BB07D33F}"/>
                    </a:ext>
                  </a:extLst>
                </p:cNvPr>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5" name="Line 121">
                  <a:extLst>
                    <a:ext uri="{FF2B5EF4-FFF2-40B4-BE49-F238E27FC236}">
                      <a16:creationId xmlns:a16="http://schemas.microsoft.com/office/drawing/2014/main" id="{778A3A25-85DB-B54A-979D-5F70874E96C8}"/>
                    </a:ext>
                  </a:extLst>
                </p:cNvPr>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6" name="Line 122">
                  <a:extLst>
                    <a:ext uri="{FF2B5EF4-FFF2-40B4-BE49-F238E27FC236}">
                      <a16:creationId xmlns:a16="http://schemas.microsoft.com/office/drawing/2014/main" id="{B0BF9929-30BF-9A43-B6AB-FCDDA3717D94}"/>
                    </a:ext>
                  </a:extLst>
                </p:cNvPr>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7" name="Line 123">
                  <a:extLst>
                    <a:ext uri="{FF2B5EF4-FFF2-40B4-BE49-F238E27FC236}">
                      <a16:creationId xmlns:a16="http://schemas.microsoft.com/office/drawing/2014/main" id="{9B521DFE-C9BB-3340-9734-99E577F96819}"/>
                    </a:ext>
                  </a:extLst>
                </p:cNvPr>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8" name="Line 124">
                  <a:extLst>
                    <a:ext uri="{FF2B5EF4-FFF2-40B4-BE49-F238E27FC236}">
                      <a16:creationId xmlns:a16="http://schemas.microsoft.com/office/drawing/2014/main" id="{A48CBD2A-7C6B-1042-9D5B-399C7180714A}"/>
                    </a:ext>
                  </a:extLst>
                </p:cNvPr>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69" name="Line 125">
                  <a:extLst>
                    <a:ext uri="{FF2B5EF4-FFF2-40B4-BE49-F238E27FC236}">
                      <a16:creationId xmlns:a16="http://schemas.microsoft.com/office/drawing/2014/main" id="{3EACF673-AA2D-AE46-B7F6-58AC3DEB9211}"/>
                    </a:ext>
                  </a:extLst>
                </p:cNvPr>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70" name="Line 126">
                  <a:extLst>
                    <a:ext uri="{FF2B5EF4-FFF2-40B4-BE49-F238E27FC236}">
                      <a16:creationId xmlns:a16="http://schemas.microsoft.com/office/drawing/2014/main" id="{36CF33C4-9C3A-1F45-9389-72EDCF9C7365}"/>
                    </a:ext>
                  </a:extLst>
                </p:cNvPr>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71" name="Line 127">
                  <a:extLst>
                    <a:ext uri="{FF2B5EF4-FFF2-40B4-BE49-F238E27FC236}">
                      <a16:creationId xmlns:a16="http://schemas.microsoft.com/office/drawing/2014/main" id="{4B2F36C2-2F60-7F48-BFB4-434FD0EA2D95}"/>
                    </a:ext>
                  </a:extLst>
                </p:cNvPr>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72" name="Line 128">
                  <a:extLst>
                    <a:ext uri="{FF2B5EF4-FFF2-40B4-BE49-F238E27FC236}">
                      <a16:creationId xmlns:a16="http://schemas.microsoft.com/office/drawing/2014/main" id="{4539DA0B-69C7-B143-8BE4-CD87C9E9742A}"/>
                    </a:ext>
                  </a:extLst>
                </p:cNvPr>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73" name="Line 129">
                  <a:extLst>
                    <a:ext uri="{FF2B5EF4-FFF2-40B4-BE49-F238E27FC236}">
                      <a16:creationId xmlns:a16="http://schemas.microsoft.com/office/drawing/2014/main" id="{E6493A94-9972-804D-BA3B-38710AE1BB37}"/>
                    </a:ext>
                  </a:extLst>
                </p:cNvPr>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74" name="Line 130">
                  <a:extLst>
                    <a:ext uri="{FF2B5EF4-FFF2-40B4-BE49-F238E27FC236}">
                      <a16:creationId xmlns:a16="http://schemas.microsoft.com/office/drawing/2014/main" id="{B76B821A-C863-7E49-A8FF-66DC2E52F9C0}"/>
                    </a:ext>
                  </a:extLst>
                </p:cNvPr>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75" name="Line 131">
                  <a:extLst>
                    <a:ext uri="{FF2B5EF4-FFF2-40B4-BE49-F238E27FC236}">
                      <a16:creationId xmlns:a16="http://schemas.microsoft.com/office/drawing/2014/main" id="{E4477105-C1F2-4A41-A850-A44412C0763A}"/>
                    </a:ext>
                  </a:extLst>
                </p:cNvPr>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76" name="Line 132">
                  <a:extLst>
                    <a:ext uri="{FF2B5EF4-FFF2-40B4-BE49-F238E27FC236}">
                      <a16:creationId xmlns:a16="http://schemas.microsoft.com/office/drawing/2014/main" id="{F572067E-E669-BD46-85F7-8B83F8FD2766}"/>
                    </a:ext>
                  </a:extLst>
                </p:cNvPr>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grpSp>
          <p:grpSp>
            <p:nvGrpSpPr>
              <p:cNvPr id="15373" name="Group 133">
                <a:extLst>
                  <a:ext uri="{FF2B5EF4-FFF2-40B4-BE49-F238E27FC236}">
                    <a16:creationId xmlns:a16="http://schemas.microsoft.com/office/drawing/2014/main" id="{78D62570-CD32-E445-A91F-4A2B4E25CC14}"/>
                  </a:ext>
                </a:extLst>
              </p:cNvPr>
              <p:cNvGrpSpPr>
                <a:grpSpLocks/>
              </p:cNvGrpSpPr>
              <p:nvPr/>
            </p:nvGrpSpPr>
            <p:grpSpPr bwMode="auto">
              <a:xfrm>
                <a:off x="1208" y="109"/>
                <a:ext cx="3694" cy="423"/>
                <a:chOff x="1034" y="245"/>
                <a:chExt cx="3694" cy="423"/>
              </a:xfrm>
            </p:grpSpPr>
            <p:sp>
              <p:nvSpPr>
                <p:cNvPr id="57478" name="Line 134">
                  <a:extLst>
                    <a:ext uri="{FF2B5EF4-FFF2-40B4-BE49-F238E27FC236}">
                      <a16:creationId xmlns:a16="http://schemas.microsoft.com/office/drawing/2014/main" id="{F21A3BA6-574D-1D42-918E-D81C6399F188}"/>
                    </a:ext>
                  </a:extLst>
                </p:cNvPr>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79" name="Line 135">
                  <a:extLst>
                    <a:ext uri="{FF2B5EF4-FFF2-40B4-BE49-F238E27FC236}">
                      <a16:creationId xmlns:a16="http://schemas.microsoft.com/office/drawing/2014/main" id="{E63913C0-3CCF-934D-A786-BE5DBA1280E1}"/>
                    </a:ext>
                  </a:extLst>
                </p:cNvPr>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0" name="Line 136">
                  <a:extLst>
                    <a:ext uri="{FF2B5EF4-FFF2-40B4-BE49-F238E27FC236}">
                      <a16:creationId xmlns:a16="http://schemas.microsoft.com/office/drawing/2014/main" id="{5A97413F-310A-B449-BC41-AE18BC1A8E08}"/>
                    </a:ext>
                  </a:extLst>
                </p:cNvPr>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1" name="Line 137">
                  <a:extLst>
                    <a:ext uri="{FF2B5EF4-FFF2-40B4-BE49-F238E27FC236}">
                      <a16:creationId xmlns:a16="http://schemas.microsoft.com/office/drawing/2014/main" id="{E331ABC4-6774-794C-ACEB-097CC1F462C5}"/>
                    </a:ext>
                  </a:extLst>
                </p:cNvPr>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2" name="Line 138">
                  <a:extLst>
                    <a:ext uri="{FF2B5EF4-FFF2-40B4-BE49-F238E27FC236}">
                      <a16:creationId xmlns:a16="http://schemas.microsoft.com/office/drawing/2014/main" id="{A3154E77-6D9D-9C4E-A4AC-E6CCA033A1FB}"/>
                    </a:ext>
                  </a:extLst>
                </p:cNvPr>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3" name="Line 139">
                  <a:extLst>
                    <a:ext uri="{FF2B5EF4-FFF2-40B4-BE49-F238E27FC236}">
                      <a16:creationId xmlns:a16="http://schemas.microsoft.com/office/drawing/2014/main" id="{5F6DCA7D-0BB7-4145-B66C-6A56231513A9}"/>
                    </a:ext>
                  </a:extLst>
                </p:cNvPr>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4" name="Line 140">
                  <a:extLst>
                    <a:ext uri="{FF2B5EF4-FFF2-40B4-BE49-F238E27FC236}">
                      <a16:creationId xmlns:a16="http://schemas.microsoft.com/office/drawing/2014/main" id="{6D2CDB98-C3FA-1640-AC41-90F15942D324}"/>
                    </a:ext>
                  </a:extLst>
                </p:cNvPr>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5" name="Line 141">
                  <a:extLst>
                    <a:ext uri="{FF2B5EF4-FFF2-40B4-BE49-F238E27FC236}">
                      <a16:creationId xmlns:a16="http://schemas.microsoft.com/office/drawing/2014/main" id="{921D05D3-5464-A34F-BBD8-EBD1468CB50E}"/>
                    </a:ext>
                  </a:extLst>
                </p:cNvPr>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6" name="Line 142">
                  <a:extLst>
                    <a:ext uri="{FF2B5EF4-FFF2-40B4-BE49-F238E27FC236}">
                      <a16:creationId xmlns:a16="http://schemas.microsoft.com/office/drawing/2014/main" id="{890EF610-9355-7247-B5B2-E40AE834EBB8}"/>
                    </a:ext>
                  </a:extLst>
                </p:cNvPr>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7" name="Line 143">
                  <a:extLst>
                    <a:ext uri="{FF2B5EF4-FFF2-40B4-BE49-F238E27FC236}">
                      <a16:creationId xmlns:a16="http://schemas.microsoft.com/office/drawing/2014/main" id="{FCB103CD-E6CA-E944-9C34-1B9903AB0B78}"/>
                    </a:ext>
                  </a:extLst>
                </p:cNvPr>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8" name="Line 144">
                  <a:extLst>
                    <a:ext uri="{FF2B5EF4-FFF2-40B4-BE49-F238E27FC236}">
                      <a16:creationId xmlns:a16="http://schemas.microsoft.com/office/drawing/2014/main" id="{FDC50E0B-6C9D-D146-8133-7C681154900E}"/>
                    </a:ext>
                  </a:extLst>
                </p:cNvPr>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89" name="Line 145">
                  <a:extLst>
                    <a:ext uri="{FF2B5EF4-FFF2-40B4-BE49-F238E27FC236}">
                      <a16:creationId xmlns:a16="http://schemas.microsoft.com/office/drawing/2014/main" id="{C84EBFF7-52B4-3D44-BDFA-9901291DF0DF}"/>
                    </a:ext>
                  </a:extLst>
                </p:cNvPr>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0" name="Line 146">
                  <a:extLst>
                    <a:ext uri="{FF2B5EF4-FFF2-40B4-BE49-F238E27FC236}">
                      <a16:creationId xmlns:a16="http://schemas.microsoft.com/office/drawing/2014/main" id="{D1472199-BAB8-7E4F-8238-0533C3D6A8DB}"/>
                    </a:ext>
                  </a:extLst>
                </p:cNvPr>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1" name="Line 147">
                  <a:extLst>
                    <a:ext uri="{FF2B5EF4-FFF2-40B4-BE49-F238E27FC236}">
                      <a16:creationId xmlns:a16="http://schemas.microsoft.com/office/drawing/2014/main" id="{C179E074-C00D-2A43-BB9F-4F688F670139}"/>
                    </a:ext>
                  </a:extLst>
                </p:cNvPr>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2" name="Line 148">
                  <a:extLst>
                    <a:ext uri="{FF2B5EF4-FFF2-40B4-BE49-F238E27FC236}">
                      <a16:creationId xmlns:a16="http://schemas.microsoft.com/office/drawing/2014/main" id="{A979A272-5006-434B-85C5-B92711DFA43F}"/>
                    </a:ext>
                  </a:extLst>
                </p:cNvPr>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3" name="Line 149">
                  <a:extLst>
                    <a:ext uri="{FF2B5EF4-FFF2-40B4-BE49-F238E27FC236}">
                      <a16:creationId xmlns:a16="http://schemas.microsoft.com/office/drawing/2014/main" id="{522EF477-A5B3-1944-8CF3-0A8AD0507A67}"/>
                    </a:ext>
                  </a:extLst>
                </p:cNvPr>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4" name="Line 150">
                  <a:extLst>
                    <a:ext uri="{FF2B5EF4-FFF2-40B4-BE49-F238E27FC236}">
                      <a16:creationId xmlns:a16="http://schemas.microsoft.com/office/drawing/2014/main" id="{9596EDA0-CD85-1E4C-842A-FEFC135C667C}"/>
                    </a:ext>
                  </a:extLst>
                </p:cNvPr>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5" name="Line 151">
                  <a:extLst>
                    <a:ext uri="{FF2B5EF4-FFF2-40B4-BE49-F238E27FC236}">
                      <a16:creationId xmlns:a16="http://schemas.microsoft.com/office/drawing/2014/main" id="{BAA89DB2-DF26-B943-A0CB-1E5CE93D126A}"/>
                    </a:ext>
                  </a:extLst>
                </p:cNvPr>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6" name="Line 152">
                  <a:extLst>
                    <a:ext uri="{FF2B5EF4-FFF2-40B4-BE49-F238E27FC236}">
                      <a16:creationId xmlns:a16="http://schemas.microsoft.com/office/drawing/2014/main" id="{3D9ADC9E-602A-994D-91BE-D8D03D8B9BB4}"/>
                    </a:ext>
                  </a:extLst>
                </p:cNvPr>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7" name="Line 153">
                  <a:extLst>
                    <a:ext uri="{FF2B5EF4-FFF2-40B4-BE49-F238E27FC236}">
                      <a16:creationId xmlns:a16="http://schemas.microsoft.com/office/drawing/2014/main" id="{FC2C23B2-B083-8D4F-B0B8-02CD67A97A6E}"/>
                    </a:ext>
                  </a:extLst>
                </p:cNvPr>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8" name="Line 154">
                  <a:extLst>
                    <a:ext uri="{FF2B5EF4-FFF2-40B4-BE49-F238E27FC236}">
                      <a16:creationId xmlns:a16="http://schemas.microsoft.com/office/drawing/2014/main" id="{9E634578-7185-974C-A6AA-A7BE19A19FC2}"/>
                    </a:ext>
                  </a:extLst>
                </p:cNvPr>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499" name="Line 155">
                  <a:extLst>
                    <a:ext uri="{FF2B5EF4-FFF2-40B4-BE49-F238E27FC236}">
                      <a16:creationId xmlns:a16="http://schemas.microsoft.com/office/drawing/2014/main" id="{641F9A31-B2B7-284B-AB75-EDD3F154D757}"/>
                    </a:ext>
                  </a:extLst>
                </p:cNvPr>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500" name="Line 156">
                  <a:extLst>
                    <a:ext uri="{FF2B5EF4-FFF2-40B4-BE49-F238E27FC236}">
                      <a16:creationId xmlns:a16="http://schemas.microsoft.com/office/drawing/2014/main" id="{48914D83-67EE-E64C-B0F4-6EC2BE5BB5F2}"/>
                    </a:ext>
                  </a:extLst>
                </p:cNvPr>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501" name="Line 157">
                  <a:extLst>
                    <a:ext uri="{FF2B5EF4-FFF2-40B4-BE49-F238E27FC236}">
                      <a16:creationId xmlns:a16="http://schemas.microsoft.com/office/drawing/2014/main" id="{FAAF960A-C062-5D47-86A8-F1C10274D5A3}"/>
                    </a:ext>
                  </a:extLst>
                </p:cNvPr>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7502" name="Line 158">
                  <a:extLst>
                    <a:ext uri="{FF2B5EF4-FFF2-40B4-BE49-F238E27FC236}">
                      <a16:creationId xmlns:a16="http://schemas.microsoft.com/office/drawing/2014/main" id="{52DBDDFD-BD9D-F247-AAB1-70359DCD689A}"/>
                    </a:ext>
                  </a:extLst>
                </p:cNvPr>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grpSp>
        </p:grpSp>
        <p:pic>
          <p:nvPicPr>
            <p:cNvPr id="15369" name="Picture 159" descr="earth">
              <a:extLst>
                <a:ext uri="{FF2B5EF4-FFF2-40B4-BE49-F238E27FC236}">
                  <a16:creationId xmlns:a16="http://schemas.microsoft.com/office/drawing/2014/main" id="{16E6E664-D788-B14D-BD55-3AE6FCECF9ED}"/>
                </a:ext>
              </a:extLst>
            </p:cNvPr>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081"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dt="0"/>
  <p:txStyles>
    <p:titleStyle>
      <a:lvl1pPr algn="l" rtl="0" eaLnBrk="0" fontAlgn="base" hangingPunct="0">
        <a:spcBef>
          <a:spcPct val="0"/>
        </a:spcBef>
        <a:spcAft>
          <a:spcPct val="0"/>
        </a:spcAft>
        <a:defRPr sz="4400" i="1">
          <a:solidFill>
            <a:schemeClr val="tx2"/>
          </a:solidFill>
          <a:latin typeface="+mj-lt"/>
          <a:ea typeface="+mj-ea"/>
          <a:cs typeface="ＭＳ Ｐゴシック" charset="0"/>
        </a:defRPr>
      </a:lvl1pPr>
      <a:lvl2pPr algn="l"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i="1">
          <a:solidFill>
            <a:schemeClr val="tx2"/>
          </a:solidFill>
          <a:latin typeface="Times New Roman" charset="0"/>
          <a:ea typeface="ＭＳ Ｐゴシック" charset="0"/>
        </a:defRPr>
      </a:lvl6pPr>
      <a:lvl7pPr marL="914400" algn="l" rtl="0" fontAlgn="base">
        <a:spcBef>
          <a:spcPct val="0"/>
        </a:spcBef>
        <a:spcAft>
          <a:spcPct val="0"/>
        </a:spcAft>
        <a:defRPr sz="4400" i="1">
          <a:solidFill>
            <a:schemeClr val="tx2"/>
          </a:solidFill>
          <a:latin typeface="Times New Roman" charset="0"/>
          <a:ea typeface="ＭＳ Ｐゴシック" charset="0"/>
        </a:defRPr>
      </a:lvl7pPr>
      <a:lvl8pPr marL="1371600" algn="l" rtl="0" fontAlgn="base">
        <a:spcBef>
          <a:spcPct val="0"/>
        </a:spcBef>
        <a:spcAft>
          <a:spcPct val="0"/>
        </a:spcAft>
        <a:defRPr sz="4400" i="1">
          <a:solidFill>
            <a:schemeClr val="tx2"/>
          </a:solidFill>
          <a:latin typeface="Times New Roman" charset="0"/>
          <a:ea typeface="ＭＳ Ｐゴシック" charset="0"/>
        </a:defRPr>
      </a:lvl8pPr>
      <a:lvl9pPr marL="1828800" algn="l"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75000"/>
        <a:buBlip>
          <a:blip r:embed="rId15"/>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239F347-450D-8F4F-9F46-089BD26BE706}"/>
              </a:ext>
            </a:extLst>
          </p:cNvPr>
          <p:cNvSpPr>
            <a:spLocks noGrp="1" noChangeArrowheads="1"/>
          </p:cNvSpPr>
          <p:nvPr>
            <p:ph type="title"/>
          </p:nvPr>
        </p:nvSpPr>
        <p:spPr bwMode="auto">
          <a:xfrm>
            <a:off x="381000" y="5334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t24itle style</a:t>
            </a:r>
          </a:p>
        </p:txBody>
      </p:sp>
      <p:sp>
        <p:nvSpPr>
          <p:cNvPr id="72707" name="Rectangle 3">
            <a:extLst>
              <a:ext uri="{FF2B5EF4-FFF2-40B4-BE49-F238E27FC236}">
                <a16:creationId xmlns:a16="http://schemas.microsoft.com/office/drawing/2014/main" id="{38E85D7F-0888-784E-9A87-38A366045C6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08" name="Rectangle 4">
            <a:extLst>
              <a:ext uri="{FF2B5EF4-FFF2-40B4-BE49-F238E27FC236}">
                <a16:creationId xmlns:a16="http://schemas.microsoft.com/office/drawing/2014/main" id="{1717A460-CAD7-7E47-A9F0-CF5BF618122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Times New Roman" panose="02020603050405020304" pitchFamily="18" charset="0"/>
              </a:defRPr>
            </a:lvl1pPr>
          </a:lstStyle>
          <a:p>
            <a:fld id="{99EBED9B-4AD0-004E-BDEB-13C86F950EAD}" type="datetime1">
              <a:rPr lang="en-US" altLang="en-US"/>
              <a:pPr/>
              <a:t>9/28/20</a:t>
            </a:fld>
            <a:endParaRPr lang="en-US" altLang="en-US"/>
          </a:p>
        </p:txBody>
      </p:sp>
      <p:sp>
        <p:nvSpPr>
          <p:cNvPr id="72709" name="Rectangle 5">
            <a:extLst>
              <a:ext uri="{FF2B5EF4-FFF2-40B4-BE49-F238E27FC236}">
                <a16:creationId xmlns:a16="http://schemas.microsoft.com/office/drawing/2014/main" id="{EB6DD294-BA81-054F-920B-B817CB0CEC0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r>
              <a:rPr lang="en-US" altLang="en-US"/>
              <a:t>Copyright © 2010  R. R. Dickerson &amp; Z.Q. Li</a:t>
            </a:r>
          </a:p>
        </p:txBody>
      </p:sp>
      <p:sp>
        <p:nvSpPr>
          <p:cNvPr id="72710" name="Rectangle 6">
            <a:extLst>
              <a:ext uri="{FF2B5EF4-FFF2-40B4-BE49-F238E27FC236}">
                <a16:creationId xmlns:a16="http://schemas.microsoft.com/office/drawing/2014/main" id="{60B0CDB2-9473-5F4C-A3A4-085F24CC4E7D}"/>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AD0E36C7-F53E-254F-9E05-A772594343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ransition/>
  <p:hf hdr="0" dt="0"/>
  <p:txStyles>
    <p:titleStyle>
      <a:lvl1pPr algn="ctr" rtl="0" eaLnBrk="0" fontAlgn="base" hangingPunct="0">
        <a:spcBef>
          <a:spcPct val="0"/>
        </a:spcBef>
        <a:spcAft>
          <a:spcPct val="0"/>
        </a:spcAft>
        <a:defRPr sz="2400" b="1">
          <a:solidFill>
            <a:schemeClr val="accent2"/>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2400" b="1">
          <a:solidFill>
            <a:schemeClr val="accent2"/>
          </a:solidFill>
          <a:effectLst>
            <a:outerShdw blurRad="38100" dist="38100" dir="2700000" algn="tl">
              <a:srgbClr val="DDDDDD"/>
            </a:outerShdw>
          </a:effectLst>
          <a:latin typeface="Helvetica" charset="0"/>
          <a:ea typeface="ＭＳ Ｐゴシック" charset="0"/>
          <a:cs typeface="ＭＳ Ｐゴシック" charset="0"/>
        </a:defRPr>
      </a:lvl2pPr>
      <a:lvl3pPr algn="ctr" rtl="0" eaLnBrk="0" fontAlgn="base" hangingPunct="0">
        <a:spcBef>
          <a:spcPct val="0"/>
        </a:spcBef>
        <a:spcAft>
          <a:spcPct val="0"/>
        </a:spcAft>
        <a:defRPr sz="2400" b="1">
          <a:solidFill>
            <a:schemeClr val="accent2"/>
          </a:solidFill>
          <a:effectLst>
            <a:outerShdw blurRad="38100" dist="38100" dir="2700000" algn="tl">
              <a:srgbClr val="DDDDDD"/>
            </a:outerShdw>
          </a:effectLst>
          <a:latin typeface="Helvetica" charset="0"/>
          <a:ea typeface="ＭＳ Ｐゴシック" charset="0"/>
          <a:cs typeface="ＭＳ Ｐゴシック" charset="0"/>
        </a:defRPr>
      </a:lvl3pPr>
      <a:lvl4pPr algn="ctr" rtl="0" eaLnBrk="0" fontAlgn="base" hangingPunct="0">
        <a:spcBef>
          <a:spcPct val="0"/>
        </a:spcBef>
        <a:spcAft>
          <a:spcPct val="0"/>
        </a:spcAft>
        <a:defRPr sz="2400" b="1">
          <a:solidFill>
            <a:schemeClr val="accent2"/>
          </a:solidFill>
          <a:effectLst>
            <a:outerShdw blurRad="38100" dist="38100" dir="2700000" algn="tl">
              <a:srgbClr val="DDDDDD"/>
            </a:outerShdw>
          </a:effectLst>
          <a:latin typeface="Helvetica" charset="0"/>
          <a:ea typeface="ＭＳ Ｐゴシック" charset="0"/>
          <a:cs typeface="ＭＳ Ｐゴシック" charset="0"/>
        </a:defRPr>
      </a:lvl4pPr>
      <a:lvl5pPr algn="ctr" rtl="0" eaLnBrk="0" fontAlgn="base" hangingPunct="0">
        <a:spcBef>
          <a:spcPct val="0"/>
        </a:spcBef>
        <a:spcAft>
          <a:spcPct val="0"/>
        </a:spcAft>
        <a:defRPr sz="2400" b="1">
          <a:solidFill>
            <a:schemeClr val="accent2"/>
          </a:solidFill>
          <a:effectLst>
            <a:outerShdw blurRad="38100" dist="38100" dir="2700000" algn="tl">
              <a:srgbClr val="DDDDDD"/>
            </a:outerShdw>
          </a:effectLst>
          <a:latin typeface="Helvetica" charset="0"/>
          <a:ea typeface="ＭＳ Ｐゴシック" charset="0"/>
          <a:cs typeface="ＭＳ Ｐゴシック" charset="0"/>
        </a:defRPr>
      </a:lvl5pPr>
      <a:lvl6pPr marL="457200" algn="ctr" rtl="0" fontAlgn="base">
        <a:spcBef>
          <a:spcPct val="0"/>
        </a:spcBef>
        <a:spcAft>
          <a:spcPct val="0"/>
        </a:spcAft>
        <a:defRPr sz="2400" b="1">
          <a:solidFill>
            <a:schemeClr val="accent2"/>
          </a:solidFill>
          <a:effectLst>
            <a:outerShdw blurRad="38100" dist="38100" dir="2700000" algn="tl">
              <a:srgbClr val="DDDDDD"/>
            </a:outerShdw>
          </a:effectLst>
          <a:latin typeface="Helvetica" charset="0"/>
          <a:ea typeface="ＭＳ Ｐゴシック" charset="0"/>
        </a:defRPr>
      </a:lvl6pPr>
      <a:lvl7pPr marL="914400" algn="ctr" rtl="0" fontAlgn="base">
        <a:spcBef>
          <a:spcPct val="0"/>
        </a:spcBef>
        <a:spcAft>
          <a:spcPct val="0"/>
        </a:spcAft>
        <a:defRPr sz="2400" b="1">
          <a:solidFill>
            <a:schemeClr val="accent2"/>
          </a:solidFill>
          <a:effectLst>
            <a:outerShdw blurRad="38100" dist="38100" dir="2700000" algn="tl">
              <a:srgbClr val="DDDDDD"/>
            </a:outerShdw>
          </a:effectLst>
          <a:latin typeface="Helvetica" charset="0"/>
          <a:ea typeface="ＭＳ Ｐゴシック" charset="0"/>
        </a:defRPr>
      </a:lvl7pPr>
      <a:lvl8pPr marL="1371600" algn="ctr" rtl="0" fontAlgn="base">
        <a:spcBef>
          <a:spcPct val="0"/>
        </a:spcBef>
        <a:spcAft>
          <a:spcPct val="0"/>
        </a:spcAft>
        <a:defRPr sz="2400" b="1">
          <a:solidFill>
            <a:schemeClr val="accent2"/>
          </a:solidFill>
          <a:effectLst>
            <a:outerShdw blurRad="38100" dist="38100" dir="2700000" algn="tl">
              <a:srgbClr val="DDDDDD"/>
            </a:outerShdw>
          </a:effectLst>
          <a:latin typeface="Helvetica" charset="0"/>
          <a:ea typeface="ＭＳ Ｐゴシック" charset="0"/>
        </a:defRPr>
      </a:lvl8pPr>
      <a:lvl9pPr marL="1828800" algn="ctr" rtl="0" fontAlgn="base">
        <a:spcBef>
          <a:spcPct val="0"/>
        </a:spcBef>
        <a:spcAft>
          <a:spcPct val="0"/>
        </a:spcAft>
        <a:defRPr sz="2400" b="1">
          <a:solidFill>
            <a:schemeClr val="accent2"/>
          </a:solidFill>
          <a:effectLst>
            <a:outerShdw blurRad="38100" dist="38100" dir="2700000" algn="tl">
              <a:srgbClr val="DDDDDD"/>
            </a:outerShdw>
          </a:effectLst>
          <a:latin typeface="Helvetica" charset="0"/>
          <a:ea typeface="ＭＳ Ｐゴシック" charset="0"/>
        </a:defRPr>
      </a:lvl9pPr>
    </p:titleStyle>
    <p:bodyStyle>
      <a:lvl1pPr marL="342900" indent="-342900" algn="l" rtl="0" eaLnBrk="0" fontAlgn="base" hangingPunct="0">
        <a:spcBef>
          <a:spcPct val="20000"/>
        </a:spcBef>
        <a:spcAft>
          <a:spcPct val="0"/>
        </a:spcAft>
        <a:buChar char="•"/>
        <a:defRPr b="1">
          <a:solidFill>
            <a:schemeClr val="accent2"/>
          </a:solidFill>
          <a:latin typeface="+mn-lt"/>
          <a:ea typeface="+mn-ea"/>
          <a:cs typeface="ＭＳ Ｐゴシック" charset="0"/>
        </a:defRPr>
      </a:lvl1pPr>
      <a:lvl2pPr marL="742950" indent="-285750" algn="l" rtl="0" eaLnBrk="0" fontAlgn="base" hangingPunct="0">
        <a:spcBef>
          <a:spcPct val="20000"/>
        </a:spcBef>
        <a:spcAft>
          <a:spcPct val="0"/>
        </a:spcAft>
        <a:buChar char="–"/>
        <a:defRPr b="1">
          <a:solidFill>
            <a:schemeClr val="accent2"/>
          </a:solidFill>
          <a:latin typeface="+mn-lt"/>
          <a:ea typeface="+mn-ea"/>
        </a:defRPr>
      </a:lvl2pPr>
      <a:lvl3pPr marL="1143000" indent="-228600" algn="l" rtl="0" eaLnBrk="0" fontAlgn="base" hangingPunct="0">
        <a:spcBef>
          <a:spcPct val="20000"/>
        </a:spcBef>
        <a:spcAft>
          <a:spcPct val="0"/>
        </a:spcAft>
        <a:buChar char="•"/>
        <a:defRPr b="1">
          <a:solidFill>
            <a:schemeClr val="accent2"/>
          </a:solidFill>
          <a:latin typeface="+mn-lt"/>
          <a:ea typeface="+mn-ea"/>
        </a:defRPr>
      </a:lvl3pPr>
      <a:lvl4pPr marL="1600200" indent="-228600" algn="l" rtl="0" eaLnBrk="0" fontAlgn="base" hangingPunct="0">
        <a:spcBef>
          <a:spcPct val="20000"/>
        </a:spcBef>
        <a:spcAft>
          <a:spcPct val="0"/>
        </a:spcAft>
        <a:buChar char="–"/>
        <a:defRPr b="1">
          <a:solidFill>
            <a:schemeClr val="accent2"/>
          </a:solidFill>
          <a:latin typeface="+mn-lt"/>
          <a:ea typeface="+mn-ea"/>
        </a:defRPr>
      </a:lvl4pPr>
      <a:lvl5pPr marL="2057400" indent="-228600" algn="l" rtl="0" eaLnBrk="0" fontAlgn="base" hangingPunct="0">
        <a:spcBef>
          <a:spcPct val="20000"/>
        </a:spcBef>
        <a:spcAft>
          <a:spcPct val="0"/>
        </a:spcAft>
        <a:buChar char="»"/>
        <a:defRPr b="1">
          <a:solidFill>
            <a:schemeClr val="accent2"/>
          </a:solidFill>
          <a:latin typeface="+mn-lt"/>
          <a:ea typeface="+mn-ea"/>
        </a:defRPr>
      </a:lvl5pPr>
      <a:lvl6pPr marL="2514600" indent="-228600" algn="l" rtl="0" fontAlgn="base">
        <a:spcBef>
          <a:spcPct val="20000"/>
        </a:spcBef>
        <a:spcAft>
          <a:spcPct val="0"/>
        </a:spcAft>
        <a:buChar char="»"/>
        <a:defRPr b="1">
          <a:solidFill>
            <a:schemeClr val="accent2"/>
          </a:solidFill>
          <a:latin typeface="+mn-lt"/>
          <a:ea typeface="+mn-ea"/>
        </a:defRPr>
      </a:lvl6pPr>
      <a:lvl7pPr marL="2971800" indent="-228600" algn="l" rtl="0" fontAlgn="base">
        <a:spcBef>
          <a:spcPct val="20000"/>
        </a:spcBef>
        <a:spcAft>
          <a:spcPct val="0"/>
        </a:spcAft>
        <a:buChar char="»"/>
        <a:defRPr b="1">
          <a:solidFill>
            <a:schemeClr val="accent2"/>
          </a:solidFill>
          <a:latin typeface="+mn-lt"/>
          <a:ea typeface="+mn-ea"/>
        </a:defRPr>
      </a:lvl7pPr>
      <a:lvl8pPr marL="3429000" indent="-228600" algn="l" rtl="0" fontAlgn="base">
        <a:spcBef>
          <a:spcPct val="20000"/>
        </a:spcBef>
        <a:spcAft>
          <a:spcPct val="0"/>
        </a:spcAft>
        <a:buChar char="»"/>
        <a:defRPr b="1">
          <a:solidFill>
            <a:schemeClr val="accent2"/>
          </a:solidFill>
          <a:latin typeface="+mn-lt"/>
          <a:ea typeface="+mn-ea"/>
        </a:defRPr>
      </a:lvl8pPr>
      <a:lvl9pPr marL="3886200" indent="-228600" algn="l" rtl="0" fontAlgn="base">
        <a:spcBef>
          <a:spcPct val="20000"/>
        </a:spcBef>
        <a:spcAft>
          <a:spcPct val="0"/>
        </a:spcAft>
        <a:buChar char="»"/>
        <a:defRPr b="1">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5.emf"/><Relationship Id="rId5" Type="http://schemas.openxmlformats.org/officeDocument/2006/relationships/oleObject" Target="../embeddings/oleObject21.bin"/><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9.emf"/><Relationship Id="rId5" Type="http://schemas.openxmlformats.org/officeDocument/2006/relationships/oleObject" Target="../embeddings/oleObject25.bin"/><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1.emf"/><Relationship Id="rId5" Type="http://schemas.openxmlformats.org/officeDocument/2006/relationships/oleObject" Target="../embeddings/oleObject27.bin"/><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3.emf"/><Relationship Id="rId5" Type="http://schemas.openxmlformats.org/officeDocument/2006/relationships/oleObject" Target="../embeddings/oleObject29.bin"/><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8.emf"/><Relationship Id="rId4"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39.emf"/><Relationship Id="rId5" Type="http://schemas.openxmlformats.org/officeDocument/2006/relationships/oleObject" Target="../embeddings/oleObject32.bin"/><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1.emf"/><Relationship Id="rId4" Type="http://schemas.openxmlformats.org/officeDocument/2006/relationships/oleObject" Target="../embeddings/oleObject8.bin"/><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a:extLst>
              <a:ext uri="{FF2B5EF4-FFF2-40B4-BE49-F238E27FC236}">
                <a16:creationId xmlns:a16="http://schemas.microsoft.com/office/drawing/2014/main" id="{1FF64F8C-8682-EF41-AF8A-E6AE4863F3B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41986" name="Rectangle 6">
            <a:extLst>
              <a:ext uri="{FF2B5EF4-FFF2-40B4-BE49-F238E27FC236}">
                <a16:creationId xmlns:a16="http://schemas.microsoft.com/office/drawing/2014/main" id="{B733FD34-94EF-5747-AA51-B1D6F1421AA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6A98FB08-E1C1-1340-A6DA-91F020173B61}" type="slidenum">
              <a:rPr lang="en-US" altLang="en-US" sz="1400">
                <a:latin typeface="Times New Roman" panose="02020603050405020304" pitchFamily="18" charset="0"/>
              </a:rPr>
              <a:pPr eaLnBrk="1" hangingPunct="1"/>
              <a:t>1</a:t>
            </a:fld>
            <a:endParaRPr lang="en-US" altLang="en-US" sz="1400">
              <a:latin typeface="Times New Roman" panose="02020603050405020304" pitchFamily="18" charset="0"/>
            </a:endParaRPr>
          </a:p>
        </p:txBody>
      </p:sp>
      <p:sp>
        <p:nvSpPr>
          <p:cNvPr id="41987" name="Rectangle 17">
            <a:extLst>
              <a:ext uri="{FF2B5EF4-FFF2-40B4-BE49-F238E27FC236}">
                <a16:creationId xmlns:a16="http://schemas.microsoft.com/office/drawing/2014/main" id="{4EEAC072-7DF9-544F-A172-7997008DF606}"/>
              </a:ext>
            </a:extLst>
          </p:cNvPr>
          <p:cNvSpPr>
            <a:spLocks noChangeArrowheads="1"/>
          </p:cNvSpPr>
          <p:nvPr/>
        </p:nvSpPr>
        <p:spPr bwMode="auto">
          <a:xfrm>
            <a:off x="2819400" y="4876800"/>
            <a:ext cx="3581400" cy="838200"/>
          </a:xfrm>
          <a:prstGeom prst="rect">
            <a:avLst/>
          </a:prstGeom>
          <a:solidFill>
            <a:srgbClr val="FF9966"/>
          </a:solidFill>
          <a:ln w="9525">
            <a:solidFill>
              <a:schemeClr val="tx1"/>
            </a:solidFill>
            <a:miter lim="800000"/>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41988" name="Rectangle 2">
            <a:extLst>
              <a:ext uri="{FF2B5EF4-FFF2-40B4-BE49-F238E27FC236}">
                <a16:creationId xmlns:a16="http://schemas.microsoft.com/office/drawing/2014/main" id="{A67BA294-80CC-7348-B24C-AF916B1FCEEB}"/>
              </a:ext>
            </a:extLst>
          </p:cNvPr>
          <p:cNvSpPr>
            <a:spLocks noGrp="1" noChangeArrowheads="1"/>
          </p:cNvSpPr>
          <p:nvPr>
            <p:ph type="title"/>
          </p:nvPr>
        </p:nvSpPr>
        <p:spPr/>
        <p:txBody>
          <a:bodyPr/>
          <a:lstStyle/>
          <a:p>
            <a:pPr eaLnBrk="1" hangingPunct="1"/>
            <a:r>
              <a:rPr lang="en-US" altLang="en-US" u="sng">
                <a:ea typeface="ＭＳ Ｐゴシック" panose="020B0600070205080204" pitchFamily="34" charset="-128"/>
              </a:rPr>
              <a:t>Hydrostatic Equilibrium</a:t>
            </a:r>
            <a:br>
              <a:rPr lang="en-US" altLang="en-US" u="sng">
                <a:ea typeface="ＭＳ Ｐゴシック" panose="020B0600070205080204" pitchFamily="34" charset="-128"/>
              </a:rPr>
            </a:br>
            <a:r>
              <a:rPr lang="en-US" altLang="en-US" sz="2400" u="sng">
                <a:ea typeface="ＭＳ Ｐゴシック" panose="020B0600070205080204" pitchFamily="34" charset="-128"/>
              </a:rPr>
              <a:t>Salby Chapt. 6; R&amp;Y </a:t>
            </a:r>
            <a:r>
              <a:rPr lang="en-US" altLang="en-US" sz="2400">
                <a:ea typeface="ＭＳ Ｐゴシック" panose="020B0600070205080204" pitchFamily="34" charset="-128"/>
              </a:rPr>
              <a:t>Chapt 3, page 28</a:t>
            </a:r>
          </a:p>
        </p:txBody>
      </p:sp>
      <p:grpSp>
        <p:nvGrpSpPr>
          <p:cNvPr id="41989" name="Group 15">
            <a:extLst>
              <a:ext uri="{FF2B5EF4-FFF2-40B4-BE49-F238E27FC236}">
                <a16:creationId xmlns:a16="http://schemas.microsoft.com/office/drawing/2014/main" id="{B71C3DFA-0D80-3749-94C0-457E12025246}"/>
              </a:ext>
            </a:extLst>
          </p:cNvPr>
          <p:cNvGrpSpPr>
            <a:grpSpLocks/>
          </p:cNvGrpSpPr>
          <p:nvPr/>
        </p:nvGrpSpPr>
        <p:grpSpPr bwMode="auto">
          <a:xfrm>
            <a:off x="974725" y="1752600"/>
            <a:ext cx="7880350" cy="3124200"/>
            <a:chOff x="614" y="1200"/>
            <a:chExt cx="4964" cy="1968"/>
          </a:xfrm>
        </p:grpSpPr>
        <p:sp>
          <p:nvSpPr>
            <p:cNvPr id="41992" name="Oval 3">
              <a:extLst>
                <a:ext uri="{FF2B5EF4-FFF2-40B4-BE49-F238E27FC236}">
                  <a16:creationId xmlns:a16="http://schemas.microsoft.com/office/drawing/2014/main" id="{C29F9F6C-4E7C-284C-95C5-08086AD4EEBA}"/>
                </a:ext>
              </a:extLst>
            </p:cNvPr>
            <p:cNvSpPr>
              <a:spLocks noChangeArrowheads="1"/>
            </p:cNvSpPr>
            <p:nvPr/>
          </p:nvSpPr>
          <p:spPr bwMode="auto">
            <a:xfrm>
              <a:off x="2160" y="2016"/>
              <a:ext cx="528" cy="384"/>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41993" name="Line 4">
              <a:extLst>
                <a:ext uri="{FF2B5EF4-FFF2-40B4-BE49-F238E27FC236}">
                  <a16:creationId xmlns:a16="http://schemas.microsoft.com/office/drawing/2014/main" id="{AF56C468-3F61-7D4A-AEED-9D6E5584023B}"/>
                </a:ext>
              </a:extLst>
            </p:cNvPr>
            <p:cNvSpPr>
              <a:spLocks noChangeShapeType="1"/>
            </p:cNvSpPr>
            <p:nvPr/>
          </p:nvSpPr>
          <p:spPr bwMode="auto">
            <a:xfrm flipV="1">
              <a:off x="2400" y="1584"/>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5">
              <a:extLst>
                <a:ext uri="{FF2B5EF4-FFF2-40B4-BE49-F238E27FC236}">
                  <a16:creationId xmlns:a16="http://schemas.microsoft.com/office/drawing/2014/main" id="{DBD0E58A-16D0-B44F-90E1-816D07424C3E}"/>
                </a:ext>
              </a:extLst>
            </p:cNvPr>
            <p:cNvSpPr>
              <a:spLocks noChangeShapeType="1"/>
            </p:cNvSpPr>
            <p:nvPr/>
          </p:nvSpPr>
          <p:spPr bwMode="auto">
            <a:xfrm>
              <a:off x="2400" y="2400"/>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1995" name="Object 6">
              <a:extLst>
                <a:ext uri="{FF2B5EF4-FFF2-40B4-BE49-F238E27FC236}">
                  <a16:creationId xmlns:a16="http://schemas.microsoft.com/office/drawing/2014/main" id="{8ECA04F0-8FB5-4B42-9BA0-9FF9035917D2}"/>
                </a:ext>
              </a:extLst>
            </p:cNvPr>
            <p:cNvGraphicFramePr>
              <a:graphicFrameLocks noChangeAspect="1"/>
            </p:cNvGraphicFramePr>
            <p:nvPr/>
          </p:nvGraphicFramePr>
          <p:xfrm>
            <a:off x="2576" y="1584"/>
            <a:ext cx="1792" cy="352"/>
          </p:xfrm>
          <a:graphic>
            <a:graphicData uri="http://schemas.openxmlformats.org/presentationml/2006/ole">
              <mc:AlternateContent xmlns:mc="http://schemas.openxmlformats.org/markup-compatibility/2006">
                <mc:Choice xmlns:v="urn:schemas-microsoft-com:vml" Requires="v">
                  <p:oleObj spid="_x0000_s42019" name="Equation" r:id="rId3" imgW="46228000" imgH="9067800" progId="Equation.3">
                    <p:embed/>
                  </p:oleObj>
                </mc:Choice>
                <mc:Fallback>
                  <p:oleObj name="Equation" r:id="rId3" imgW="46228000" imgH="9067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 y="1584"/>
                          <a:ext cx="1792"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6" name="Text Box 7">
              <a:extLst>
                <a:ext uri="{FF2B5EF4-FFF2-40B4-BE49-F238E27FC236}">
                  <a16:creationId xmlns:a16="http://schemas.microsoft.com/office/drawing/2014/main" id="{A1C5F0D7-D4A4-164C-83EE-2EBE062AE5D8}"/>
                </a:ext>
              </a:extLst>
            </p:cNvPr>
            <p:cNvSpPr txBox="1">
              <a:spLocks noChangeArrowheads="1"/>
            </p:cNvSpPr>
            <p:nvPr/>
          </p:nvSpPr>
          <p:spPr bwMode="auto">
            <a:xfrm>
              <a:off x="2582" y="2568"/>
              <a:ext cx="7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a:latin typeface="Times New Roman" panose="02020603050405020304" pitchFamily="18" charset="0"/>
                </a:rPr>
                <a:t>g  :  gravity</a:t>
              </a:r>
            </a:p>
          </p:txBody>
        </p:sp>
        <p:sp>
          <p:nvSpPr>
            <p:cNvPr id="41997" name="Line 8">
              <a:extLst>
                <a:ext uri="{FF2B5EF4-FFF2-40B4-BE49-F238E27FC236}">
                  <a16:creationId xmlns:a16="http://schemas.microsoft.com/office/drawing/2014/main" id="{63FB7193-1FAB-004B-A71B-979C8ABF6779}"/>
                </a:ext>
              </a:extLst>
            </p:cNvPr>
            <p:cNvSpPr>
              <a:spLocks noChangeShapeType="1"/>
            </p:cNvSpPr>
            <p:nvPr/>
          </p:nvSpPr>
          <p:spPr bwMode="auto">
            <a:xfrm>
              <a:off x="1248" y="1344"/>
              <a:ext cx="374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998" name="Line 9">
              <a:extLst>
                <a:ext uri="{FF2B5EF4-FFF2-40B4-BE49-F238E27FC236}">
                  <a16:creationId xmlns:a16="http://schemas.microsoft.com/office/drawing/2014/main" id="{986E0892-2272-D543-900A-D33B44823B1F}"/>
                </a:ext>
              </a:extLst>
            </p:cNvPr>
            <p:cNvSpPr>
              <a:spLocks noChangeShapeType="1"/>
            </p:cNvSpPr>
            <p:nvPr/>
          </p:nvSpPr>
          <p:spPr bwMode="auto">
            <a:xfrm>
              <a:off x="1248" y="3024"/>
              <a:ext cx="374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Text Box 10">
              <a:extLst>
                <a:ext uri="{FF2B5EF4-FFF2-40B4-BE49-F238E27FC236}">
                  <a16:creationId xmlns:a16="http://schemas.microsoft.com/office/drawing/2014/main" id="{E26E5BD1-6C4F-674E-9DD6-2793840496FE}"/>
                </a:ext>
              </a:extLst>
            </p:cNvPr>
            <p:cNvSpPr txBox="1">
              <a:spLocks noChangeArrowheads="1"/>
            </p:cNvSpPr>
            <p:nvPr/>
          </p:nvSpPr>
          <p:spPr bwMode="auto">
            <a:xfrm>
              <a:off x="614" y="1226"/>
              <a:ext cx="4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p-dp</a:t>
              </a:r>
            </a:p>
          </p:txBody>
        </p:sp>
        <p:sp>
          <p:nvSpPr>
            <p:cNvPr id="42000" name="Text Box 11">
              <a:extLst>
                <a:ext uri="{FF2B5EF4-FFF2-40B4-BE49-F238E27FC236}">
                  <a16:creationId xmlns:a16="http://schemas.microsoft.com/office/drawing/2014/main" id="{FDB365E9-0145-8346-A234-80AA5B51B659}"/>
                </a:ext>
              </a:extLst>
            </p:cNvPr>
            <p:cNvSpPr txBox="1">
              <a:spLocks noChangeArrowheads="1"/>
            </p:cNvSpPr>
            <p:nvPr/>
          </p:nvSpPr>
          <p:spPr bwMode="auto">
            <a:xfrm>
              <a:off x="710" y="2832"/>
              <a:ext cx="5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p+dp</a:t>
              </a:r>
            </a:p>
          </p:txBody>
        </p:sp>
        <p:sp>
          <p:nvSpPr>
            <p:cNvPr id="42001" name="Text Box 12">
              <a:extLst>
                <a:ext uri="{FF2B5EF4-FFF2-40B4-BE49-F238E27FC236}">
                  <a16:creationId xmlns:a16="http://schemas.microsoft.com/office/drawing/2014/main" id="{A96D16F1-7554-F642-8EC5-A08F0DC3CB3D}"/>
                </a:ext>
              </a:extLst>
            </p:cNvPr>
            <p:cNvSpPr txBox="1">
              <a:spLocks noChangeArrowheads="1"/>
            </p:cNvSpPr>
            <p:nvPr/>
          </p:nvSpPr>
          <p:spPr bwMode="auto">
            <a:xfrm>
              <a:off x="5008" y="2880"/>
              <a:ext cx="4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z-dz</a:t>
              </a:r>
            </a:p>
          </p:txBody>
        </p:sp>
        <p:sp>
          <p:nvSpPr>
            <p:cNvPr id="42002" name="Text Box 13">
              <a:extLst>
                <a:ext uri="{FF2B5EF4-FFF2-40B4-BE49-F238E27FC236}">
                  <a16:creationId xmlns:a16="http://schemas.microsoft.com/office/drawing/2014/main" id="{1896818A-79EC-B54E-B125-B629994910F0}"/>
                </a:ext>
              </a:extLst>
            </p:cNvPr>
            <p:cNvSpPr txBox="1">
              <a:spLocks noChangeArrowheads="1"/>
            </p:cNvSpPr>
            <p:nvPr/>
          </p:nvSpPr>
          <p:spPr bwMode="auto">
            <a:xfrm>
              <a:off x="5088" y="1200"/>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z+dz</a:t>
              </a:r>
            </a:p>
          </p:txBody>
        </p:sp>
      </p:grpSp>
      <p:graphicFrame>
        <p:nvGraphicFramePr>
          <p:cNvPr id="41990" name="Object 14">
            <a:extLst>
              <a:ext uri="{FF2B5EF4-FFF2-40B4-BE49-F238E27FC236}">
                <a16:creationId xmlns:a16="http://schemas.microsoft.com/office/drawing/2014/main" id="{A2747B6F-AE1C-E745-A04E-C77A51A7FDA6}"/>
              </a:ext>
            </a:extLst>
          </p:cNvPr>
          <p:cNvGraphicFramePr>
            <a:graphicFrameLocks noChangeAspect="1"/>
          </p:cNvGraphicFramePr>
          <p:nvPr/>
        </p:nvGraphicFramePr>
        <p:xfrm>
          <a:off x="2971800" y="4876800"/>
          <a:ext cx="3276600" cy="787400"/>
        </p:xfrm>
        <a:graphic>
          <a:graphicData uri="http://schemas.openxmlformats.org/presentationml/2006/ole">
            <mc:AlternateContent xmlns:mc="http://schemas.openxmlformats.org/markup-compatibility/2006">
              <mc:Choice xmlns:v="urn:schemas-microsoft-com:vml" Requires="v">
                <p:oleObj spid="_x0000_s42020" name="Equation" r:id="rId5" imgW="37744400" imgH="9067800" progId="Equation.3">
                  <p:embed/>
                </p:oleObj>
              </mc:Choice>
              <mc:Fallback>
                <p:oleObj name="Equation" r:id="rId5" imgW="37744400" imgH="90678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876800"/>
                        <a:ext cx="32766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1" name="Text Box 16">
            <a:extLst>
              <a:ext uri="{FF2B5EF4-FFF2-40B4-BE49-F238E27FC236}">
                <a16:creationId xmlns:a16="http://schemas.microsoft.com/office/drawing/2014/main" id="{29296498-7D63-B94B-8859-AD3C60E47663}"/>
              </a:ext>
            </a:extLst>
          </p:cNvPr>
          <p:cNvSpPr txBox="1">
            <a:spLocks noChangeArrowheads="1"/>
          </p:cNvSpPr>
          <p:nvPr/>
        </p:nvSpPr>
        <p:spPr bwMode="auto">
          <a:xfrm>
            <a:off x="1828800" y="5715000"/>
            <a:ext cx="606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(one of the best approximations in meteorology)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
            <a:extLst>
              <a:ext uri="{FF2B5EF4-FFF2-40B4-BE49-F238E27FC236}">
                <a16:creationId xmlns:a16="http://schemas.microsoft.com/office/drawing/2014/main" id="{58053B9F-0684-DD42-B725-C771CD74B21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2226" name="Rectangle 6">
            <a:extLst>
              <a:ext uri="{FF2B5EF4-FFF2-40B4-BE49-F238E27FC236}">
                <a16:creationId xmlns:a16="http://schemas.microsoft.com/office/drawing/2014/main" id="{96CC8C17-B101-A242-8537-96022B6C0E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47E16A61-5A31-EE46-8D28-A1C3A9CC77B9}" type="slidenum">
              <a:rPr lang="en-US" altLang="en-US" sz="1400">
                <a:latin typeface="Times New Roman" panose="02020603050405020304" pitchFamily="18" charset="0"/>
              </a:rPr>
              <a:pPr eaLnBrk="1" hangingPunct="1"/>
              <a:t>10</a:t>
            </a:fld>
            <a:endParaRPr lang="en-US" altLang="en-US" sz="1400">
              <a:latin typeface="Times New Roman" panose="02020603050405020304" pitchFamily="18" charset="0"/>
            </a:endParaRPr>
          </a:p>
        </p:txBody>
      </p:sp>
      <p:sp>
        <p:nvSpPr>
          <p:cNvPr id="52227" name="Rectangle 2">
            <a:extLst>
              <a:ext uri="{FF2B5EF4-FFF2-40B4-BE49-F238E27FC236}">
                <a16:creationId xmlns:a16="http://schemas.microsoft.com/office/drawing/2014/main" id="{37DB8300-5172-0C42-B3A2-6743B5CAC48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Stability Criteria</a:t>
            </a:r>
          </a:p>
        </p:txBody>
      </p:sp>
      <p:grpSp>
        <p:nvGrpSpPr>
          <p:cNvPr id="52228" name="Group 7">
            <a:extLst>
              <a:ext uri="{FF2B5EF4-FFF2-40B4-BE49-F238E27FC236}">
                <a16:creationId xmlns:a16="http://schemas.microsoft.com/office/drawing/2014/main" id="{D43B89FA-B944-7C44-86D9-664B75E4DA19}"/>
              </a:ext>
            </a:extLst>
          </p:cNvPr>
          <p:cNvGrpSpPr>
            <a:grpSpLocks/>
          </p:cNvGrpSpPr>
          <p:nvPr/>
        </p:nvGrpSpPr>
        <p:grpSpPr bwMode="auto">
          <a:xfrm>
            <a:off x="1447800" y="1905000"/>
            <a:ext cx="5715000" cy="1981200"/>
            <a:chOff x="912" y="1296"/>
            <a:chExt cx="3360" cy="1248"/>
          </a:xfrm>
        </p:grpSpPr>
        <p:sp>
          <p:nvSpPr>
            <p:cNvPr id="52230" name="Freeform 3">
              <a:extLst>
                <a:ext uri="{FF2B5EF4-FFF2-40B4-BE49-F238E27FC236}">
                  <a16:creationId xmlns:a16="http://schemas.microsoft.com/office/drawing/2014/main" id="{105E14BD-7B92-4F46-B745-CBD4F5365976}"/>
                </a:ext>
              </a:extLst>
            </p:cNvPr>
            <p:cNvSpPr>
              <a:spLocks/>
            </p:cNvSpPr>
            <p:nvPr/>
          </p:nvSpPr>
          <p:spPr bwMode="auto">
            <a:xfrm>
              <a:off x="912" y="1296"/>
              <a:ext cx="1440" cy="1248"/>
            </a:xfrm>
            <a:custGeom>
              <a:avLst/>
              <a:gdLst>
                <a:gd name="T0" fmla="*/ 3256 w 1200"/>
                <a:gd name="T1" fmla="*/ 21 h 1248"/>
                <a:gd name="T2" fmla="*/ 2789 w 1200"/>
                <a:gd name="T3" fmla="*/ 48 h 1248"/>
                <a:gd name="T4" fmla="*/ 714 w 1200"/>
                <a:gd name="T5" fmla="*/ 288 h 1248"/>
                <a:gd name="T6" fmla="*/ 0 w 1200"/>
                <a:gd name="T7" fmla="*/ 720 h 1248"/>
                <a:gd name="T8" fmla="*/ 2144 w 1200"/>
                <a:gd name="T9" fmla="*/ 1104 h 1248"/>
                <a:gd name="T10" fmla="*/ 5350 w 1200"/>
                <a:gd name="T11" fmla="*/ 1248 h 1248"/>
                <a:gd name="T12" fmla="*/ 7842 w 1200"/>
                <a:gd name="T13" fmla="*/ 1056 h 1248"/>
                <a:gd name="T14" fmla="*/ 8918 w 1200"/>
                <a:gd name="T15" fmla="*/ 624 h 1248"/>
                <a:gd name="T16" fmla="*/ 7842 w 1200"/>
                <a:gd name="T17" fmla="*/ 192 h 1248"/>
                <a:gd name="T18" fmla="*/ 4987 w 1200"/>
                <a:gd name="T19" fmla="*/ 0 h 1248"/>
                <a:gd name="T20" fmla="*/ 3256 w 1200"/>
                <a:gd name="T21" fmla="*/ 21 h 1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0"/>
                <a:gd name="T34" fmla="*/ 0 h 1248"/>
                <a:gd name="T35" fmla="*/ 1200 w 1200"/>
                <a:gd name="T36" fmla="*/ 1248 h 1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0" h="1248">
                  <a:moveTo>
                    <a:pt x="438" y="21"/>
                  </a:moveTo>
                  <a:cubicBezTo>
                    <a:pt x="418" y="28"/>
                    <a:pt x="394" y="48"/>
                    <a:pt x="375" y="48"/>
                  </a:cubicBezTo>
                  <a:lnTo>
                    <a:pt x="96" y="288"/>
                  </a:lnTo>
                  <a:lnTo>
                    <a:pt x="0" y="720"/>
                  </a:lnTo>
                  <a:lnTo>
                    <a:pt x="288" y="1104"/>
                  </a:lnTo>
                  <a:lnTo>
                    <a:pt x="720" y="1248"/>
                  </a:lnTo>
                  <a:lnTo>
                    <a:pt x="1056" y="1056"/>
                  </a:lnTo>
                  <a:lnTo>
                    <a:pt x="1200" y="624"/>
                  </a:lnTo>
                  <a:lnTo>
                    <a:pt x="1056" y="192"/>
                  </a:lnTo>
                  <a:lnTo>
                    <a:pt x="672" y="0"/>
                  </a:lnTo>
                  <a:lnTo>
                    <a:pt x="438" y="21"/>
                  </a:lnTo>
                  <a:close/>
                </a:path>
              </a:pathLst>
            </a:custGeom>
            <a:solidFill>
              <a:schemeClr val="bg1"/>
            </a:solidFill>
            <a:ln w="9525">
              <a:solidFill>
                <a:schemeClr val="tx1"/>
              </a:solidFill>
              <a:round/>
              <a:headEnd/>
              <a:tailEnd/>
            </a:ln>
          </p:spPr>
          <p:txBody>
            <a:bodyPr/>
            <a:lstStyle/>
            <a:p>
              <a:endParaRPr lang="en-US"/>
            </a:p>
          </p:txBody>
        </p:sp>
        <p:sp>
          <p:nvSpPr>
            <p:cNvPr id="52231" name="Text Box 4">
              <a:extLst>
                <a:ext uri="{FF2B5EF4-FFF2-40B4-BE49-F238E27FC236}">
                  <a16:creationId xmlns:a16="http://schemas.microsoft.com/office/drawing/2014/main" id="{C4C7CF5F-DFD8-0B44-A48F-5988A754CD5C}"/>
                </a:ext>
              </a:extLst>
            </p:cNvPr>
            <p:cNvSpPr txBox="1">
              <a:spLocks noChangeArrowheads="1"/>
            </p:cNvSpPr>
            <p:nvPr/>
          </p:nvSpPr>
          <p:spPr bwMode="auto">
            <a:xfrm>
              <a:off x="1200" y="1368"/>
              <a:ext cx="989"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a:latin typeface="Times New Roman" panose="02020603050405020304" pitchFamily="18" charset="0"/>
                </a:rPr>
                <a:t>Air parcel</a:t>
              </a:r>
            </a:p>
            <a:p>
              <a:pPr algn="l" eaLnBrk="1" hangingPunct="1"/>
              <a:r>
                <a:rPr lang="en-US" altLang="en-US" sz="1800">
                  <a:latin typeface="Times New Roman" panose="02020603050405020304" pitchFamily="18" charset="0"/>
                </a:rPr>
                <a:t>properties</a:t>
              </a:r>
            </a:p>
            <a:p>
              <a:pPr algn="l" eaLnBrk="1" hangingPunct="1"/>
              <a:endParaRPr lang="en-US" altLang="en-US" sz="1800">
                <a:latin typeface="Times New Roman" panose="02020603050405020304" pitchFamily="18" charset="0"/>
              </a:endParaRPr>
            </a:p>
            <a:p>
              <a:pPr algn="l" eaLnBrk="1" hangingPunct="1"/>
              <a:r>
                <a:rPr lang="en-US" altLang="en-US">
                  <a:latin typeface="Times New Roman" panose="02020603050405020304" pitchFamily="18" charset="0"/>
                </a:rPr>
                <a:t>P, T, </a:t>
              </a:r>
              <a:r>
                <a:rPr lang="en-US" altLang="en-US"/>
                <a:t>a, r, </a:t>
              </a:r>
              <a:r>
                <a:rPr lang="en-US" altLang="en-US">
                  <a:latin typeface="Times New Roman" panose="02020603050405020304" pitchFamily="18" charset="0"/>
                </a:rPr>
                <a:t>w</a:t>
              </a:r>
            </a:p>
          </p:txBody>
        </p:sp>
        <p:sp>
          <p:nvSpPr>
            <p:cNvPr id="52232" name="Text Box 5">
              <a:extLst>
                <a:ext uri="{FF2B5EF4-FFF2-40B4-BE49-F238E27FC236}">
                  <a16:creationId xmlns:a16="http://schemas.microsoft.com/office/drawing/2014/main" id="{CECA476A-CFA3-1F41-A49B-7C78803EDECE}"/>
                </a:ext>
              </a:extLst>
            </p:cNvPr>
            <p:cNvSpPr txBox="1">
              <a:spLocks noChangeArrowheads="1"/>
            </p:cNvSpPr>
            <p:nvPr/>
          </p:nvSpPr>
          <p:spPr bwMode="auto">
            <a:xfrm>
              <a:off x="2774" y="1368"/>
              <a:ext cx="1498"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a:latin typeface="Times New Roman" panose="02020603050405020304" pitchFamily="18" charset="0"/>
                </a:rPr>
                <a:t>Environment properties</a:t>
              </a:r>
            </a:p>
            <a:p>
              <a:pPr algn="l" eaLnBrk="1" hangingPunct="1"/>
              <a:endParaRPr lang="en-US" altLang="en-US" sz="1800">
                <a:latin typeface="Times New Roman" panose="02020603050405020304" pitchFamily="18" charset="0"/>
              </a:endParaRPr>
            </a:p>
            <a:p>
              <a:pPr algn="l" eaLnBrk="1" hangingPunct="1"/>
              <a:r>
                <a:rPr lang="en-US" altLang="en-US">
                  <a:latin typeface="Times New Roman" panose="02020603050405020304" pitchFamily="18" charset="0"/>
                </a:rPr>
                <a:t>P</a:t>
              </a:r>
              <a:r>
                <a:rPr lang="ja-JP" altLang="en-US">
                  <a:latin typeface="Times New Roman" panose="02020603050405020304" pitchFamily="18" charset="0"/>
                </a:rPr>
                <a:t>’</a:t>
              </a:r>
              <a:r>
                <a:rPr lang="en-US" altLang="ja-JP">
                  <a:latin typeface="Times New Roman" panose="02020603050405020304" pitchFamily="18" charset="0"/>
                </a:rPr>
                <a:t>, T</a:t>
              </a:r>
              <a:r>
                <a:rPr lang="ja-JP" altLang="en-US">
                  <a:latin typeface="Times New Roman" panose="02020603050405020304" pitchFamily="18" charset="0"/>
                </a:rPr>
                <a:t>’</a:t>
              </a:r>
              <a:r>
                <a:rPr lang="en-US" altLang="ja-JP">
                  <a:latin typeface="Times New Roman" panose="02020603050405020304" pitchFamily="18" charset="0"/>
                </a:rPr>
                <a:t>, </a:t>
              </a:r>
              <a:r>
                <a:rPr lang="en-US" altLang="ja-JP"/>
                <a:t>a</a:t>
              </a:r>
              <a:r>
                <a:rPr lang="ja-JP" altLang="en-US">
                  <a:latin typeface="Times New Roman" panose="02020603050405020304" pitchFamily="18" charset="0"/>
                </a:rPr>
                <a:t>’</a:t>
              </a:r>
              <a:r>
                <a:rPr lang="en-US" altLang="ja-JP">
                  <a:latin typeface="Times New Roman" panose="02020603050405020304" pitchFamily="18" charset="0"/>
                </a:rPr>
                <a:t>,</a:t>
              </a:r>
              <a:r>
                <a:rPr lang="en-US" altLang="ja-JP"/>
                <a:t> r</a:t>
              </a:r>
              <a:r>
                <a:rPr lang="ja-JP" altLang="en-US">
                  <a:latin typeface="Times New Roman" panose="02020603050405020304" pitchFamily="18" charset="0"/>
                </a:rPr>
                <a:t>’</a:t>
              </a:r>
              <a:r>
                <a:rPr lang="en-US" altLang="ja-JP"/>
                <a:t>, </a:t>
              </a:r>
              <a:r>
                <a:rPr lang="en-US" altLang="ja-JP">
                  <a:latin typeface="Times New Roman" panose="02020603050405020304" pitchFamily="18" charset="0"/>
                </a:rPr>
                <a:t>w</a:t>
              </a:r>
              <a:r>
                <a:rPr lang="ja-JP" altLang="en-US">
                  <a:latin typeface="Times New Roman" panose="02020603050405020304" pitchFamily="18" charset="0"/>
                </a:rPr>
                <a:t>’</a:t>
              </a:r>
              <a:endParaRPr lang="en-US" altLang="ja-JP" sz="1800">
                <a:latin typeface="Times New Roman" panose="02020603050405020304" pitchFamily="18" charset="0"/>
              </a:endParaRPr>
            </a:p>
            <a:p>
              <a:pPr algn="l" eaLnBrk="1" hangingPunct="1"/>
              <a:endParaRPr lang="en-US" altLang="en-US" sz="1800">
                <a:latin typeface="Times New Roman" panose="02020603050405020304" pitchFamily="18" charset="0"/>
              </a:endParaRPr>
            </a:p>
            <a:p>
              <a:pPr algn="l" eaLnBrk="1" hangingPunct="1"/>
              <a:endParaRPr lang="en-US" altLang="en-US">
                <a:latin typeface="Times New Roman" panose="02020603050405020304" pitchFamily="18" charset="0"/>
              </a:endParaRPr>
            </a:p>
          </p:txBody>
        </p:sp>
      </p:grpSp>
      <p:sp>
        <p:nvSpPr>
          <p:cNvPr id="52229" name="Text Box 6">
            <a:extLst>
              <a:ext uri="{FF2B5EF4-FFF2-40B4-BE49-F238E27FC236}">
                <a16:creationId xmlns:a16="http://schemas.microsoft.com/office/drawing/2014/main" id="{9D50D495-7914-3648-B6C4-B6BE8848161A}"/>
              </a:ext>
            </a:extLst>
          </p:cNvPr>
          <p:cNvSpPr txBox="1">
            <a:spLocks noChangeArrowheads="1"/>
          </p:cNvSpPr>
          <p:nvPr/>
        </p:nvSpPr>
        <p:spPr bwMode="auto">
          <a:xfrm>
            <a:off x="685800" y="3962400"/>
            <a:ext cx="7864475" cy="22923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u="sng">
                <a:latin typeface="Times New Roman" panose="02020603050405020304" pitchFamily="18" charset="0"/>
              </a:rPr>
              <a:t>Assume</a:t>
            </a:r>
            <a:r>
              <a:rPr lang="en-US" altLang="en-US">
                <a:latin typeface="Times New Roman" panose="02020603050405020304" pitchFamily="18" charset="0"/>
              </a:rPr>
              <a:t> 	1. Parcel and environment are in instantaneous </a:t>
            </a:r>
          </a:p>
          <a:p>
            <a:pPr algn="l" eaLnBrk="1" hangingPunct="1"/>
            <a:r>
              <a:rPr lang="en-US" altLang="en-US">
                <a:latin typeface="Times New Roman" panose="02020603050405020304" pitchFamily="18" charset="0"/>
              </a:rPr>
              <a:t>		    dynamic equilibrium:  P = P</a:t>
            </a:r>
            <a:r>
              <a:rPr lang="ja-JP" altLang="en-US">
                <a:latin typeface="Times New Roman" panose="02020603050405020304" pitchFamily="18" charset="0"/>
              </a:rPr>
              <a:t>’</a:t>
            </a:r>
            <a:endParaRPr lang="en-US" altLang="ja-JP">
              <a:latin typeface="Times New Roman" panose="02020603050405020304" pitchFamily="18" charset="0"/>
            </a:endParaRPr>
          </a:p>
          <a:p>
            <a:pPr algn="l" eaLnBrk="1" hangingPunct="1"/>
            <a:r>
              <a:rPr lang="en-US" altLang="en-US">
                <a:latin typeface="Times New Roman" panose="02020603050405020304" pitchFamily="18" charset="0"/>
              </a:rPr>
              <a:t>		2. The atmosphere is in hydrostatic equilibrium.</a:t>
            </a:r>
          </a:p>
          <a:p>
            <a:pPr algn="l" eaLnBrk="1" hangingPunct="1"/>
            <a:r>
              <a:rPr lang="en-US" altLang="en-US">
                <a:latin typeface="Times New Roman" panose="02020603050405020304" pitchFamily="18" charset="0"/>
              </a:rPr>
              <a:t>		3. Parcel and environment do not mix.</a:t>
            </a:r>
          </a:p>
          <a:p>
            <a:pPr algn="l" eaLnBrk="1" hangingPunct="1"/>
            <a:r>
              <a:rPr lang="en-US" altLang="en-US">
                <a:latin typeface="Times New Roman" panose="02020603050405020304" pitchFamily="18" charset="0"/>
              </a:rPr>
              <a:t>		4. No compensating motion by environment as 		     an air parcel moves.</a:t>
            </a:r>
            <a:endParaRPr lang="en-US" altLang="en-US" u="sng">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a:extLst>
              <a:ext uri="{FF2B5EF4-FFF2-40B4-BE49-F238E27FC236}">
                <a16:creationId xmlns:a16="http://schemas.microsoft.com/office/drawing/2014/main" id="{32F398CE-DCA9-F44D-863D-327E1AFC355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3250" name="Rectangle 6">
            <a:extLst>
              <a:ext uri="{FF2B5EF4-FFF2-40B4-BE49-F238E27FC236}">
                <a16:creationId xmlns:a16="http://schemas.microsoft.com/office/drawing/2014/main" id="{39354563-F056-4342-A493-3D0B6D01882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DDF63B0A-1709-5742-932C-39A11C86E676}" type="slidenum">
              <a:rPr lang="en-US" altLang="en-US" sz="1400">
                <a:latin typeface="Times New Roman" panose="02020603050405020304" pitchFamily="18" charset="0"/>
              </a:rPr>
              <a:pPr eaLnBrk="1" hangingPunct="1"/>
              <a:t>11</a:t>
            </a:fld>
            <a:endParaRPr lang="en-US" altLang="en-US" sz="1400">
              <a:latin typeface="Times New Roman" panose="02020603050405020304" pitchFamily="18" charset="0"/>
            </a:endParaRPr>
          </a:p>
        </p:txBody>
      </p:sp>
      <p:sp>
        <p:nvSpPr>
          <p:cNvPr id="53251" name="Text Box 2">
            <a:extLst>
              <a:ext uri="{FF2B5EF4-FFF2-40B4-BE49-F238E27FC236}">
                <a16:creationId xmlns:a16="http://schemas.microsoft.com/office/drawing/2014/main" id="{CCC46F43-D4DF-844C-8E73-E30DFA9E8399}"/>
              </a:ext>
            </a:extLst>
          </p:cNvPr>
          <p:cNvSpPr txBox="1">
            <a:spLocks noChangeArrowheads="1"/>
          </p:cNvSpPr>
          <p:nvPr/>
        </p:nvSpPr>
        <p:spPr bwMode="auto">
          <a:xfrm>
            <a:off x="441325" y="152400"/>
            <a:ext cx="7940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dirty="0">
                <a:latin typeface="Times New Roman" panose="02020603050405020304" pitchFamily="18" charset="0"/>
              </a:rPr>
              <a:t>Consider a </a:t>
            </a:r>
            <a:r>
              <a:rPr lang="en-US" altLang="en-US" u="sng" dirty="0">
                <a:latin typeface="Times New Roman" panose="02020603050405020304" pitchFamily="18" charset="0"/>
              </a:rPr>
              <a:t>dry adiabatic</a:t>
            </a:r>
            <a:r>
              <a:rPr lang="en-US" altLang="en-US" dirty="0">
                <a:latin typeface="Times New Roman" panose="02020603050405020304" pitchFamily="18" charset="0"/>
              </a:rPr>
              <a:t> displacement by an air parcel (primes are environment):</a:t>
            </a:r>
          </a:p>
        </p:txBody>
      </p:sp>
      <p:graphicFrame>
        <p:nvGraphicFramePr>
          <p:cNvPr id="53252" name="Object 3">
            <a:extLst>
              <a:ext uri="{FF2B5EF4-FFF2-40B4-BE49-F238E27FC236}">
                <a16:creationId xmlns:a16="http://schemas.microsoft.com/office/drawing/2014/main" id="{8FC8B855-7654-3045-8FF1-51D406C06503}"/>
              </a:ext>
            </a:extLst>
          </p:cNvPr>
          <p:cNvGraphicFramePr>
            <a:graphicFrameLocks noChangeAspect="1"/>
          </p:cNvGraphicFramePr>
          <p:nvPr>
            <p:extLst>
              <p:ext uri="{D42A27DB-BD31-4B8C-83A1-F6EECF244321}">
                <p14:modId xmlns:p14="http://schemas.microsoft.com/office/powerpoint/2010/main" val="3169502818"/>
              </p:ext>
            </p:extLst>
          </p:nvPr>
        </p:nvGraphicFramePr>
        <p:xfrm>
          <a:off x="1828800" y="1046162"/>
          <a:ext cx="6553200" cy="5583238"/>
        </p:xfrm>
        <a:graphic>
          <a:graphicData uri="http://schemas.openxmlformats.org/presentationml/2006/ole">
            <mc:AlternateContent xmlns:mc="http://schemas.openxmlformats.org/markup-compatibility/2006">
              <mc:Choice xmlns:v="urn:schemas-microsoft-com:vml" Requires="v">
                <p:oleObj spid="_x0000_s53261" name="Equation" r:id="rId3" imgW="3429000" imgH="2921000" progId="Equation.3">
                  <p:embed/>
                </p:oleObj>
              </mc:Choice>
              <mc:Fallback>
                <p:oleObj name="Equation" r:id="rId3" imgW="3429000" imgH="2921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46162"/>
                        <a:ext cx="6553200" cy="558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935E98-56B9-1A48-925E-C87C140E7453}"/>
              </a:ext>
            </a:extLst>
          </p:cNvPr>
          <p:cNvSpPr>
            <a:spLocks noGrp="1"/>
          </p:cNvSpPr>
          <p:nvPr>
            <p:ph type="sldNum" sz="quarter" idx="12"/>
          </p:nvPr>
        </p:nvSpPr>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07014CF8-D3F6-F948-8952-16D2D2A80567}" type="slidenum">
              <a:rPr lang="en-US" altLang="en-US" sz="1400">
                <a:latin typeface="Times New Roman" panose="02020603050405020304" pitchFamily="18" charset="0"/>
              </a:rPr>
              <a:pPr eaLnBrk="1" hangingPunct="1"/>
              <a:t>12</a:t>
            </a:fld>
            <a:endParaRPr lang="en-US" altLang="en-US" sz="1400">
              <a:latin typeface="Times New Roman" panose="02020603050405020304" pitchFamily="18" charset="0"/>
            </a:endParaRPr>
          </a:p>
        </p:txBody>
      </p:sp>
      <p:sp>
        <p:nvSpPr>
          <p:cNvPr id="5" name="Rectangle 4">
            <a:extLst>
              <a:ext uri="{FF2B5EF4-FFF2-40B4-BE49-F238E27FC236}">
                <a16:creationId xmlns:a16="http://schemas.microsoft.com/office/drawing/2014/main" id="{6E0999A3-9F94-B740-A3C6-74C0388DE37F}"/>
              </a:ext>
            </a:extLst>
          </p:cNvPr>
          <p:cNvSpPr/>
          <p:nvPr/>
        </p:nvSpPr>
        <p:spPr>
          <a:xfrm>
            <a:off x="304800" y="457200"/>
            <a:ext cx="8153400" cy="6062663"/>
          </a:xfrm>
          <a:prstGeom prst="rect">
            <a:avLst/>
          </a:prstGeom>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b="1">
                <a:latin typeface="Times New Roman" panose="02020603050405020304" pitchFamily="18" charset="0"/>
              </a:rPr>
              <a:t>For Salby Page 181-195; R&amp;Y HW 4.6</a:t>
            </a:r>
          </a:p>
          <a:p>
            <a:pPr eaLnBrk="1" hangingPunct="1"/>
            <a:r>
              <a:rPr lang="en-US" altLang="en-US" b="1">
                <a:latin typeface="Times New Roman" panose="02020603050405020304" pitchFamily="18" charset="0"/>
              </a:rPr>
              <a:t>Convective Available Potential Energy: CAPE</a:t>
            </a:r>
          </a:p>
          <a:p>
            <a:pPr eaLnBrk="1" hangingPunct="1"/>
            <a:endParaRPr lang="en-US" altLang="en-US" sz="2000" b="1">
              <a:latin typeface="Times New Roman" panose="02020603050405020304" pitchFamily="18" charset="0"/>
            </a:endParaRPr>
          </a:p>
          <a:p>
            <a:pPr eaLnBrk="1" hangingPunct="1"/>
            <a:r>
              <a:rPr lang="en-US" altLang="en-US" sz="2000">
                <a:latin typeface="Times New Roman" panose="02020603050405020304" pitchFamily="18" charset="0"/>
              </a:rPr>
              <a:t>The maximum energy available to an ascending parcel, in parcel theory.</a:t>
            </a:r>
          </a:p>
          <a:p>
            <a:pPr eaLnBrk="1" hangingPunct="1"/>
            <a:endParaRPr lang="en-US" altLang="en-US" sz="2000">
              <a:latin typeface="Times New Roman" panose="02020603050405020304" pitchFamily="18" charset="0"/>
            </a:endParaRPr>
          </a:p>
          <a:p>
            <a:pPr algn="l" eaLnBrk="1" hangingPunct="1"/>
            <a:r>
              <a:rPr lang="en-US" altLang="en-US" sz="2000">
                <a:latin typeface="Times New Roman" panose="02020603050405020304" pitchFamily="18" charset="0"/>
              </a:rPr>
              <a:t>On a thermodynamic diagram this is called positive area, and can be seen as the region between the lifted parcel process curve and the environmental sounding, from the parcel's level of free convection to its level of neutral buoyancy. Defined as</a:t>
            </a:r>
          </a:p>
          <a:p>
            <a:pPr algn="l" eaLnBrk="1" hangingPunct="1"/>
            <a:endParaRPr lang="en-US" altLang="en-US" sz="2000">
              <a:latin typeface="Times New Roman" panose="02020603050405020304" pitchFamily="18" charset="0"/>
            </a:endParaRPr>
          </a:p>
          <a:p>
            <a:pPr eaLnBrk="1" hangingPunct="1"/>
            <a:endParaRPr lang="en-US" altLang="en-US" sz="2000">
              <a:latin typeface="Times New Roman" panose="02020603050405020304" pitchFamily="18" charset="0"/>
            </a:endParaRPr>
          </a:p>
          <a:p>
            <a:pPr eaLnBrk="1" hangingPunct="1"/>
            <a:r>
              <a:rPr lang="en-US" altLang="en-US" sz="2000">
                <a:latin typeface="Times New Roman" panose="02020603050405020304" pitchFamily="18" charset="0"/>
              </a:rPr>
              <a:t>    </a:t>
            </a:r>
          </a:p>
          <a:p>
            <a:pPr algn="l" eaLnBrk="1" hangingPunct="1"/>
            <a:r>
              <a:rPr lang="en-US" altLang="en-US" sz="2000">
                <a:latin typeface="Times New Roman" panose="02020603050405020304" pitchFamily="18" charset="0"/>
              </a:rPr>
              <a:t>where α</a:t>
            </a:r>
            <a:r>
              <a:rPr lang="en-US" altLang="en-US" sz="2000" baseline="-25000">
                <a:latin typeface="Times New Roman" panose="02020603050405020304" pitchFamily="18" charset="0"/>
              </a:rPr>
              <a:t>e</a:t>
            </a:r>
            <a:r>
              <a:rPr lang="en-US" altLang="en-US" sz="2000">
                <a:latin typeface="Times New Roman" panose="02020603050405020304" pitchFamily="18" charset="0"/>
              </a:rPr>
              <a:t> is the environmental specific volume profile, α</a:t>
            </a:r>
            <a:r>
              <a:rPr lang="en-US" altLang="en-US" sz="2000" baseline="-25000">
                <a:latin typeface="Times New Roman" panose="02020603050405020304" pitchFamily="18" charset="0"/>
              </a:rPr>
              <a:t>p</a:t>
            </a:r>
            <a:r>
              <a:rPr lang="en-US" altLang="en-US" sz="2000">
                <a:latin typeface="Times New Roman" panose="02020603050405020304" pitchFamily="18" charset="0"/>
              </a:rPr>
              <a:t> is the specific volume of a parcel moving upward moist-adiabatically from the level of free convection, p</a:t>
            </a:r>
            <a:r>
              <a:rPr lang="en-US" altLang="en-US" sz="2000" baseline="-25000">
                <a:latin typeface="Times New Roman" panose="02020603050405020304" pitchFamily="18" charset="0"/>
              </a:rPr>
              <a:t>f</a:t>
            </a:r>
            <a:r>
              <a:rPr lang="en-US" altLang="en-US" sz="2000">
                <a:latin typeface="Times New Roman" panose="02020603050405020304" pitchFamily="18" charset="0"/>
              </a:rPr>
              <a:t> is the pressure at the level of free convection, and p</a:t>
            </a:r>
            <a:r>
              <a:rPr lang="en-US" altLang="en-US" sz="2000" baseline="-25000">
                <a:latin typeface="Times New Roman" panose="02020603050405020304" pitchFamily="18" charset="0"/>
              </a:rPr>
              <a:t>n</a:t>
            </a:r>
            <a:r>
              <a:rPr lang="en-US" altLang="en-US" sz="2000">
                <a:latin typeface="Times New Roman" panose="02020603050405020304" pitchFamily="18" charset="0"/>
              </a:rPr>
              <a:t> is the pressure at the level of neutral buoyancy. The value depends on whether the moist-adiabatic process is considered reversible or irreversible (conventionally irreversible) and whether the latent heat of freezing is considered (conventionally not). AMS Glossary of Meteorology.</a:t>
            </a:r>
          </a:p>
        </p:txBody>
      </p:sp>
      <p:pic>
        <p:nvPicPr>
          <p:cNvPr id="54275" name="Picture 7" descr="Ams2001glos-Ce30.gif">
            <a:extLst>
              <a:ext uri="{FF2B5EF4-FFF2-40B4-BE49-F238E27FC236}">
                <a16:creationId xmlns:a16="http://schemas.microsoft.com/office/drawing/2014/main" id="{E2233CA9-A26C-4D45-88E3-74F646929F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3116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a:extLst>
              <a:ext uri="{FF2B5EF4-FFF2-40B4-BE49-F238E27FC236}">
                <a16:creationId xmlns:a16="http://schemas.microsoft.com/office/drawing/2014/main" id="{93385282-EEA2-9B4D-B051-B09D1691702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5298" name="Rectangle 6">
            <a:extLst>
              <a:ext uri="{FF2B5EF4-FFF2-40B4-BE49-F238E27FC236}">
                <a16:creationId xmlns:a16="http://schemas.microsoft.com/office/drawing/2014/main" id="{C4FE0201-E2CE-F347-8826-DE71B85E92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998AAAAA-A058-9241-89A1-EE34F40E727B}" type="slidenum">
              <a:rPr lang="en-US" altLang="en-US" sz="1400">
                <a:latin typeface="Times New Roman" panose="02020603050405020304" pitchFamily="18" charset="0"/>
              </a:rPr>
              <a:pPr eaLnBrk="1" hangingPunct="1"/>
              <a:t>13</a:t>
            </a:fld>
            <a:endParaRPr lang="en-US" altLang="en-US" sz="1400">
              <a:latin typeface="Times New Roman" panose="02020603050405020304" pitchFamily="18" charset="0"/>
            </a:endParaRPr>
          </a:p>
        </p:txBody>
      </p:sp>
      <p:sp>
        <p:nvSpPr>
          <p:cNvPr id="55299" name="Text Box 2">
            <a:extLst>
              <a:ext uri="{FF2B5EF4-FFF2-40B4-BE49-F238E27FC236}">
                <a16:creationId xmlns:a16="http://schemas.microsoft.com/office/drawing/2014/main" id="{0DB679AB-F1B0-8D4B-B841-51A2C92067FF}"/>
              </a:ext>
            </a:extLst>
          </p:cNvPr>
          <p:cNvSpPr txBox="1">
            <a:spLocks noChangeArrowheads="1"/>
          </p:cNvSpPr>
          <p:nvPr/>
        </p:nvSpPr>
        <p:spPr bwMode="auto">
          <a:xfrm>
            <a:off x="226671" y="206801"/>
            <a:ext cx="8665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dirty="0">
                <a:latin typeface="Times New Roman" panose="02020603050405020304" pitchFamily="18" charset="0"/>
              </a:rPr>
              <a:t>What is the change in T for a </a:t>
            </a:r>
            <a:r>
              <a:rPr lang="en-US" altLang="en-US" u="sng" dirty="0">
                <a:latin typeface="Times New Roman" panose="02020603050405020304" pitchFamily="18" charset="0"/>
              </a:rPr>
              <a:t>saturated adiabatic</a:t>
            </a:r>
            <a:r>
              <a:rPr lang="en-US" altLang="en-US" dirty="0">
                <a:latin typeface="Times New Roman" panose="02020603050405020304" pitchFamily="18" charset="0"/>
              </a:rPr>
              <a:t> (pseudo adiabatic)</a:t>
            </a:r>
          </a:p>
          <a:p>
            <a:pPr algn="l" eaLnBrk="1" hangingPunct="1"/>
            <a:r>
              <a:rPr lang="en-US" altLang="en-US" dirty="0">
                <a:latin typeface="Times New Roman" panose="02020603050405020304" pitchFamily="18" charset="0"/>
              </a:rPr>
              <a:t>displacement? </a:t>
            </a:r>
          </a:p>
        </p:txBody>
      </p:sp>
      <p:graphicFrame>
        <p:nvGraphicFramePr>
          <p:cNvPr id="55300" name="Object 3">
            <a:extLst>
              <a:ext uri="{FF2B5EF4-FFF2-40B4-BE49-F238E27FC236}">
                <a16:creationId xmlns:a16="http://schemas.microsoft.com/office/drawing/2014/main" id="{066ACC03-8E1C-5143-9409-DB6C05615A1C}"/>
              </a:ext>
            </a:extLst>
          </p:cNvPr>
          <p:cNvGraphicFramePr>
            <a:graphicFrameLocks noChangeAspect="1"/>
          </p:cNvGraphicFramePr>
          <p:nvPr>
            <p:extLst>
              <p:ext uri="{D42A27DB-BD31-4B8C-83A1-F6EECF244321}">
                <p14:modId xmlns:p14="http://schemas.microsoft.com/office/powerpoint/2010/main" val="1159069053"/>
              </p:ext>
            </p:extLst>
          </p:nvPr>
        </p:nvGraphicFramePr>
        <p:xfrm>
          <a:off x="2565400" y="1193800"/>
          <a:ext cx="3987800" cy="1400175"/>
        </p:xfrm>
        <a:graphic>
          <a:graphicData uri="http://schemas.openxmlformats.org/presentationml/2006/ole">
            <mc:AlternateContent xmlns:mc="http://schemas.openxmlformats.org/markup-compatibility/2006">
              <mc:Choice xmlns:v="urn:schemas-microsoft-com:vml" Requires="v">
                <p:oleObj spid="_x0000_s55319" name="Equation" r:id="rId3" imgW="43294300" imgH="15214600" progId="Equation.3">
                  <p:embed/>
                </p:oleObj>
              </mc:Choice>
              <mc:Fallback>
                <p:oleObj name="Equation" r:id="rId3" imgW="43294300" imgH="15214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0" y="1193800"/>
                        <a:ext cx="398780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5301" name="Text Box 4">
            <a:extLst>
              <a:ext uri="{FF2B5EF4-FFF2-40B4-BE49-F238E27FC236}">
                <a16:creationId xmlns:a16="http://schemas.microsoft.com/office/drawing/2014/main" id="{389E78B3-2A39-AD4C-AC39-03B2DE6F6599}"/>
              </a:ext>
            </a:extLst>
          </p:cNvPr>
          <p:cNvSpPr txBox="1">
            <a:spLocks noChangeArrowheads="1"/>
          </p:cNvSpPr>
          <p:nvPr/>
        </p:nvSpPr>
        <p:spPr bwMode="auto">
          <a:xfrm>
            <a:off x="822325" y="3165475"/>
            <a:ext cx="77882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Note that w</a:t>
            </a:r>
            <a:r>
              <a:rPr lang="en-US" altLang="en-US" baseline="-25000">
                <a:latin typeface="Times New Roman" panose="02020603050405020304" pitchFamily="18" charset="0"/>
              </a:rPr>
              <a:t>o</a:t>
            </a:r>
            <a:r>
              <a:rPr lang="en-US" altLang="en-US">
                <a:latin typeface="Times New Roman" panose="02020603050405020304" pitchFamily="18" charset="0"/>
              </a:rPr>
              <a:t>= f</a:t>
            </a:r>
            <a:r>
              <a:rPr lang="en-US" altLang="en-US" sz="2000">
                <a:latin typeface="Times New Roman" panose="02020603050405020304" pitchFamily="18" charset="0"/>
              </a:rPr>
              <a:t>(T,P)</a:t>
            </a:r>
          </a:p>
          <a:p>
            <a:pPr algn="l" eaLnBrk="1" hangingPunct="1"/>
            <a:endParaRPr lang="en-US" altLang="en-US" sz="2000">
              <a:latin typeface="Times New Roman" panose="02020603050405020304" pitchFamily="18" charset="0"/>
            </a:endParaRPr>
          </a:p>
          <a:p>
            <a:pPr algn="l" eaLnBrk="1" hangingPunct="1"/>
            <a:r>
              <a:rPr lang="en-US" altLang="en-US">
                <a:latin typeface="Times New Roman" panose="02020603050405020304" pitchFamily="18" charset="0"/>
              </a:rPr>
              <a:t>We want to derive dT/dz for this process using the hydrostatic equation (dp/dz = -</a:t>
            </a:r>
            <a:r>
              <a:rPr lang="en-US" altLang="en-US"/>
              <a:t>r</a:t>
            </a:r>
            <a:r>
              <a:rPr lang="en-US" altLang="en-US">
                <a:latin typeface="Times New Roman" panose="02020603050405020304" pitchFamily="18" charset="0"/>
              </a:rPr>
              <a:t>g)and assuming </a:t>
            </a:r>
            <a:r>
              <a:rPr lang="en-US" altLang="en-US"/>
              <a:t>a/a</a:t>
            </a:r>
            <a:r>
              <a:rPr lang="ja-JP" altLang="en-US">
                <a:latin typeface="Times New Roman" panose="02020603050405020304" pitchFamily="18" charset="0"/>
              </a:rPr>
              <a:t>’</a:t>
            </a:r>
            <a:r>
              <a:rPr lang="en-US" altLang="ja-JP">
                <a:latin typeface="Times New Roman" panose="02020603050405020304" pitchFamily="18" charset="0"/>
              </a:rPr>
              <a:t> ~ 1 and </a:t>
            </a:r>
            <a:r>
              <a:rPr lang="en-US" altLang="ja-JP"/>
              <a:t>a = 1/r </a:t>
            </a:r>
            <a:r>
              <a:rPr lang="en-US" altLang="ja-JP">
                <a:latin typeface="Times New Roman" panose="02020603050405020304" pitchFamily="18" charset="0"/>
              </a:rPr>
              <a:t>.</a:t>
            </a:r>
          </a:p>
          <a:p>
            <a:pPr algn="l" eaLnBrk="1" hangingPunct="1"/>
            <a:endParaRPr lang="en-US" altLang="en-US">
              <a:latin typeface="Times New Roman" panose="02020603050405020304" pitchFamily="18" charset="0"/>
            </a:endParaRPr>
          </a:p>
          <a:p>
            <a:pPr algn="l" eaLnBrk="1" hangingPunct="1"/>
            <a:endParaRPr lang="en-US" altLang="en-US">
              <a:latin typeface="Times New Roman" panose="02020603050405020304" pitchFamily="18" charset="0"/>
            </a:endParaRPr>
          </a:p>
          <a:p>
            <a:pPr algn="l" eaLnBrk="1" hangingPunct="1"/>
            <a:r>
              <a:rPr lang="en-US" altLang="en-US">
                <a:latin typeface="Times New Roman" panose="02020603050405020304" pitchFamily="18" charset="0"/>
              </a:rPr>
              <a:t>so</a:t>
            </a:r>
          </a:p>
        </p:txBody>
      </p:sp>
      <p:graphicFrame>
        <p:nvGraphicFramePr>
          <p:cNvPr id="55302" name="Object 5">
            <a:extLst>
              <a:ext uri="{FF2B5EF4-FFF2-40B4-BE49-F238E27FC236}">
                <a16:creationId xmlns:a16="http://schemas.microsoft.com/office/drawing/2014/main" id="{74A42457-2E1F-024C-B82D-414E0E34D391}"/>
              </a:ext>
            </a:extLst>
          </p:cNvPr>
          <p:cNvGraphicFramePr>
            <a:graphicFrameLocks noChangeAspect="1"/>
          </p:cNvGraphicFramePr>
          <p:nvPr/>
        </p:nvGraphicFramePr>
        <p:xfrm>
          <a:off x="2667000" y="5257800"/>
          <a:ext cx="3200400" cy="944563"/>
        </p:xfrm>
        <a:graphic>
          <a:graphicData uri="http://schemas.openxmlformats.org/presentationml/2006/ole">
            <mc:AlternateContent xmlns:mc="http://schemas.openxmlformats.org/markup-compatibility/2006">
              <mc:Choice xmlns:v="urn:schemas-microsoft-com:vml" Requires="v">
                <p:oleObj spid="_x0000_s55320" name="Equation" r:id="rId5" imgW="30721300" imgH="9067800" progId="Equation.3">
                  <p:embed/>
                </p:oleObj>
              </mc:Choice>
              <mc:Fallback>
                <p:oleObj name="Equation" r:id="rId5" imgW="30721300" imgH="9067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257800"/>
                        <a:ext cx="3200400"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5">
            <a:extLst>
              <a:ext uri="{FF2B5EF4-FFF2-40B4-BE49-F238E27FC236}">
                <a16:creationId xmlns:a16="http://schemas.microsoft.com/office/drawing/2014/main" id="{55253D32-8BDF-A546-9AC4-FC2106C57A8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6322" name="Rectangle 6">
            <a:extLst>
              <a:ext uri="{FF2B5EF4-FFF2-40B4-BE49-F238E27FC236}">
                <a16:creationId xmlns:a16="http://schemas.microsoft.com/office/drawing/2014/main" id="{B80494B4-880F-4F48-9E25-72B9E600100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AAABA17E-EC45-C244-8117-D18633A2E6F0}" type="slidenum">
              <a:rPr lang="en-US" altLang="en-US" sz="1400">
                <a:latin typeface="Times New Roman" panose="02020603050405020304" pitchFamily="18" charset="0"/>
              </a:rPr>
              <a:pPr eaLnBrk="1" hangingPunct="1"/>
              <a:t>14</a:t>
            </a:fld>
            <a:endParaRPr lang="en-US" altLang="en-US" sz="1400">
              <a:latin typeface="Times New Roman" panose="02020603050405020304" pitchFamily="18" charset="0"/>
            </a:endParaRPr>
          </a:p>
        </p:txBody>
      </p:sp>
      <p:sp>
        <p:nvSpPr>
          <p:cNvPr id="56323" name="Rectangle 3">
            <a:extLst>
              <a:ext uri="{FF2B5EF4-FFF2-40B4-BE49-F238E27FC236}">
                <a16:creationId xmlns:a16="http://schemas.microsoft.com/office/drawing/2014/main" id="{FF0195AE-939A-9940-8F30-FEE98DCC4129}"/>
              </a:ext>
            </a:extLst>
          </p:cNvPr>
          <p:cNvSpPr>
            <a:spLocks noChangeArrowheads="1"/>
          </p:cNvSpPr>
          <p:nvPr/>
        </p:nvSpPr>
        <p:spPr bwMode="auto">
          <a:xfrm>
            <a:off x="2133600" y="4724400"/>
            <a:ext cx="4724400" cy="19812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graphicFrame>
        <p:nvGraphicFramePr>
          <p:cNvPr id="56324" name="Object 2">
            <a:extLst>
              <a:ext uri="{FF2B5EF4-FFF2-40B4-BE49-F238E27FC236}">
                <a16:creationId xmlns:a16="http://schemas.microsoft.com/office/drawing/2014/main" id="{32806FBF-33A0-3947-9B5A-0A3280989EF4}"/>
              </a:ext>
            </a:extLst>
          </p:cNvPr>
          <p:cNvGraphicFramePr>
            <a:graphicFrameLocks noChangeAspect="1"/>
          </p:cNvGraphicFramePr>
          <p:nvPr>
            <p:extLst>
              <p:ext uri="{D42A27DB-BD31-4B8C-83A1-F6EECF244321}">
                <p14:modId xmlns:p14="http://schemas.microsoft.com/office/powerpoint/2010/main" val="2707717085"/>
              </p:ext>
            </p:extLst>
          </p:nvPr>
        </p:nvGraphicFramePr>
        <p:xfrm>
          <a:off x="533400" y="136525"/>
          <a:ext cx="8458200" cy="6492875"/>
        </p:xfrm>
        <a:graphic>
          <a:graphicData uri="http://schemas.openxmlformats.org/presentationml/2006/ole">
            <mc:AlternateContent xmlns:mc="http://schemas.openxmlformats.org/markup-compatibility/2006">
              <mc:Choice xmlns:v="urn:schemas-microsoft-com:vml" Requires="v">
                <p:oleObj spid="_x0000_s56333" name="Equation" r:id="rId3" imgW="5080000" imgH="4064000" progId="Equation.3">
                  <p:embed/>
                </p:oleObj>
              </mc:Choice>
              <mc:Fallback>
                <p:oleObj name="Equation" r:id="rId3" imgW="5080000" imgH="4064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6525"/>
                        <a:ext cx="84582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5">
            <a:extLst>
              <a:ext uri="{FF2B5EF4-FFF2-40B4-BE49-F238E27FC236}">
                <a16:creationId xmlns:a16="http://schemas.microsoft.com/office/drawing/2014/main" id="{75B21359-98C1-2D49-BAC5-14B9D8D9D32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7346" name="Rectangle 6">
            <a:extLst>
              <a:ext uri="{FF2B5EF4-FFF2-40B4-BE49-F238E27FC236}">
                <a16:creationId xmlns:a16="http://schemas.microsoft.com/office/drawing/2014/main" id="{5C73111F-9986-F046-9B13-9D4B7418967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878BE61E-5B06-764F-BE19-D87932BB4FF6}" type="slidenum">
              <a:rPr lang="en-US" altLang="en-US" sz="1400">
                <a:latin typeface="Times New Roman" panose="02020603050405020304" pitchFamily="18" charset="0"/>
              </a:rPr>
              <a:pPr eaLnBrk="1" hangingPunct="1"/>
              <a:t>15</a:t>
            </a:fld>
            <a:endParaRPr lang="en-US" altLang="en-US" sz="1400">
              <a:latin typeface="Times New Roman" panose="02020603050405020304" pitchFamily="18" charset="0"/>
            </a:endParaRPr>
          </a:p>
        </p:txBody>
      </p:sp>
      <p:sp>
        <p:nvSpPr>
          <p:cNvPr id="57347" name="Rectangle 2">
            <a:extLst>
              <a:ext uri="{FF2B5EF4-FFF2-40B4-BE49-F238E27FC236}">
                <a16:creationId xmlns:a16="http://schemas.microsoft.com/office/drawing/2014/main" id="{74BB8921-E717-EA4E-8728-53B4CB6ADE3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Saturated Adiabatic Lapse Rate</a:t>
            </a:r>
          </a:p>
        </p:txBody>
      </p:sp>
      <p:sp>
        <p:nvSpPr>
          <p:cNvPr id="57348" name="Text Box 3">
            <a:extLst>
              <a:ext uri="{FF2B5EF4-FFF2-40B4-BE49-F238E27FC236}">
                <a16:creationId xmlns:a16="http://schemas.microsoft.com/office/drawing/2014/main" id="{B4D2F775-DC0D-164A-A8E9-780229095028}"/>
              </a:ext>
            </a:extLst>
          </p:cNvPr>
          <p:cNvSpPr txBox="1">
            <a:spLocks noChangeArrowheads="1"/>
          </p:cNvSpPr>
          <p:nvPr/>
        </p:nvSpPr>
        <p:spPr bwMode="auto">
          <a:xfrm>
            <a:off x="1736725" y="1863725"/>
            <a:ext cx="541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dirty="0">
                <a:latin typeface="Times New Roman" panose="02020603050405020304" pitchFamily="18" charset="0"/>
              </a:rPr>
              <a:t>The table below lists values of </a:t>
            </a:r>
            <a:r>
              <a:rPr lang="en-US" altLang="en-US" dirty="0" err="1"/>
              <a:t>G</a:t>
            </a:r>
            <a:r>
              <a:rPr lang="en-US" altLang="en-US" baseline="-25000" dirty="0" err="1">
                <a:latin typeface="Times New Roman" panose="02020603050405020304" pitchFamily="18" charset="0"/>
              </a:rPr>
              <a:t>s</a:t>
            </a:r>
            <a:r>
              <a:rPr lang="en-US" altLang="en-US" dirty="0">
                <a:latin typeface="Times New Roman" panose="02020603050405020304" pitchFamily="18" charset="0"/>
              </a:rPr>
              <a:t> in K/km</a:t>
            </a:r>
          </a:p>
        </p:txBody>
      </p:sp>
      <p:graphicFrame>
        <p:nvGraphicFramePr>
          <p:cNvPr id="15417" name="Group 57">
            <a:extLst>
              <a:ext uri="{FF2B5EF4-FFF2-40B4-BE49-F238E27FC236}">
                <a16:creationId xmlns:a16="http://schemas.microsoft.com/office/drawing/2014/main" id="{DFA1FA07-8E1F-DB42-993E-41E9CFB4330B}"/>
              </a:ext>
            </a:extLst>
          </p:cNvPr>
          <p:cNvGraphicFramePr>
            <a:graphicFrameLocks noGrp="1"/>
          </p:cNvGraphicFramePr>
          <p:nvPr>
            <p:ph type="tbl" idx="1"/>
          </p:nvPr>
        </p:nvGraphicFramePr>
        <p:xfrm>
          <a:off x="1219200" y="2971800"/>
          <a:ext cx="6248400" cy="3124200"/>
        </p:xfrm>
        <a:graphic>
          <a:graphicData uri="http://schemas.openxmlformats.org/drawingml/2006/table">
            <a:tbl>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tblGrid>
              <a:tr h="78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1000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700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500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8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-30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78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0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78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20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
        <p:nvSpPr>
          <p:cNvPr id="57379" name="Text Box 41">
            <a:extLst>
              <a:ext uri="{FF2B5EF4-FFF2-40B4-BE49-F238E27FC236}">
                <a16:creationId xmlns:a16="http://schemas.microsoft.com/office/drawing/2014/main" id="{06617F26-1840-0449-BB4D-2C8E392DE06C}"/>
              </a:ext>
            </a:extLst>
          </p:cNvPr>
          <p:cNvSpPr txBox="1">
            <a:spLocks noChangeArrowheads="1"/>
          </p:cNvSpPr>
          <p:nvPr/>
        </p:nvSpPr>
        <p:spPr bwMode="auto">
          <a:xfrm>
            <a:off x="5867400" y="2397124"/>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dirty="0">
                <a:latin typeface="Times New Roman" panose="02020603050405020304" pitchFamily="18" charset="0"/>
              </a:rPr>
              <a:t>pressure</a:t>
            </a:r>
          </a:p>
        </p:txBody>
      </p:sp>
      <p:sp>
        <p:nvSpPr>
          <p:cNvPr id="57380" name="Text Box 42">
            <a:extLst>
              <a:ext uri="{FF2B5EF4-FFF2-40B4-BE49-F238E27FC236}">
                <a16:creationId xmlns:a16="http://schemas.microsoft.com/office/drawing/2014/main" id="{26CC77E8-25DF-BB49-9A19-4C3F1EF3177D}"/>
              </a:ext>
            </a:extLst>
          </p:cNvPr>
          <p:cNvSpPr txBox="1">
            <a:spLocks noChangeArrowheads="1"/>
          </p:cNvSpPr>
          <p:nvPr/>
        </p:nvSpPr>
        <p:spPr bwMode="auto">
          <a:xfrm rot="-5400000">
            <a:off x="-132557" y="3866357"/>
            <a:ext cx="163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temperature</a:t>
            </a:r>
          </a:p>
        </p:txBody>
      </p:sp>
      <p:sp>
        <p:nvSpPr>
          <p:cNvPr id="57381" name="Line 43">
            <a:extLst>
              <a:ext uri="{FF2B5EF4-FFF2-40B4-BE49-F238E27FC236}">
                <a16:creationId xmlns:a16="http://schemas.microsoft.com/office/drawing/2014/main" id="{0C3EE9B8-20D6-F14D-B1C0-F3F6BB6C292D}"/>
              </a:ext>
            </a:extLst>
          </p:cNvPr>
          <p:cNvSpPr>
            <a:spLocks noChangeShapeType="1"/>
          </p:cNvSpPr>
          <p:nvPr/>
        </p:nvSpPr>
        <p:spPr bwMode="auto">
          <a:xfrm flipH="1">
            <a:off x="4114800" y="2625724"/>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2" name="Line 44">
            <a:extLst>
              <a:ext uri="{FF2B5EF4-FFF2-40B4-BE49-F238E27FC236}">
                <a16:creationId xmlns:a16="http://schemas.microsoft.com/office/drawing/2014/main" id="{E49671A0-62E1-CA4F-A2FD-436AA20B2646}"/>
              </a:ext>
            </a:extLst>
          </p:cNvPr>
          <p:cNvSpPr>
            <a:spLocks noChangeShapeType="1"/>
          </p:cNvSpPr>
          <p:nvPr/>
        </p:nvSpPr>
        <p:spPr bwMode="auto">
          <a:xfrm>
            <a:off x="685800" y="50292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3" name="Text Box 58">
            <a:extLst>
              <a:ext uri="{FF2B5EF4-FFF2-40B4-BE49-F238E27FC236}">
                <a16:creationId xmlns:a16="http://schemas.microsoft.com/office/drawing/2014/main" id="{32ADAC83-AA24-124D-AC2F-D0434CA04764}"/>
              </a:ext>
            </a:extLst>
          </p:cNvPr>
          <p:cNvSpPr txBox="1">
            <a:spLocks noChangeArrowheads="1"/>
          </p:cNvSpPr>
          <p:nvPr/>
        </p:nvSpPr>
        <p:spPr bwMode="auto">
          <a:xfrm>
            <a:off x="3200400" y="6207124"/>
            <a:ext cx="2667000" cy="46166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i="1" dirty="0">
                <a:latin typeface="Times New Roman" panose="02020603050405020304" pitchFamily="18" charset="0"/>
              </a:rPr>
              <a:t>Note that </a:t>
            </a:r>
            <a:r>
              <a:rPr lang="en-US" altLang="en-US" i="1" dirty="0" err="1"/>
              <a:t>G</a:t>
            </a:r>
            <a:r>
              <a:rPr lang="en-US" altLang="en-US" i="1" baseline="-25000" dirty="0" err="1">
                <a:latin typeface="Times New Roman" panose="02020603050405020304" pitchFamily="18" charset="0"/>
              </a:rPr>
              <a:t>s</a:t>
            </a:r>
            <a:r>
              <a:rPr lang="en-US" altLang="en-US" i="1" dirty="0">
                <a:latin typeface="Times New Roman" panose="02020603050405020304" pitchFamily="18" charset="0"/>
              </a:rPr>
              <a:t> </a:t>
            </a:r>
            <a:r>
              <a:rPr lang="en-US" altLang="en-US" i="1" u="sng" dirty="0">
                <a:latin typeface="Times New Roman" panose="02020603050405020304" pitchFamily="18" charset="0"/>
              </a:rPr>
              <a:t>&lt;</a:t>
            </a:r>
            <a:r>
              <a:rPr lang="en-US" altLang="en-US" i="1" dirty="0">
                <a:latin typeface="Times New Roman" panose="02020603050405020304" pitchFamily="18" charset="0"/>
              </a:rPr>
              <a:t>  </a:t>
            </a:r>
            <a:r>
              <a:rPr lang="en-US" altLang="en-US" i="1" dirty="0" err="1"/>
              <a:t>G</a:t>
            </a:r>
            <a:r>
              <a:rPr lang="en-US" altLang="en-US" i="1" baseline="-25000" dirty="0" err="1">
                <a:latin typeface="Times New Roman" panose="02020603050405020304" pitchFamily="18" charset="0"/>
              </a:rPr>
              <a:t>d</a:t>
            </a:r>
            <a:endParaRPr lang="en-US" altLang="en-US" i="1"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a:extLst>
              <a:ext uri="{FF2B5EF4-FFF2-40B4-BE49-F238E27FC236}">
                <a16:creationId xmlns:a16="http://schemas.microsoft.com/office/drawing/2014/main" id="{2D747F8B-1BDA-CD44-9E76-264B6BBBD1D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8370" name="Rectangle 6">
            <a:extLst>
              <a:ext uri="{FF2B5EF4-FFF2-40B4-BE49-F238E27FC236}">
                <a16:creationId xmlns:a16="http://schemas.microsoft.com/office/drawing/2014/main" id="{1D9B71C0-40FE-DD4E-9765-E7BE36592D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344A7760-E127-2047-841F-C847C844C534}" type="slidenum">
              <a:rPr lang="en-US" altLang="en-US" sz="1400">
                <a:latin typeface="Times New Roman" panose="02020603050405020304" pitchFamily="18" charset="0"/>
              </a:rPr>
              <a:pPr eaLnBrk="1" hangingPunct="1"/>
              <a:t>16</a:t>
            </a:fld>
            <a:endParaRPr lang="en-US" altLang="en-US" sz="1400">
              <a:latin typeface="Times New Roman" panose="02020603050405020304" pitchFamily="18" charset="0"/>
            </a:endParaRPr>
          </a:p>
        </p:txBody>
      </p:sp>
      <p:sp>
        <p:nvSpPr>
          <p:cNvPr id="58371" name="Rectangle 2">
            <a:extLst>
              <a:ext uri="{FF2B5EF4-FFF2-40B4-BE49-F238E27FC236}">
                <a16:creationId xmlns:a16="http://schemas.microsoft.com/office/drawing/2014/main" id="{CCCDEBFA-A4AF-7E4A-B588-BB1BE81CFA5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Buoyant Force on an Air Parcel</a:t>
            </a:r>
          </a:p>
        </p:txBody>
      </p:sp>
      <p:sp>
        <p:nvSpPr>
          <p:cNvPr id="58372" name="Text Box 3">
            <a:extLst>
              <a:ext uri="{FF2B5EF4-FFF2-40B4-BE49-F238E27FC236}">
                <a16:creationId xmlns:a16="http://schemas.microsoft.com/office/drawing/2014/main" id="{8DBF5BB1-D43F-974B-9C01-D533BC13E117}"/>
              </a:ext>
            </a:extLst>
          </p:cNvPr>
          <p:cNvSpPr txBox="1">
            <a:spLocks noChangeArrowheads="1"/>
          </p:cNvSpPr>
          <p:nvPr/>
        </p:nvSpPr>
        <p:spPr bwMode="auto">
          <a:xfrm>
            <a:off x="396875" y="2022475"/>
            <a:ext cx="7916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The environment is in hydrostatic equilibrium (no acceleration)</a:t>
            </a:r>
          </a:p>
        </p:txBody>
      </p:sp>
      <p:graphicFrame>
        <p:nvGraphicFramePr>
          <p:cNvPr id="58373" name="Object 4">
            <a:extLst>
              <a:ext uri="{FF2B5EF4-FFF2-40B4-BE49-F238E27FC236}">
                <a16:creationId xmlns:a16="http://schemas.microsoft.com/office/drawing/2014/main" id="{899301AA-334B-1641-B6E4-CEB5260A8C17}"/>
              </a:ext>
            </a:extLst>
          </p:cNvPr>
          <p:cNvGraphicFramePr>
            <a:graphicFrameLocks noChangeAspect="1"/>
          </p:cNvGraphicFramePr>
          <p:nvPr/>
        </p:nvGraphicFramePr>
        <p:xfrm>
          <a:off x="2209800" y="2590800"/>
          <a:ext cx="3689350" cy="974725"/>
        </p:xfrm>
        <a:graphic>
          <a:graphicData uri="http://schemas.openxmlformats.org/presentationml/2006/ole">
            <mc:AlternateContent xmlns:mc="http://schemas.openxmlformats.org/markup-compatibility/2006">
              <mc:Choice xmlns:v="urn:schemas-microsoft-com:vml" Requires="v">
                <p:oleObj spid="_x0000_s58392" name="Equation" r:id="rId3" imgW="36576000" imgH="9652000" progId="Equation.3">
                  <p:embed/>
                </p:oleObj>
              </mc:Choice>
              <mc:Fallback>
                <p:oleObj name="Equation" r:id="rId3" imgW="36576000" imgH="9652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590800"/>
                        <a:ext cx="3689350"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5302" name="Text Box 5">
            <a:extLst>
              <a:ext uri="{FF2B5EF4-FFF2-40B4-BE49-F238E27FC236}">
                <a16:creationId xmlns:a16="http://schemas.microsoft.com/office/drawing/2014/main" id="{809CAA4A-CA2C-7C4B-A962-C53F90786871}"/>
              </a:ext>
            </a:extLst>
          </p:cNvPr>
          <p:cNvSpPr txBox="1">
            <a:spLocks noChangeArrowheads="1"/>
          </p:cNvSpPr>
          <p:nvPr/>
        </p:nvSpPr>
        <p:spPr bwMode="auto">
          <a:xfrm>
            <a:off x="457200" y="4156075"/>
            <a:ext cx="81534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charset="0"/>
                <a:ea typeface="ＭＳ Ｐゴシック" charset="0"/>
                <a:cs typeface="ＭＳ Ｐゴシック" charset="0"/>
              </a:defRPr>
            </a:lvl1pPr>
            <a:lvl2pPr marL="742950" indent="-285750" eaLnBrk="0" hangingPunct="0">
              <a:defRPr sz="2400">
                <a:solidFill>
                  <a:schemeClr val="tx1"/>
                </a:solidFill>
                <a:latin typeface="Symbol" charset="0"/>
                <a:ea typeface="ＭＳ Ｐゴシック" charset="0"/>
              </a:defRPr>
            </a:lvl2pPr>
            <a:lvl3pPr marL="1143000" indent="-228600" eaLnBrk="0" hangingPunct="0">
              <a:defRPr sz="2400">
                <a:solidFill>
                  <a:schemeClr val="tx1"/>
                </a:solidFill>
                <a:latin typeface="Symbol" charset="0"/>
                <a:ea typeface="ＭＳ Ｐゴシック" charset="0"/>
              </a:defRPr>
            </a:lvl3pPr>
            <a:lvl4pPr marL="1600200" indent="-228600" eaLnBrk="0" hangingPunct="0">
              <a:defRPr sz="2400">
                <a:solidFill>
                  <a:schemeClr val="tx1"/>
                </a:solidFill>
                <a:latin typeface="Symbol" charset="0"/>
                <a:ea typeface="ＭＳ Ｐゴシック" charset="0"/>
              </a:defRPr>
            </a:lvl4pPr>
            <a:lvl5pPr marL="2057400" indent="-228600" eaLnBrk="0" hangingPunct="0">
              <a:defRPr sz="2400">
                <a:solidFill>
                  <a:schemeClr val="tx1"/>
                </a:solidFill>
                <a:latin typeface="Symbol" charset="0"/>
                <a:ea typeface="ＭＳ Ｐゴシック" charset="0"/>
              </a:defRPr>
            </a:lvl5pPr>
            <a:lvl6pPr marL="2514600" indent="-228600" algn="ctr" eaLnBrk="0" fontAlgn="base" hangingPunct="0">
              <a:spcBef>
                <a:spcPct val="0"/>
              </a:spcBef>
              <a:spcAft>
                <a:spcPct val="0"/>
              </a:spcAft>
              <a:defRPr sz="2400">
                <a:solidFill>
                  <a:schemeClr val="tx1"/>
                </a:solidFill>
                <a:latin typeface="Symbol" charset="0"/>
                <a:ea typeface="ＭＳ Ｐゴシック" charset="0"/>
              </a:defRPr>
            </a:lvl6pPr>
            <a:lvl7pPr marL="2971800" indent="-228600" algn="ctr" eaLnBrk="0" fontAlgn="base" hangingPunct="0">
              <a:spcBef>
                <a:spcPct val="0"/>
              </a:spcBef>
              <a:spcAft>
                <a:spcPct val="0"/>
              </a:spcAft>
              <a:defRPr sz="2400">
                <a:solidFill>
                  <a:schemeClr val="tx1"/>
                </a:solidFill>
                <a:latin typeface="Symbol" charset="0"/>
                <a:ea typeface="ＭＳ Ｐゴシック" charset="0"/>
              </a:defRPr>
            </a:lvl7pPr>
            <a:lvl8pPr marL="3429000" indent="-228600" algn="ctr" eaLnBrk="0" fontAlgn="base" hangingPunct="0">
              <a:spcBef>
                <a:spcPct val="0"/>
              </a:spcBef>
              <a:spcAft>
                <a:spcPct val="0"/>
              </a:spcAft>
              <a:defRPr sz="2400">
                <a:solidFill>
                  <a:schemeClr val="tx1"/>
                </a:solidFill>
                <a:latin typeface="Symbol" charset="0"/>
                <a:ea typeface="ＭＳ Ｐゴシック" charset="0"/>
              </a:defRPr>
            </a:lvl8pPr>
            <a:lvl9pPr marL="3886200" indent="-228600" algn="ctr" eaLnBrk="0" fontAlgn="base" hangingPunct="0">
              <a:spcBef>
                <a:spcPct val="0"/>
              </a:spcBef>
              <a:spcAft>
                <a:spcPct val="0"/>
              </a:spcAft>
              <a:defRPr sz="2400">
                <a:solidFill>
                  <a:schemeClr val="tx1"/>
                </a:solidFill>
                <a:latin typeface="Symbol" charset="0"/>
                <a:ea typeface="ＭＳ Ｐゴシック" charset="0"/>
              </a:defRPr>
            </a:lvl9pPr>
          </a:lstStyle>
          <a:p>
            <a:pPr algn="l" eaLnBrk="1" hangingPunct="1">
              <a:defRPr/>
            </a:pPr>
            <a:r>
              <a:rPr lang="en-US" dirty="0">
                <a:latin typeface="Times New Roman" charset="0"/>
              </a:rPr>
              <a:t>In general, an air parcel WILL be subject to an acceleration due to density differences with the environment, so CAPE is the integral of </a:t>
            </a:r>
            <a:r>
              <a:rPr lang="en-US" dirty="0">
                <a:latin typeface="Symbol" charset="2"/>
                <a:cs typeface="Symbol" charset="2"/>
              </a:rPr>
              <a:t>a (</a:t>
            </a:r>
            <a:r>
              <a:rPr lang="en-US" dirty="0">
                <a:latin typeface="+mj-lt"/>
                <a:cs typeface="Symbol" charset="2"/>
              </a:rPr>
              <a:t>from the wet </a:t>
            </a:r>
            <a:r>
              <a:rPr lang="en-US" dirty="0" err="1">
                <a:latin typeface="+mj-lt"/>
                <a:cs typeface="Symbol" charset="2"/>
              </a:rPr>
              <a:t>adiabat</a:t>
            </a:r>
            <a:r>
              <a:rPr lang="en-US" dirty="0">
                <a:latin typeface="Symbol" charset="2"/>
                <a:cs typeface="Symbol" charset="2"/>
              </a:rPr>
              <a:t>)</a:t>
            </a:r>
            <a:r>
              <a:rPr lang="en-US" dirty="0">
                <a:latin typeface="Times New Roman" charset="0"/>
              </a:rPr>
              <a:t> </a:t>
            </a:r>
            <a:r>
              <a:rPr lang="en-US" dirty="0" err="1">
                <a:latin typeface="Times New Roman" charset="0"/>
              </a:rPr>
              <a:t>wrt</a:t>
            </a:r>
            <a:r>
              <a:rPr lang="en-US" dirty="0">
                <a:latin typeface="Times New Roman" charset="0"/>
              </a:rPr>
              <a:t> p; for the parcel:</a:t>
            </a:r>
          </a:p>
        </p:txBody>
      </p:sp>
      <p:graphicFrame>
        <p:nvGraphicFramePr>
          <p:cNvPr id="58375" name="Object 6">
            <a:extLst>
              <a:ext uri="{FF2B5EF4-FFF2-40B4-BE49-F238E27FC236}">
                <a16:creationId xmlns:a16="http://schemas.microsoft.com/office/drawing/2014/main" id="{D364F5AF-CB74-524F-9DC7-6DBB9269237B}"/>
              </a:ext>
            </a:extLst>
          </p:cNvPr>
          <p:cNvGraphicFramePr>
            <a:graphicFrameLocks noChangeAspect="1"/>
          </p:cNvGraphicFramePr>
          <p:nvPr/>
        </p:nvGraphicFramePr>
        <p:xfrm>
          <a:off x="3352800" y="5253038"/>
          <a:ext cx="2279650" cy="995362"/>
        </p:xfrm>
        <a:graphic>
          <a:graphicData uri="http://schemas.openxmlformats.org/presentationml/2006/ole">
            <mc:AlternateContent xmlns:mc="http://schemas.openxmlformats.org/markup-compatibility/2006">
              <mc:Choice xmlns:v="urn:schemas-microsoft-com:vml" Requires="v">
                <p:oleObj spid="_x0000_s58393" name="Equation" r:id="rId5" imgW="20777200" imgH="9067800" progId="Equation.3">
                  <p:embed/>
                </p:oleObj>
              </mc:Choice>
              <mc:Fallback>
                <p:oleObj name="Equation" r:id="rId5" imgW="20777200" imgH="9067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253038"/>
                        <a:ext cx="2279650"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5">
            <a:extLst>
              <a:ext uri="{FF2B5EF4-FFF2-40B4-BE49-F238E27FC236}">
                <a16:creationId xmlns:a16="http://schemas.microsoft.com/office/drawing/2014/main" id="{C67E20E1-CC4A-6448-928A-D2DA6D0F777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9394" name="Rectangle 6">
            <a:extLst>
              <a:ext uri="{FF2B5EF4-FFF2-40B4-BE49-F238E27FC236}">
                <a16:creationId xmlns:a16="http://schemas.microsoft.com/office/drawing/2014/main" id="{9F8C6DB1-64BA-CF47-874E-685AB98599F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F86C95D2-FA00-8140-BA3A-05334AF70E0E}" type="slidenum">
              <a:rPr lang="en-US" altLang="en-US" sz="1400">
                <a:latin typeface="Times New Roman" panose="02020603050405020304" pitchFamily="18" charset="0"/>
              </a:rPr>
              <a:pPr eaLnBrk="1" hangingPunct="1"/>
              <a:t>17</a:t>
            </a:fld>
            <a:endParaRPr lang="en-US" altLang="en-US" sz="1400">
              <a:latin typeface="Times New Roman" panose="02020603050405020304" pitchFamily="18" charset="0"/>
            </a:endParaRPr>
          </a:p>
        </p:txBody>
      </p:sp>
      <p:sp>
        <p:nvSpPr>
          <p:cNvPr id="59395" name="Rectangle 3">
            <a:extLst>
              <a:ext uri="{FF2B5EF4-FFF2-40B4-BE49-F238E27FC236}">
                <a16:creationId xmlns:a16="http://schemas.microsoft.com/office/drawing/2014/main" id="{7E0EDB14-954D-584A-9636-2ED2F5D67665}"/>
              </a:ext>
            </a:extLst>
          </p:cNvPr>
          <p:cNvSpPr>
            <a:spLocks noChangeArrowheads="1"/>
          </p:cNvSpPr>
          <p:nvPr/>
        </p:nvSpPr>
        <p:spPr bwMode="auto">
          <a:xfrm>
            <a:off x="4724400" y="4648200"/>
            <a:ext cx="2514600" cy="1295400"/>
          </a:xfrm>
          <a:prstGeom prst="rect">
            <a:avLst/>
          </a:prstGeom>
          <a:solidFill>
            <a:srgbClr val="FFFF00"/>
          </a:solidFill>
          <a:ln w="9525">
            <a:solidFill>
              <a:srgbClr val="FFCC00"/>
            </a:solidFill>
            <a:miter lim="800000"/>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graphicFrame>
        <p:nvGraphicFramePr>
          <p:cNvPr id="59396" name="Object 2">
            <a:extLst>
              <a:ext uri="{FF2B5EF4-FFF2-40B4-BE49-F238E27FC236}">
                <a16:creationId xmlns:a16="http://schemas.microsoft.com/office/drawing/2014/main" id="{DAF10B06-373D-5E41-8C67-A53505832389}"/>
              </a:ext>
            </a:extLst>
          </p:cNvPr>
          <p:cNvGraphicFramePr>
            <a:graphicFrameLocks noChangeAspect="1"/>
          </p:cNvGraphicFramePr>
          <p:nvPr/>
        </p:nvGraphicFramePr>
        <p:xfrm>
          <a:off x="2286000" y="1339850"/>
          <a:ext cx="4800600" cy="4387850"/>
        </p:xfrm>
        <a:graphic>
          <a:graphicData uri="http://schemas.openxmlformats.org/presentationml/2006/ole">
            <mc:AlternateContent xmlns:mc="http://schemas.openxmlformats.org/markup-compatibility/2006">
              <mc:Choice xmlns:v="urn:schemas-microsoft-com:vml" Requires="v">
                <p:oleObj spid="_x0000_s59405" name="Equation" r:id="rId3" imgW="47688500" imgH="43599100" progId="Equation.3">
                  <p:embed/>
                </p:oleObj>
              </mc:Choice>
              <mc:Fallback>
                <p:oleObj name="Equation" r:id="rId3" imgW="47688500" imgH="4359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39850"/>
                        <a:ext cx="4800600" cy="438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
            <a:extLst>
              <a:ext uri="{FF2B5EF4-FFF2-40B4-BE49-F238E27FC236}">
                <a16:creationId xmlns:a16="http://schemas.microsoft.com/office/drawing/2014/main" id="{FFAD7C02-457C-014C-A02B-6DB261BA959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60418" name="Rectangle 6">
            <a:extLst>
              <a:ext uri="{FF2B5EF4-FFF2-40B4-BE49-F238E27FC236}">
                <a16:creationId xmlns:a16="http://schemas.microsoft.com/office/drawing/2014/main" id="{D6214AF9-AB05-C74C-B7DF-38F817128E4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FD2A0E08-0ECA-2C41-93E3-5CE6307755B8}" type="slidenum">
              <a:rPr lang="en-US" altLang="en-US" sz="1400">
                <a:latin typeface="Times New Roman" panose="02020603050405020304" pitchFamily="18" charset="0"/>
              </a:rPr>
              <a:pPr eaLnBrk="1" hangingPunct="1"/>
              <a:t>18</a:t>
            </a:fld>
            <a:endParaRPr lang="en-US" altLang="en-US" sz="1400">
              <a:latin typeface="Times New Roman" panose="02020603050405020304" pitchFamily="18" charset="0"/>
            </a:endParaRPr>
          </a:p>
        </p:txBody>
      </p:sp>
      <p:sp>
        <p:nvSpPr>
          <p:cNvPr id="60419" name="Rectangle 2">
            <a:extLst>
              <a:ext uri="{FF2B5EF4-FFF2-40B4-BE49-F238E27FC236}">
                <a16:creationId xmlns:a16="http://schemas.microsoft.com/office/drawing/2014/main" id="{059E67DA-ED29-3F4E-B52A-E12BD31A01F4}"/>
              </a:ext>
            </a:extLst>
          </p:cNvPr>
          <p:cNvSpPr>
            <a:spLocks noGrp="1" noChangeArrowheads="1"/>
          </p:cNvSpPr>
          <p:nvPr>
            <p:ph type="title"/>
          </p:nvPr>
        </p:nvSpPr>
        <p:spPr>
          <a:xfrm>
            <a:off x="685800" y="304800"/>
            <a:ext cx="7772400" cy="1143000"/>
          </a:xfrm>
        </p:spPr>
        <p:txBody>
          <a:bodyPr/>
          <a:lstStyle/>
          <a:p>
            <a:pPr eaLnBrk="1" hangingPunct="1"/>
            <a:r>
              <a:rPr lang="en-US" altLang="en-US" u="sng">
                <a:ea typeface="ＭＳ Ｐゴシック" panose="020B0600070205080204" pitchFamily="34" charset="-128"/>
              </a:rPr>
              <a:t>Stability Criteria</a:t>
            </a:r>
          </a:p>
        </p:txBody>
      </p:sp>
      <p:sp>
        <p:nvSpPr>
          <p:cNvPr id="60420" name="Text Box 6">
            <a:extLst>
              <a:ext uri="{FF2B5EF4-FFF2-40B4-BE49-F238E27FC236}">
                <a16:creationId xmlns:a16="http://schemas.microsoft.com/office/drawing/2014/main" id="{B31A5A23-9AAD-1D44-8F82-3734883A0CD7}"/>
              </a:ext>
            </a:extLst>
          </p:cNvPr>
          <p:cNvSpPr txBox="1">
            <a:spLocks noChangeArrowheads="1"/>
          </p:cNvSpPr>
          <p:nvPr/>
        </p:nvSpPr>
        <p:spPr bwMode="auto">
          <a:xfrm>
            <a:off x="619125" y="3048000"/>
            <a:ext cx="7762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We are interested in small displacements of a parcel from its original location.</a:t>
            </a:r>
          </a:p>
        </p:txBody>
      </p:sp>
      <p:sp>
        <p:nvSpPr>
          <p:cNvPr id="60421" name="Text Box 7">
            <a:extLst>
              <a:ext uri="{FF2B5EF4-FFF2-40B4-BE49-F238E27FC236}">
                <a16:creationId xmlns:a16="http://schemas.microsoft.com/office/drawing/2014/main" id="{3655844E-982B-DC4C-9321-939494FF16C9}"/>
              </a:ext>
            </a:extLst>
          </p:cNvPr>
          <p:cNvSpPr txBox="1">
            <a:spLocks noChangeArrowheads="1"/>
          </p:cNvSpPr>
          <p:nvPr/>
        </p:nvSpPr>
        <p:spPr bwMode="auto">
          <a:xfrm>
            <a:off x="1965325" y="4308475"/>
            <a:ext cx="199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sz="2000">
              <a:latin typeface="Times New Roman" panose="02020603050405020304" pitchFamily="18" charset="0"/>
            </a:endParaRPr>
          </a:p>
        </p:txBody>
      </p:sp>
      <p:sp>
        <p:nvSpPr>
          <p:cNvPr id="60422" name="Text Box 8">
            <a:extLst>
              <a:ext uri="{FF2B5EF4-FFF2-40B4-BE49-F238E27FC236}">
                <a16:creationId xmlns:a16="http://schemas.microsoft.com/office/drawing/2014/main" id="{99957AE1-CA7A-0C4E-823C-CD3C74DAF676}"/>
              </a:ext>
            </a:extLst>
          </p:cNvPr>
          <p:cNvSpPr txBox="1">
            <a:spLocks noChangeArrowheads="1"/>
          </p:cNvSpPr>
          <p:nvPr/>
        </p:nvSpPr>
        <p:spPr bwMode="auto">
          <a:xfrm>
            <a:off x="1431925" y="4433888"/>
            <a:ext cx="222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sz="2000">
              <a:latin typeface="Times New Roman" panose="02020603050405020304" pitchFamily="18" charset="0"/>
            </a:endParaRPr>
          </a:p>
        </p:txBody>
      </p:sp>
      <p:grpSp>
        <p:nvGrpSpPr>
          <p:cNvPr id="60423" name="Group 12">
            <a:extLst>
              <a:ext uri="{FF2B5EF4-FFF2-40B4-BE49-F238E27FC236}">
                <a16:creationId xmlns:a16="http://schemas.microsoft.com/office/drawing/2014/main" id="{028AE936-DF51-F64E-9E3D-41B9584DC5FE}"/>
              </a:ext>
            </a:extLst>
          </p:cNvPr>
          <p:cNvGrpSpPr>
            <a:grpSpLocks/>
          </p:cNvGrpSpPr>
          <p:nvPr/>
        </p:nvGrpSpPr>
        <p:grpSpPr bwMode="auto">
          <a:xfrm>
            <a:off x="2286000" y="3886200"/>
            <a:ext cx="4625975" cy="2378075"/>
            <a:chOff x="1454" y="2726"/>
            <a:chExt cx="2914" cy="1498"/>
          </a:xfrm>
        </p:grpSpPr>
        <p:sp>
          <p:nvSpPr>
            <p:cNvPr id="60429" name="Text Box 9">
              <a:extLst>
                <a:ext uri="{FF2B5EF4-FFF2-40B4-BE49-F238E27FC236}">
                  <a16:creationId xmlns:a16="http://schemas.microsoft.com/office/drawing/2014/main" id="{D8E0638F-9E1A-3040-8423-70ECEAE6EE0C}"/>
                </a:ext>
              </a:extLst>
            </p:cNvPr>
            <p:cNvSpPr txBox="1">
              <a:spLocks noChangeArrowheads="1"/>
            </p:cNvSpPr>
            <p:nvPr/>
          </p:nvSpPr>
          <p:spPr bwMode="auto">
            <a:xfrm>
              <a:off x="1454" y="2726"/>
              <a:ext cx="137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spcBef>
                  <a:spcPct val="50000"/>
                </a:spcBef>
              </a:pPr>
              <a:r>
                <a:rPr lang="en-US" altLang="en-US" sz="2000">
                  <a:latin typeface="Times New Roman" panose="02020603050405020304" pitchFamily="18" charset="0"/>
                </a:rPr>
                <a:t>If with a small displacement we </a:t>
              </a:r>
              <a:r>
                <a:rPr lang="en-US" altLang="en-US" sz="2000" u="sng">
                  <a:latin typeface="Times New Roman" panose="02020603050405020304" pitchFamily="18" charset="0"/>
                </a:rPr>
                <a:t>find that</a:t>
              </a:r>
            </a:p>
          </p:txBody>
        </p:sp>
        <p:sp>
          <p:nvSpPr>
            <p:cNvPr id="60430" name="Text Box 10">
              <a:extLst>
                <a:ext uri="{FF2B5EF4-FFF2-40B4-BE49-F238E27FC236}">
                  <a16:creationId xmlns:a16="http://schemas.microsoft.com/office/drawing/2014/main" id="{82F7935E-01E8-2048-8CC5-061B1BE00A32}"/>
                </a:ext>
              </a:extLst>
            </p:cNvPr>
            <p:cNvSpPr txBox="1">
              <a:spLocks noChangeArrowheads="1"/>
            </p:cNvSpPr>
            <p:nvPr/>
          </p:nvSpPr>
          <p:spPr bwMode="auto">
            <a:xfrm>
              <a:off x="2784" y="2918"/>
              <a:ext cx="158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spcBef>
                  <a:spcPct val="50000"/>
                </a:spcBef>
              </a:pPr>
              <a:r>
                <a:rPr lang="en-US" altLang="en-US" sz="2000">
                  <a:latin typeface="Times New Roman" panose="02020603050405020304" pitchFamily="18" charset="0"/>
                </a:rPr>
                <a:t>The environment is </a:t>
              </a:r>
              <a:r>
                <a:rPr lang="en-US" altLang="en-US" sz="2000" u="sng">
                  <a:latin typeface="Times New Roman" panose="02020603050405020304" pitchFamily="18" charset="0"/>
                </a:rPr>
                <a:t>said to be</a:t>
              </a:r>
            </a:p>
            <a:p>
              <a:pPr eaLnBrk="1" hangingPunct="1">
                <a:spcBef>
                  <a:spcPct val="50000"/>
                </a:spcBef>
              </a:pPr>
              <a:r>
                <a:rPr lang="en-US" altLang="en-US" sz="2000">
                  <a:latin typeface="Times New Roman" panose="02020603050405020304" pitchFamily="18" charset="0"/>
                </a:rPr>
                <a:t>Unstable</a:t>
              </a:r>
            </a:p>
            <a:p>
              <a:pPr eaLnBrk="1" hangingPunct="1">
                <a:spcBef>
                  <a:spcPct val="50000"/>
                </a:spcBef>
              </a:pPr>
              <a:r>
                <a:rPr lang="en-US" altLang="en-US" sz="2000">
                  <a:latin typeface="Times New Roman" panose="02020603050405020304" pitchFamily="18" charset="0"/>
                </a:rPr>
                <a:t>Neutral</a:t>
              </a:r>
            </a:p>
            <a:p>
              <a:pPr eaLnBrk="1" hangingPunct="1">
                <a:spcBef>
                  <a:spcPct val="50000"/>
                </a:spcBef>
              </a:pPr>
              <a:r>
                <a:rPr lang="en-US" altLang="en-US" sz="2000">
                  <a:latin typeface="Times New Roman" panose="02020603050405020304" pitchFamily="18" charset="0"/>
                </a:rPr>
                <a:t>Stable</a:t>
              </a:r>
            </a:p>
          </p:txBody>
        </p:sp>
        <p:graphicFrame>
          <p:nvGraphicFramePr>
            <p:cNvPr id="60431" name="Object 11">
              <a:extLst>
                <a:ext uri="{FF2B5EF4-FFF2-40B4-BE49-F238E27FC236}">
                  <a16:creationId xmlns:a16="http://schemas.microsoft.com/office/drawing/2014/main" id="{2B1B02A7-52EC-A746-911B-1DB887F2FA23}"/>
                </a:ext>
              </a:extLst>
            </p:cNvPr>
            <p:cNvGraphicFramePr>
              <a:graphicFrameLocks noChangeAspect="1"/>
            </p:cNvGraphicFramePr>
            <p:nvPr/>
          </p:nvGraphicFramePr>
          <p:xfrm>
            <a:off x="1959" y="3408"/>
            <a:ext cx="441" cy="816"/>
          </p:xfrm>
          <a:graphic>
            <a:graphicData uri="http://schemas.openxmlformats.org/presentationml/2006/ole">
              <mc:AlternateContent xmlns:mc="http://schemas.openxmlformats.org/markup-compatibility/2006">
                <mc:Choice xmlns:v="urn:schemas-microsoft-com:vml" Requires="v">
                  <p:oleObj spid="_x0000_s60440" name="Equation" r:id="rId3" imgW="7899400" imgH="14630400" progId="Equation.3">
                    <p:embed/>
                  </p:oleObj>
                </mc:Choice>
                <mc:Fallback>
                  <p:oleObj name="Equation" r:id="rId3" imgW="7899400" imgH="146304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 y="3408"/>
                          <a:ext cx="441"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60424" name="Group 14">
            <a:extLst>
              <a:ext uri="{FF2B5EF4-FFF2-40B4-BE49-F238E27FC236}">
                <a16:creationId xmlns:a16="http://schemas.microsoft.com/office/drawing/2014/main" id="{8F923705-AB98-FE46-A73E-33E4DCC7EA42}"/>
              </a:ext>
            </a:extLst>
          </p:cNvPr>
          <p:cNvGrpSpPr>
            <a:grpSpLocks/>
          </p:cNvGrpSpPr>
          <p:nvPr/>
        </p:nvGrpSpPr>
        <p:grpSpPr bwMode="auto">
          <a:xfrm>
            <a:off x="2590800" y="1752600"/>
            <a:ext cx="4706938" cy="762000"/>
            <a:chOff x="1632" y="1296"/>
            <a:chExt cx="2965" cy="480"/>
          </a:xfrm>
        </p:grpSpPr>
        <p:sp>
          <p:nvSpPr>
            <p:cNvPr id="60425" name="Oval 3">
              <a:extLst>
                <a:ext uri="{FF2B5EF4-FFF2-40B4-BE49-F238E27FC236}">
                  <a16:creationId xmlns:a16="http://schemas.microsoft.com/office/drawing/2014/main" id="{8E0792D0-15FC-9B44-B203-AE35DB9B60E8}"/>
                </a:ext>
              </a:extLst>
            </p:cNvPr>
            <p:cNvSpPr>
              <a:spLocks noChangeArrowheads="1"/>
            </p:cNvSpPr>
            <p:nvPr/>
          </p:nvSpPr>
          <p:spPr bwMode="auto">
            <a:xfrm>
              <a:off x="2448" y="1296"/>
              <a:ext cx="864" cy="48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60426" name="Line 4">
              <a:extLst>
                <a:ext uri="{FF2B5EF4-FFF2-40B4-BE49-F238E27FC236}">
                  <a16:creationId xmlns:a16="http://schemas.microsoft.com/office/drawing/2014/main" id="{ED91C7CA-F84F-A54F-9D79-74E7525E3188}"/>
                </a:ext>
              </a:extLst>
            </p:cNvPr>
            <p:cNvSpPr>
              <a:spLocks noChangeShapeType="1"/>
            </p:cNvSpPr>
            <p:nvPr/>
          </p:nvSpPr>
          <p:spPr bwMode="auto">
            <a:xfrm>
              <a:off x="1632" y="1536"/>
              <a:ext cx="273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0427" name="Text Box 5">
              <a:extLst>
                <a:ext uri="{FF2B5EF4-FFF2-40B4-BE49-F238E27FC236}">
                  <a16:creationId xmlns:a16="http://schemas.microsoft.com/office/drawing/2014/main" id="{800C03E0-7215-774C-BA1E-74916B321A73}"/>
                </a:ext>
              </a:extLst>
            </p:cNvPr>
            <p:cNvSpPr txBox="1">
              <a:spLocks noChangeArrowheads="1"/>
            </p:cNvSpPr>
            <p:nvPr/>
          </p:nvSpPr>
          <p:spPr bwMode="auto">
            <a:xfrm>
              <a:off x="4332" y="1370"/>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a:latin typeface="Times New Roman" panose="02020603050405020304" pitchFamily="18" charset="0"/>
                </a:rPr>
                <a:t>z</a:t>
              </a:r>
              <a:r>
                <a:rPr lang="en-US" altLang="en-US" baseline="-25000">
                  <a:latin typeface="Times New Roman" panose="02020603050405020304" pitchFamily="18" charset="0"/>
                </a:rPr>
                <a:t>o</a:t>
              </a:r>
              <a:endParaRPr lang="en-US" altLang="en-US">
                <a:latin typeface="Times New Roman" panose="02020603050405020304" pitchFamily="18" charset="0"/>
              </a:endParaRPr>
            </a:p>
          </p:txBody>
        </p:sp>
        <p:sp>
          <p:nvSpPr>
            <p:cNvPr id="60428" name="WordArt 13">
              <a:extLst>
                <a:ext uri="{FF2B5EF4-FFF2-40B4-BE49-F238E27FC236}">
                  <a16:creationId xmlns:a16="http://schemas.microsoft.com/office/drawing/2014/main" id="{F137F434-3E77-3542-935F-F4B821872F39}"/>
                </a:ext>
              </a:extLst>
            </p:cNvPr>
            <p:cNvSpPr>
              <a:spLocks noChangeArrowheads="1" noChangeShapeType="1" noTextEdit="1"/>
            </p:cNvSpPr>
            <p:nvPr/>
          </p:nvSpPr>
          <p:spPr bwMode="auto">
            <a:xfrm>
              <a:off x="2679" y="1384"/>
              <a:ext cx="402" cy="248"/>
            </a:xfrm>
            <a:prstGeom prst="rect">
              <a:avLst/>
            </a:prstGeom>
          </p:spPr>
          <p:txBody>
            <a:bodyPr spcFirstLastPara="1" wrap="none" fromWordArt="1">
              <a:prstTxWarp prst="textArchUp">
                <a:avLst>
                  <a:gd name="adj" fmla="val 10800004"/>
                </a:avLst>
              </a:prstTxWarp>
            </a:bodyPr>
            <a:lstStyle/>
            <a:p>
              <a:r>
                <a:rPr lang="en-US" sz="20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parcel</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a:extLst>
              <a:ext uri="{FF2B5EF4-FFF2-40B4-BE49-F238E27FC236}">
                <a16:creationId xmlns:a16="http://schemas.microsoft.com/office/drawing/2014/main" id="{F9BFB2C7-C620-AC48-8F08-3B8CA3AD9B9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61442" name="Rectangle 6">
            <a:extLst>
              <a:ext uri="{FF2B5EF4-FFF2-40B4-BE49-F238E27FC236}">
                <a16:creationId xmlns:a16="http://schemas.microsoft.com/office/drawing/2014/main" id="{0100E96E-AA5B-904C-9BEF-D9883A991F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C5D7BB75-58BC-284A-AC59-75243E5ECF94}" type="slidenum">
              <a:rPr lang="en-US" altLang="en-US" sz="1400">
                <a:latin typeface="Times New Roman" panose="02020603050405020304" pitchFamily="18" charset="0"/>
              </a:rPr>
              <a:pPr eaLnBrk="1" hangingPunct="1"/>
              <a:t>19</a:t>
            </a:fld>
            <a:endParaRPr lang="en-US" altLang="en-US" sz="1400">
              <a:latin typeface="Times New Roman" panose="02020603050405020304" pitchFamily="18" charset="0"/>
            </a:endParaRPr>
          </a:p>
        </p:txBody>
      </p:sp>
      <p:sp>
        <p:nvSpPr>
          <p:cNvPr id="61443" name="Rectangle 6">
            <a:extLst>
              <a:ext uri="{FF2B5EF4-FFF2-40B4-BE49-F238E27FC236}">
                <a16:creationId xmlns:a16="http://schemas.microsoft.com/office/drawing/2014/main" id="{BBD00A17-AFDC-EA49-92CB-D38FAA89D53F}"/>
              </a:ext>
            </a:extLst>
          </p:cNvPr>
          <p:cNvSpPr>
            <a:spLocks noChangeArrowheads="1"/>
          </p:cNvSpPr>
          <p:nvPr/>
        </p:nvSpPr>
        <p:spPr bwMode="auto">
          <a:xfrm>
            <a:off x="2362200" y="4495800"/>
            <a:ext cx="1981200" cy="1676400"/>
          </a:xfrm>
          <a:prstGeom prst="rect">
            <a:avLst/>
          </a:prstGeom>
          <a:solidFill>
            <a:srgbClr val="FFFF00"/>
          </a:solidFill>
          <a:ln w="9525">
            <a:solidFill>
              <a:srgbClr val="FFCC00"/>
            </a:solidFill>
            <a:miter lim="800000"/>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61444" name="Text Box 2">
            <a:extLst>
              <a:ext uri="{FF2B5EF4-FFF2-40B4-BE49-F238E27FC236}">
                <a16:creationId xmlns:a16="http://schemas.microsoft.com/office/drawing/2014/main" id="{B3D3355E-44C9-AF4F-9C7A-46B22072FFA8}"/>
              </a:ext>
            </a:extLst>
          </p:cNvPr>
          <p:cNvSpPr txBox="1">
            <a:spLocks noChangeArrowheads="1"/>
          </p:cNvSpPr>
          <p:nvPr/>
        </p:nvSpPr>
        <p:spPr bwMode="auto">
          <a:xfrm>
            <a:off x="533400" y="422275"/>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For convenience, consider the parcel location z</a:t>
            </a:r>
            <a:r>
              <a:rPr lang="en-US" altLang="en-US" baseline="-25000">
                <a:latin typeface="Times New Roman" panose="02020603050405020304" pitchFamily="18" charset="0"/>
              </a:rPr>
              <a:t>o</a:t>
            </a:r>
            <a:r>
              <a:rPr lang="en-US" altLang="en-US">
                <a:latin typeface="Times New Roman" panose="02020603050405020304" pitchFamily="18" charset="0"/>
              </a:rPr>
              <a:t> to be zero.  The temperature of the environment (with prime) may be written as:</a:t>
            </a:r>
          </a:p>
        </p:txBody>
      </p:sp>
      <p:graphicFrame>
        <p:nvGraphicFramePr>
          <p:cNvPr id="61445" name="Object 3">
            <a:extLst>
              <a:ext uri="{FF2B5EF4-FFF2-40B4-BE49-F238E27FC236}">
                <a16:creationId xmlns:a16="http://schemas.microsoft.com/office/drawing/2014/main" id="{F508948A-87FE-3E4D-9CC2-92755120FABC}"/>
              </a:ext>
            </a:extLst>
          </p:cNvPr>
          <p:cNvGraphicFramePr>
            <a:graphicFrameLocks noChangeAspect="1"/>
          </p:cNvGraphicFramePr>
          <p:nvPr/>
        </p:nvGraphicFramePr>
        <p:xfrm>
          <a:off x="1447800" y="1600200"/>
          <a:ext cx="4908550" cy="1004888"/>
        </p:xfrm>
        <a:graphic>
          <a:graphicData uri="http://schemas.openxmlformats.org/presentationml/2006/ole">
            <mc:AlternateContent xmlns:mc="http://schemas.openxmlformats.org/markup-compatibility/2006">
              <mc:Choice xmlns:v="urn:schemas-microsoft-com:vml" Requires="v">
                <p:oleObj spid="_x0000_s61464" name="Equation" r:id="rId3" imgW="47104300" imgH="9652000" progId="Equation.3">
                  <p:embed/>
                </p:oleObj>
              </mc:Choice>
              <mc:Fallback>
                <p:oleObj name="Equation" r:id="rId3" imgW="47104300" imgH="9652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0200"/>
                        <a:ext cx="490855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1446" name="Text Box 4">
            <a:extLst>
              <a:ext uri="{FF2B5EF4-FFF2-40B4-BE49-F238E27FC236}">
                <a16:creationId xmlns:a16="http://schemas.microsoft.com/office/drawing/2014/main" id="{4FF88E7C-D0D7-0A42-8BC8-F969F6F4BEE8}"/>
              </a:ext>
            </a:extLst>
          </p:cNvPr>
          <p:cNvSpPr txBox="1">
            <a:spLocks noChangeArrowheads="1"/>
          </p:cNvSpPr>
          <p:nvPr/>
        </p:nvSpPr>
        <p:spPr bwMode="auto">
          <a:xfrm>
            <a:off x="835025" y="2784475"/>
            <a:ext cx="528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If the displacement z is sufficiently small,</a:t>
            </a:r>
          </a:p>
        </p:txBody>
      </p:sp>
      <p:graphicFrame>
        <p:nvGraphicFramePr>
          <p:cNvPr id="61447" name="Object 5">
            <a:extLst>
              <a:ext uri="{FF2B5EF4-FFF2-40B4-BE49-F238E27FC236}">
                <a16:creationId xmlns:a16="http://schemas.microsoft.com/office/drawing/2014/main" id="{8776AFD4-12C1-6C4D-94AB-B13085B221E7}"/>
              </a:ext>
            </a:extLst>
          </p:cNvPr>
          <p:cNvGraphicFramePr>
            <a:graphicFrameLocks noChangeAspect="1"/>
          </p:cNvGraphicFramePr>
          <p:nvPr/>
        </p:nvGraphicFramePr>
        <p:xfrm>
          <a:off x="1905000" y="3657600"/>
          <a:ext cx="6629400" cy="2327275"/>
        </p:xfrm>
        <a:graphic>
          <a:graphicData uri="http://schemas.openxmlformats.org/presentationml/2006/ole">
            <mc:AlternateContent xmlns:mc="http://schemas.openxmlformats.org/markup-compatibility/2006">
              <mc:Choice xmlns:v="urn:schemas-microsoft-com:vml" Requires="v">
                <p:oleObj spid="_x0000_s61465" name="Equation" r:id="rId5" imgW="71678800" imgH="25158700" progId="Equation.3">
                  <p:embed/>
                </p:oleObj>
              </mc:Choice>
              <mc:Fallback>
                <p:oleObj name="Equation" r:id="rId5" imgW="71678800" imgH="251587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57600"/>
                        <a:ext cx="6629400" cy="232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a:extLst>
              <a:ext uri="{FF2B5EF4-FFF2-40B4-BE49-F238E27FC236}">
                <a16:creationId xmlns:a16="http://schemas.microsoft.com/office/drawing/2014/main" id="{7AB1376A-0D37-C74C-B18B-3520A502C89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2010  R. R. Dickerson &amp; Z.Q. Li</a:t>
            </a:r>
          </a:p>
        </p:txBody>
      </p:sp>
      <p:sp>
        <p:nvSpPr>
          <p:cNvPr id="43010" name="Rectangle 6">
            <a:extLst>
              <a:ext uri="{FF2B5EF4-FFF2-40B4-BE49-F238E27FC236}">
                <a16:creationId xmlns:a16="http://schemas.microsoft.com/office/drawing/2014/main" id="{FFB8754F-16EA-FA41-BC35-C35D58912D1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FE45AA98-22E8-E04D-9D04-B33487604F56}" type="slidenum">
              <a:rPr lang="en-US" altLang="en-US" sz="1400">
                <a:latin typeface="Times New Roman" panose="02020603050405020304" pitchFamily="18" charset="0"/>
              </a:rPr>
              <a:pPr eaLnBrk="1" hangingPunct="1"/>
              <a:t>2</a:t>
            </a:fld>
            <a:endParaRPr lang="en-US" altLang="en-US" sz="1400">
              <a:latin typeface="Times New Roman" panose="02020603050405020304" pitchFamily="18" charset="0"/>
            </a:endParaRPr>
          </a:p>
        </p:txBody>
      </p:sp>
      <p:sp>
        <p:nvSpPr>
          <p:cNvPr id="43011" name="Text Box 2">
            <a:extLst>
              <a:ext uri="{FF2B5EF4-FFF2-40B4-BE49-F238E27FC236}">
                <a16:creationId xmlns:a16="http://schemas.microsoft.com/office/drawing/2014/main" id="{A7D3DE3B-1022-714E-9505-F2C117A42B00}"/>
              </a:ext>
            </a:extLst>
          </p:cNvPr>
          <p:cNvSpPr txBox="1">
            <a:spLocks noChangeArrowheads="1"/>
          </p:cNvSpPr>
          <p:nvPr/>
        </p:nvSpPr>
        <p:spPr bwMode="auto">
          <a:xfrm>
            <a:off x="762000" y="381000"/>
            <a:ext cx="7467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dirty="0">
                <a:latin typeface="Times New Roman" panose="02020603050405020304" pitchFamily="18" charset="0"/>
              </a:rPr>
              <a:t>Remember pressure is force per unit area so pressure per unit height is weight (</a:t>
            </a:r>
            <a:r>
              <a:rPr lang="en-US" altLang="en-US" dirty="0" err="1">
                <a:latin typeface="Times New Roman" panose="02020603050405020304" pitchFamily="18" charset="0"/>
              </a:rPr>
              <a:t>m</a:t>
            </a:r>
            <a:r>
              <a:rPr lang="en-US" altLang="en-US" sz="2000" dirty="0" err="1">
                <a:latin typeface="Wingdings" pitchFamily="2" charset="2"/>
                <a:sym typeface="Wingdings" pitchFamily="2" charset="2"/>
              </a:rPr>
              <a:t></a:t>
            </a:r>
            <a:r>
              <a:rPr lang="en-US" altLang="en-US" dirty="0" err="1">
                <a:latin typeface="Times New Roman" panose="02020603050405020304" pitchFamily="18" charset="0"/>
              </a:rPr>
              <a:t>g</a:t>
            </a:r>
            <a:r>
              <a:rPr lang="en-US" altLang="en-US" dirty="0">
                <a:latin typeface="Times New Roman" panose="02020603050405020304" pitchFamily="18" charset="0"/>
              </a:rPr>
              <a:t>) per unit volume (Nm</a:t>
            </a:r>
            <a:r>
              <a:rPr lang="en-US" altLang="en-US" baseline="30000" dirty="0">
                <a:latin typeface="Times New Roman" panose="02020603050405020304" pitchFamily="18" charset="0"/>
              </a:rPr>
              <a:t>-2</a:t>
            </a:r>
            <a:r>
              <a:rPr lang="en-US" altLang="en-US" dirty="0">
                <a:latin typeface="Times New Roman" panose="02020603050405020304" pitchFamily="18" charset="0"/>
              </a:rPr>
              <a:t> m</a:t>
            </a:r>
            <a:r>
              <a:rPr lang="en-US" altLang="en-US" baseline="30000" dirty="0">
                <a:latin typeface="Times New Roman" panose="02020603050405020304" pitchFamily="18" charset="0"/>
              </a:rPr>
              <a:t>-1</a:t>
            </a:r>
            <a:r>
              <a:rPr lang="en-US" altLang="en-US" dirty="0">
                <a:latin typeface="Times New Roman" panose="02020603050405020304" pitchFamily="18" charset="0"/>
              </a:rPr>
              <a:t> = kg m s</a:t>
            </a:r>
            <a:r>
              <a:rPr lang="en-US" altLang="en-US" baseline="30000" dirty="0">
                <a:latin typeface="Times New Roman" panose="02020603050405020304" pitchFamily="18" charset="0"/>
              </a:rPr>
              <a:t>-2</a:t>
            </a:r>
            <a:r>
              <a:rPr lang="en-US" altLang="en-US" dirty="0">
                <a:latin typeface="Times New Roman" panose="02020603050405020304" pitchFamily="18" charset="0"/>
              </a:rPr>
              <a:t> m</a:t>
            </a:r>
            <a:r>
              <a:rPr lang="en-US" altLang="en-US" baseline="30000" dirty="0">
                <a:latin typeface="Times New Roman" panose="02020603050405020304" pitchFamily="18" charset="0"/>
              </a:rPr>
              <a:t>-3</a:t>
            </a:r>
            <a:r>
              <a:rPr lang="en-US" altLang="en-US" dirty="0">
                <a:latin typeface="Times New Roman" panose="02020603050405020304" pitchFamily="18" charset="0"/>
              </a:rPr>
              <a:t>).  In this class we will usually ignore horizontal variations in thermodynamic variables (T</a:t>
            </a:r>
            <a:r>
              <a:rPr lang="en-US" altLang="en-US" baseline="30000" dirty="0">
                <a:latin typeface="Times New Roman" panose="02020603050405020304" pitchFamily="18" charset="0"/>
              </a:rPr>
              <a:t>*</a:t>
            </a:r>
            <a:r>
              <a:rPr lang="en-US" altLang="en-US" dirty="0">
                <a:latin typeface="Times New Roman" panose="02020603050405020304" pitchFamily="18" charset="0"/>
              </a:rPr>
              <a:t> is virtual temp) and write the following to get an expression for geopotential, </a:t>
            </a:r>
            <a:r>
              <a:rPr lang="en-US" altLang="en-US" dirty="0"/>
              <a:t>F.</a:t>
            </a:r>
          </a:p>
        </p:txBody>
      </p:sp>
      <p:graphicFrame>
        <p:nvGraphicFramePr>
          <p:cNvPr id="43012" name="Object 3">
            <a:extLst>
              <a:ext uri="{FF2B5EF4-FFF2-40B4-BE49-F238E27FC236}">
                <a16:creationId xmlns:a16="http://schemas.microsoft.com/office/drawing/2014/main" id="{7F30EBE1-1B5D-9E44-A2A4-CBCB9F612BA9}"/>
              </a:ext>
            </a:extLst>
          </p:cNvPr>
          <p:cNvGraphicFramePr>
            <a:graphicFrameLocks noChangeAspect="1"/>
          </p:cNvGraphicFramePr>
          <p:nvPr>
            <p:extLst>
              <p:ext uri="{D42A27DB-BD31-4B8C-83A1-F6EECF244321}">
                <p14:modId xmlns:p14="http://schemas.microsoft.com/office/powerpoint/2010/main" val="1230032687"/>
              </p:ext>
            </p:extLst>
          </p:nvPr>
        </p:nvGraphicFramePr>
        <p:xfrm>
          <a:off x="2971800" y="2603904"/>
          <a:ext cx="3449638" cy="3568295"/>
        </p:xfrm>
        <a:graphic>
          <a:graphicData uri="http://schemas.openxmlformats.org/presentationml/2006/ole">
            <mc:AlternateContent xmlns:mc="http://schemas.openxmlformats.org/markup-compatibility/2006">
              <mc:Choice xmlns:v="urn:schemas-microsoft-com:vml" Requires="v">
                <p:oleObj spid="_x0000_s43021" name="Equation" r:id="rId3" imgW="33934400" imgH="35102800" progId="Equation.3">
                  <p:embed/>
                </p:oleObj>
              </mc:Choice>
              <mc:Fallback>
                <p:oleObj name="Equation" r:id="rId3" imgW="33934400" imgH="35102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03904"/>
                        <a:ext cx="3449638" cy="3568295"/>
                      </a:xfrm>
                      <a:prstGeom prst="rect">
                        <a:avLst/>
                      </a:prstGeom>
                      <a:noFill/>
                      <a:ln>
                        <a:noFill/>
                      </a:ln>
                      <a:effec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a:extLst>
              <a:ext uri="{FF2B5EF4-FFF2-40B4-BE49-F238E27FC236}">
                <a16:creationId xmlns:a16="http://schemas.microsoft.com/office/drawing/2014/main" id="{250FF368-2253-0844-8468-215F5C972DC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62466" name="Rectangle 6">
            <a:extLst>
              <a:ext uri="{FF2B5EF4-FFF2-40B4-BE49-F238E27FC236}">
                <a16:creationId xmlns:a16="http://schemas.microsoft.com/office/drawing/2014/main" id="{FA140BC5-E366-FA4C-8A09-E7CA65EA2B6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A925BB61-5AD2-6546-9673-56275B4F0388}" type="slidenum">
              <a:rPr lang="en-US" altLang="en-US" sz="1400">
                <a:latin typeface="Times New Roman" panose="02020603050405020304" pitchFamily="18" charset="0"/>
              </a:rPr>
              <a:pPr eaLnBrk="1" hangingPunct="1"/>
              <a:t>20</a:t>
            </a:fld>
            <a:endParaRPr lang="en-US" altLang="en-US" sz="1400">
              <a:latin typeface="Times New Roman" panose="02020603050405020304" pitchFamily="18" charset="0"/>
            </a:endParaRPr>
          </a:p>
        </p:txBody>
      </p:sp>
      <p:sp>
        <p:nvSpPr>
          <p:cNvPr id="62467" name="Rectangle 6">
            <a:extLst>
              <a:ext uri="{FF2B5EF4-FFF2-40B4-BE49-F238E27FC236}">
                <a16:creationId xmlns:a16="http://schemas.microsoft.com/office/drawing/2014/main" id="{B68179F3-1A2B-7048-8964-7779647FB7D5}"/>
              </a:ext>
            </a:extLst>
          </p:cNvPr>
          <p:cNvSpPr>
            <a:spLocks noChangeArrowheads="1"/>
          </p:cNvSpPr>
          <p:nvPr/>
        </p:nvSpPr>
        <p:spPr bwMode="auto">
          <a:xfrm>
            <a:off x="2514600" y="4876800"/>
            <a:ext cx="2819400" cy="1219200"/>
          </a:xfrm>
          <a:prstGeom prst="rect">
            <a:avLst/>
          </a:prstGeom>
          <a:solidFill>
            <a:srgbClr val="FFFF00"/>
          </a:solidFill>
          <a:ln w="9525">
            <a:solidFill>
              <a:srgbClr val="FFFF00"/>
            </a:solidFill>
            <a:miter lim="800000"/>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62468" name="Text Box 2">
            <a:extLst>
              <a:ext uri="{FF2B5EF4-FFF2-40B4-BE49-F238E27FC236}">
                <a16:creationId xmlns:a16="http://schemas.microsoft.com/office/drawing/2014/main" id="{41A76349-B21D-C445-8348-93974428785C}"/>
              </a:ext>
            </a:extLst>
          </p:cNvPr>
          <p:cNvSpPr txBox="1">
            <a:spLocks noChangeArrowheads="1"/>
          </p:cNvSpPr>
          <p:nvPr/>
        </p:nvSpPr>
        <p:spPr bwMode="auto">
          <a:xfrm>
            <a:off x="763588" y="422275"/>
            <a:ext cx="369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For the parcel we may write:</a:t>
            </a:r>
          </a:p>
        </p:txBody>
      </p:sp>
      <p:graphicFrame>
        <p:nvGraphicFramePr>
          <p:cNvPr id="62469" name="Object 3">
            <a:extLst>
              <a:ext uri="{FF2B5EF4-FFF2-40B4-BE49-F238E27FC236}">
                <a16:creationId xmlns:a16="http://schemas.microsoft.com/office/drawing/2014/main" id="{1DB318F9-9316-D14A-AD5D-508EEA1A6D4C}"/>
              </a:ext>
            </a:extLst>
          </p:cNvPr>
          <p:cNvGraphicFramePr>
            <a:graphicFrameLocks noChangeAspect="1"/>
          </p:cNvGraphicFramePr>
          <p:nvPr/>
        </p:nvGraphicFramePr>
        <p:xfrm>
          <a:off x="2482850" y="1263650"/>
          <a:ext cx="2825750" cy="1714500"/>
        </p:xfrm>
        <a:graphic>
          <a:graphicData uri="http://schemas.openxmlformats.org/presentationml/2006/ole">
            <mc:AlternateContent xmlns:mc="http://schemas.openxmlformats.org/markup-compatibility/2006">
              <mc:Choice xmlns:v="urn:schemas-microsoft-com:vml" Requires="v">
                <p:oleObj spid="_x0000_s62488" name="Equation" r:id="rId3" imgW="26035000" imgH="15798800" progId="Equation.3">
                  <p:embed/>
                </p:oleObj>
              </mc:Choice>
              <mc:Fallback>
                <p:oleObj name="Equation" r:id="rId3" imgW="26035000" imgH="15798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850" y="1263650"/>
                        <a:ext cx="2825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2470" name="Text Box 4">
            <a:extLst>
              <a:ext uri="{FF2B5EF4-FFF2-40B4-BE49-F238E27FC236}">
                <a16:creationId xmlns:a16="http://schemas.microsoft.com/office/drawing/2014/main" id="{81405E99-CC10-924F-AA76-7C0E8B611EE2}"/>
              </a:ext>
            </a:extLst>
          </p:cNvPr>
          <p:cNvSpPr txBox="1">
            <a:spLocks noChangeArrowheads="1"/>
          </p:cNvSpPr>
          <p:nvPr/>
        </p:nvSpPr>
        <p:spPr bwMode="auto">
          <a:xfrm>
            <a:off x="1517650" y="3235325"/>
            <a:ext cx="374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t>G</a:t>
            </a:r>
            <a:r>
              <a:rPr lang="en-US" altLang="en-US" baseline="-25000">
                <a:latin typeface="Times New Roman" panose="02020603050405020304" pitchFamily="18" charset="0"/>
              </a:rPr>
              <a:t>p</a:t>
            </a:r>
            <a:r>
              <a:rPr lang="en-US" altLang="en-US">
                <a:latin typeface="Times New Roman" panose="02020603050405020304" pitchFamily="18" charset="0"/>
              </a:rPr>
              <a:t> = parcel lapse rate.</a:t>
            </a:r>
            <a:endParaRPr lang="en-US" altLang="en-US"/>
          </a:p>
        </p:txBody>
      </p:sp>
      <p:graphicFrame>
        <p:nvGraphicFramePr>
          <p:cNvPr id="62471" name="Object 5">
            <a:extLst>
              <a:ext uri="{FF2B5EF4-FFF2-40B4-BE49-F238E27FC236}">
                <a16:creationId xmlns:a16="http://schemas.microsoft.com/office/drawing/2014/main" id="{239734DA-CA76-B14B-8990-6F269706B949}"/>
              </a:ext>
            </a:extLst>
          </p:cNvPr>
          <p:cNvGraphicFramePr>
            <a:graphicFrameLocks noChangeAspect="1"/>
          </p:cNvGraphicFramePr>
          <p:nvPr/>
        </p:nvGraphicFramePr>
        <p:xfrm>
          <a:off x="1143000" y="3657600"/>
          <a:ext cx="3943350" cy="2433638"/>
        </p:xfrm>
        <a:graphic>
          <a:graphicData uri="http://schemas.openxmlformats.org/presentationml/2006/ole">
            <mc:AlternateContent xmlns:mc="http://schemas.openxmlformats.org/markup-compatibility/2006">
              <mc:Choice xmlns:v="urn:schemas-microsoft-com:vml" Requires="v">
                <p:oleObj spid="_x0000_s62489" name="Equation" r:id="rId5" imgW="41249600" imgH="25450800" progId="Equation.3">
                  <p:embed/>
                </p:oleObj>
              </mc:Choice>
              <mc:Fallback>
                <p:oleObj name="Equation" r:id="rId5" imgW="41249600" imgH="25450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657600"/>
                        <a:ext cx="3943350" cy="243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a:extLst>
              <a:ext uri="{FF2B5EF4-FFF2-40B4-BE49-F238E27FC236}">
                <a16:creationId xmlns:a16="http://schemas.microsoft.com/office/drawing/2014/main" id="{51BF546E-7BE1-8C4C-BD8E-6DEA61C82EC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63490" name="Rectangle 6">
            <a:extLst>
              <a:ext uri="{FF2B5EF4-FFF2-40B4-BE49-F238E27FC236}">
                <a16:creationId xmlns:a16="http://schemas.microsoft.com/office/drawing/2014/main" id="{4ACC0FB9-DB30-6B46-AF43-0C9F1E35C13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C85BF8A3-C1D6-2647-A549-C9E1F561F757}" type="slidenum">
              <a:rPr lang="en-US" altLang="en-US" sz="1400">
                <a:latin typeface="Times New Roman" panose="02020603050405020304" pitchFamily="18" charset="0"/>
              </a:rPr>
              <a:pPr eaLnBrk="1" hangingPunct="1"/>
              <a:t>21</a:t>
            </a:fld>
            <a:endParaRPr lang="en-US" altLang="en-US" sz="1400">
              <a:latin typeface="Times New Roman" panose="02020603050405020304" pitchFamily="18" charset="0"/>
            </a:endParaRPr>
          </a:p>
        </p:txBody>
      </p:sp>
      <p:sp>
        <p:nvSpPr>
          <p:cNvPr id="63491" name="Rectangle 5">
            <a:extLst>
              <a:ext uri="{FF2B5EF4-FFF2-40B4-BE49-F238E27FC236}">
                <a16:creationId xmlns:a16="http://schemas.microsoft.com/office/drawing/2014/main" id="{B3AF80FC-05BE-9247-A156-62618A0F5680}"/>
              </a:ext>
            </a:extLst>
          </p:cNvPr>
          <p:cNvSpPr>
            <a:spLocks noChangeArrowheads="1"/>
          </p:cNvSpPr>
          <p:nvPr/>
        </p:nvSpPr>
        <p:spPr bwMode="auto">
          <a:xfrm>
            <a:off x="1828800" y="2667000"/>
            <a:ext cx="5334000" cy="1981200"/>
          </a:xfrm>
          <a:prstGeom prst="rect">
            <a:avLst/>
          </a:prstGeom>
          <a:solidFill>
            <a:srgbClr val="FFCC00"/>
          </a:solidFill>
          <a:ln w="9525">
            <a:solidFill>
              <a:srgbClr val="FFFF00"/>
            </a:solidFill>
            <a:miter lim="800000"/>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graphicFrame>
        <p:nvGraphicFramePr>
          <p:cNvPr id="63492" name="Object 2">
            <a:extLst>
              <a:ext uri="{FF2B5EF4-FFF2-40B4-BE49-F238E27FC236}">
                <a16:creationId xmlns:a16="http://schemas.microsoft.com/office/drawing/2014/main" id="{73493882-E12E-5443-B696-F8B21B1648BF}"/>
              </a:ext>
            </a:extLst>
          </p:cNvPr>
          <p:cNvGraphicFramePr>
            <a:graphicFrameLocks noChangeAspect="1"/>
          </p:cNvGraphicFramePr>
          <p:nvPr/>
        </p:nvGraphicFramePr>
        <p:xfrm>
          <a:off x="2743200" y="457200"/>
          <a:ext cx="2559050" cy="1166813"/>
        </p:xfrm>
        <a:graphic>
          <a:graphicData uri="http://schemas.openxmlformats.org/presentationml/2006/ole">
            <mc:AlternateContent xmlns:mc="http://schemas.openxmlformats.org/markup-compatibility/2006">
              <mc:Choice xmlns:v="urn:schemas-microsoft-com:vml" Requires="v">
                <p:oleObj spid="_x0000_s63512" name="Equation" r:id="rId3" imgW="23114000" imgH="10528300" progId="Equation.3">
                  <p:embed/>
                </p:oleObj>
              </mc:Choice>
              <mc:Fallback>
                <p:oleObj name="Equation" r:id="rId3" imgW="23114000" imgH="1052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57200"/>
                        <a:ext cx="2559050"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3" name="Text Box 3">
            <a:extLst>
              <a:ext uri="{FF2B5EF4-FFF2-40B4-BE49-F238E27FC236}">
                <a16:creationId xmlns:a16="http://schemas.microsoft.com/office/drawing/2014/main" id="{5CF78975-7A0B-764E-BC43-A9A356E6E830}"/>
              </a:ext>
            </a:extLst>
          </p:cNvPr>
          <p:cNvSpPr txBox="1">
            <a:spLocks noChangeArrowheads="1"/>
          </p:cNvSpPr>
          <p:nvPr/>
        </p:nvSpPr>
        <p:spPr bwMode="auto">
          <a:xfrm>
            <a:off x="465138" y="2098675"/>
            <a:ext cx="1360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Thus if…</a:t>
            </a:r>
          </a:p>
        </p:txBody>
      </p:sp>
      <p:graphicFrame>
        <p:nvGraphicFramePr>
          <p:cNvPr id="63494" name="Object 4">
            <a:extLst>
              <a:ext uri="{FF2B5EF4-FFF2-40B4-BE49-F238E27FC236}">
                <a16:creationId xmlns:a16="http://schemas.microsoft.com/office/drawing/2014/main" id="{A44F44AF-7A6E-7947-9FEB-5EAA210CA762}"/>
              </a:ext>
            </a:extLst>
          </p:cNvPr>
          <p:cNvGraphicFramePr>
            <a:graphicFrameLocks noChangeAspect="1"/>
          </p:cNvGraphicFramePr>
          <p:nvPr/>
        </p:nvGraphicFramePr>
        <p:xfrm>
          <a:off x="2362200" y="2819400"/>
          <a:ext cx="4495800" cy="1641475"/>
        </p:xfrm>
        <a:graphic>
          <a:graphicData uri="http://schemas.openxmlformats.org/presentationml/2006/ole">
            <mc:AlternateContent xmlns:mc="http://schemas.openxmlformats.org/markup-compatibility/2006">
              <mc:Choice xmlns:v="urn:schemas-microsoft-com:vml" Requires="v">
                <p:oleObj spid="_x0000_s63513" name="Equation" r:id="rId5" imgW="1981200" imgH="723900" progId="Equation.3">
                  <p:embed/>
                </p:oleObj>
              </mc:Choice>
              <mc:Fallback>
                <p:oleObj name="Equation" r:id="rId5" imgW="1981200" imgH="7239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19400"/>
                        <a:ext cx="4495800"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3495" name="Text Box 6">
            <a:extLst>
              <a:ext uri="{FF2B5EF4-FFF2-40B4-BE49-F238E27FC236}">
                <a16:creationId xmlns:a16="http://schemas.microsoft.com/office/drawing/2014/main" id="{6EADA5D7-E6A9-0847-95DF-1904C9906740}"/>
              </a:ext>
            </a:extLst>
          </p:cNvPr>
          <p:cNvSpPr txBox="1">
            <a:spLocks noChangeArrowheads="1"/>
          </p:cNvSpPr>
          <p:nvPr/>
        </p:nvSpPr>
        <p:spPr bwMode="auto">
          <a:xfrm>
            <a:off x="2173288" y="5349875"/>
            <a:ext cx="5522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For </a:t>
            </a:r>
            <a:r>
              <a:rPr lang="en-US" altLang="en-US" u="sng">
                <a:latin typeface="Times New Roman" panose="02020603050405020304" pitchFamily="18" charset="0"/>
              </a:rPr>
              <a:t>dry</a:t>
            </a:r>
            <a:r>
              <a:rPr lang="en-US" altLang="en-US">
                <a:latin typeface="Times New Roman" panose="02020603050405020304" pitchFamily="18" charset="0"/>
              </a:rPr>
              <a:t> displacements, use </a:t>
            </a:r>
            <a:r>
              <a:rPr lang="en-US" altLang="en-US"/>
              <a:t>G</a:t>
            </a:r>
            <a:r>
              <a:rPr lang="en-US" altLang="en-US" baseline="-25000">
                <a:latin typeface="Times New Roman" panose="02020603050405020304" pitchFamily="18" charset="0"/>
              </a:rPr>
              <a:t>p</a:t>
            </a:r>
            <a:r>
              <a:rPr lang="en-US" altLang="en-US">
                <a:latin typeface="Times New Roman" panose="02020603050405020304" pitchFamily="18" charset="0"/>
              </a:rPr>
              <a:t>= </a:t>
            </a:r>
            <a:r>
              <a:rPr lang="en-US" altLang="en-US"/>
              <a:t>G</a:t>
            </a:r>
            <a:r>
              <a:rPr lang="en-US" altLang="en-US" baseline="-25000">
                <a:latin typeface="Times New Roman" panose="02020603050405020304" pitchFamily="18" charset="0"/>
              </a:rPr>
              <a:t>d</a:t>
            </a:r>
          </a:p>
          <a:p>
            <a:pPr algn="l" eaLnBrk="1" hangingPunct="1"/>
            <a:r>
              <a:rPr lang="en-US" altLang="en-US">
                <a:latin typeface="Times New Roman" panose="02020603050405020304" pitchFamily="18" charset="0"/>
              </a:rPr>
              <a:t>For </a:t>
            </a:r>
            <a:r>
              <a:rPr lang="en-US" altLang="en-US" u="sng">
                <a:latin typeface="Times New Roman" panose="02020603050405020304" pitchFamily="18" charset="0"/>
              </a:rPr>
              <a:t>saturated</a:t>
            </a:r>
            <a:r>
              <a:rPr lang="en-US" altLang="en-US">
                <a:latin typeface="Times New Roman" panose="02020603050405020304" pitchFamily="18" charset="0"/>
              </a:rPr>
              <a:t> displacements, use </a:t>
            </a:r>
            <a:r>
              <a:rPr lang="en-US" altLang="en-US"/>
              <a:t>G</a:t>
            </a:r>
            <a:r>
              <a:rPr lang="en-US" altLang="en-US" baseline="-25000">
                <a:latin typeface="Times New Roman" panose="02020603050405020304" pitchFamily="18" charset="0"/>
              </a:rPr>
              <a:t>p</a:t>
            </a:r>
            <a:r>
              <a:rPr lang="en-US" altLang="en-US">
                <a:latin typeface="Times New Roman" panose="02020603050405020304" pitchFamily="18" charset="0"/>
              </a:rPr>
              <a:t>= </a:t>
            </a:r>
            <a:r>
              <a:rPr lang="en-US" altLang="en-US"/>
              <a:t>G</a:t>
            </a:r>
            <a:r>
              <a:rPr lang="en-US" altLang="en-US" baseline="-25000">
                <a:latin typeface="Times New Roman" panose="02020603050405020304" pitchFamily="18" charset="0"/>
              </a:rPr>
              <a:t>s</a:t>
            </a:r>
            <a:endParaRPr lang="en-US" altLang="en-US">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a:extLst>
              <a:ext uri="{FF2B5EF4-FFF2-40B4-BE49-F238E27FC236}">
                <a16:creationId xmlns:a16="http://schemas.microsoft.com/office/drawing/2014/main" id="{2D7593B3-9A65-CF44-A8F9-D79078C9F36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64514" name="Rectangle 6">
            <a:extLst>
              <a:ext uri="{FF2B5EF4-FFF2-40B4-BE49-F238E27FC236}">
                <a16:creationId xmlns:a16="http://schemas.microsoft.com/office/drawing/2014/main" id="{C9FACD5C-F037-6B40-B5D6-7CFEE935C4B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44532766-99CF-F54C-BA46-B922830680AF}" type="slidenum">
              <a:rPr lang="en-US" altLang="en-US" sz="1400">
                <a:latin typeface="Times New Roman" panose="02020603050405020304" pitchFamily="18" charset="0"/>
              </a:rPr>
              <a:pPr eaLnBrk="1" hangingPunct="1"/>
              <a:t>22</a:t>
            </a:fld>
            <a:endParaRPr lang="en-US" altLang="en-US" sz="1400">
              <a:latin typeface="Times New Roman" panose="02020603050405020304" pitchFamily="18" charset="0"/>
            </a:endParaRPr>
          </a:p>
        </p:txBody>
      </p:sp>
      <p:sp>
        <p:nvSpPr>
          <p:cNvPr id="64515" name="Rectangle 4">
            <a:extLst>
              <a:ext uri="{FF2B5EF4-FFF2-40B4-BE49-F238E27FC236}">
                <a16:creationId xmlns:a16="http://schemas.microsoft.com/office/drawing/2014/main" id="{9E92E56C-A6AF-BB42-A687-983567CC91BF}"/>
              </a:ext>
            </a:extLst>
          </p:cNvPr>
          <p:cNvSpPr>
            <a:spLocks noChangeArrowheads="1"/>
          </p:cNvSpPr>
          <p:nvPr/>
        </p:nvSpPr>
        <p:spPr bwMode="auto">
          <a:xfrm>
            <a:off x="990600" y="1752600"/>
            <a:ext cx="6248400" cy="28956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64516" name="Text Box 2">
            <a:extLst>
              <a:ext uri="{FF2B5EF4-FFF2-40B4-BE49-F238E27FC236}">
                <a16:creationId xmlns:a16="http://schemas.microsoft.com/office/drawing/2014/main" id="{485066C0-1CCF-F04E-A10D-CC9EB9EBA5E2}"/>
              </a:ext>
            </a:extLst>
          </p:cNvPr>
          <p:cNvSpPr txBox="1">
            <a:spLocks noChangeArrowheads="1"/>
          </p:cNvSpPr>
          <p:nvPr/>
        </p:nvSpPr>
        <p:spPr bwMode="auto">
          <a:xfrm>
            <a:off x="609600" y="212725"/>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2800">
                <a:latin typeface="Times New Roman" panose="02020603050405020304" pitchFamily="18" charset="0"/>
              </a:rPr>
              <a:t>Since </a:t>
            </a:r>
            <a:r>
              <a:rPr lang="en-US" altLang="en-US" sz="2800"/>
              <a:t>G</a:t>
            </a:r>
            <a:r>
              <a:rPr lang="en-US" altLang="en-US" sz="2800" baseline="-25000">
                <a:latin typeface="Times New Roman" panose="02020603050405020304" pitchFamily="18" charset="0"/>
              </a:rPr>
              <a:t>s</a:t>
            </a:r>
            <a:r>
              <a:rPr lang="en-US" altLang="en-US" sz="2800">
                <a:latin typeface="Times New Roman" panose="02020603050405020304" pitchFamily="18" charset="0"/>
              </a:rPr>
              <a:t>&lt; </a:t>
            </a:r>
            <a:r>
              <a:rPr lang="en-US" altLang="en-US" sz="2800"/>
              <a:t>G</a:t>
            </a:r>
            <a:r>
              <a:rPr lang="en-US" altLang="en-US" sz="2800" baseline="-25000">
                <a:latin typeface="Times New Roman" panose="02020603050405020304" pitchFamily="18" charset="0"/>
              </a:rPr>
              <a:t>d</a:t>
            </a:r>
            <a:r>
              <a:rPr lang="en-US" altLang="en-US" sz="2800">
                <a:latin typeface="Times New Roman" panose="02020603050405020304" pitchFamily="18" charset="0"/>
              </a:rPr>
              <a:t>, we must also consider conditions between the two stability criteria for dry and saturated.</a:t>
            </a:r>
          </a:p>
        </p:txBody>
      </p:sp>
      <p:graphicFrame>
        <p:nvGraphicFramePr>
          <p:cNvPr id="64517" name="Object 3">
            <a:extLst>
              <a:ext uri="{FF2B5EF4-FFF2-40B4-BE49-F238E27FC236}">
                <a16:creationId xmlns:a16="http://schemas.microsoft.com/office/drawing/2014/main" id="{2D55F4AD-6025-DB46-8D78-8B67A387635E}"/>
              </a:ext>
            </a:extLst>
          </p:cNvPr>
          <p:cNvGraphicFramePr>
            <a:graphicFrameLocks noChangeAspect="1"/>
          </p:cNvGraphicFramePr>
          <p:nvPr/>
        </p:nvGraphicFramePr>
        <p:xfrm>
          <a:off x="1295400" y="1811338"/>
          <a:ext cx="5765800" cy="2760662"/>
        </p:xfrm>
        <a:graphic>
          <a:graphicData uri="http://schemas.openxmlformats.org/presentationml/2006/ole">
            <mc:AlternateContent xmlns:mc="http://schemas.openxmlformats.org/markup-compatibility/2006">
              <mc:Choice xmlns:v="urn:schemas-microsoft-com:vml" Requires="v">
                <p:oleObj spid="_x0000_s64527" name="Equation" r:id="rId3" imgW="55003700" imgH="26327100" progId="Equation.3">
                  <p:embed/>
                </p:oleObj>
              </mc:Choice>
              <mc:Fallback>
                <p:oleObj name="Equation" r:id="rId3" imgW="55003700" imgH="263271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11338"/>
                        <a:ext cx="5765800" cy="276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18" name="Text Box 5">
            <a:extLst>
              <a:ext uri="{FF2B5EF4-FFF2-40B4-BE49-F238E27FC236}">
                <a16:creationId xmlns:a16="http://schemas.microsoft.com/office/drawing/2014/main" id="{1853EAEC-9A7A-314A-ACA0-35C1150C06F0}"/>
              </a:ext>
            </a:extLst>
          </p:cNvPr>
          <p:cNvSpPr txBox="1">
            <a:spLocks noChangeArrowheads="1"/>
          </p:cNvSpPr>
          <p:nvPr/>
        </p:nvSpPr>
        <p:spPr bwMode="auto">
          <a:xfrm>
            <a:off x="762000" y="5470525"/>
            <a:ext cx="7599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2800"/>
              <a:t>G</a:t>
            </a:r>
            <a:r>
              <a:rPr lang="en-US" altLang="en-US" sz="2800">
                <a:latin typeface="Times New Roman" panose="02020603050405020304" pitchFamily="18" charset="0"/>
              </a:rPr>
              <a:t> = parcel lapse rate	</a:t>
            </a:r>
            <a:r>
              <a:rPr lang="en-US" altLang="en-US" sz="2800"/>
              <a:t>g</a:t>
            </a:r>
            <a:r>
              <a:rPr lang="en-US" altLang="en-US" sz="2800">
                <a:latin typeface="Times New Roman" panose="02020603050405020304" pitchFamily="18" charset="0"/>
              </a:rPr>
              <a:t> = environment lapse rate</a:t>
            </a:r>
            <a:endParaRPr lang="en-US"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5">
            <a:extLst>
              <a:ext uri="{FF2B5EF4-FFF2-40B4-BE49-F238E27FC236}">
                <a16:creationId xmlns:a16="http://schemas.microsoft.com/office/drawing/2014/main" id="{4471ACD9-7792-E34E-8BBB-8BA6E14BA82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65538" name="Rectangle 6">
            <a:extLst>
              <a:ext uri="{FF2B5EF4-FFF2-40B4-BE49-F238E27FC236}">
                <a16:creationId xmlns:a16="http://schemas.microsoft.com/office/drawing/2014/main" id="{C24D0671-2F06-B243-BF0C-EB19F497E22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1C4D11D1-341E-F440-AEC6-64092C560807}" type="slidenum">
              <a:rPr lang="en-US" altLang="en-US" sz="1400">
                <a:latin typeface="Times New Roman" panose="02020603050405020304" pitchFamily="18" charset="0"/>
              </a:rPr>
              <a:pPr eaLnBrk="1" hangingPunct="1"/>
              <a:t>23</a:t>
            </a:fld>
            <a:endParaRPr lang="en-US" altLang="en-US" sz="1400">
              <a:latin typeface="Times New Roman" panose="02020603050405020304" pitchFamily="18" charset="0"/>
            </a:endParaRPr>
          </a:p>
        </p:txBody>
      </p:sp>
      <p:sp>
        <p:nvSpPr>
          <p:cNvPr id="65539" name="Rectangle 2" descr="25%">
            <a:extLst>
              <a:ext uri="{FF2B5EF4-FFF2-40B4-BE49-F238E27FC236}">
                <a16:creationId xmlns:a16="http://schemas.microsoft.com/office/drawing/2014/main" id="{F3E23F78-AD76-8A43-A384-76956ABBB9B0}"/>
              </a:ext>
            </a:extLst>
          </p:cNvPr>
          <p:cNvSpPr>
            <a:spLocks noChangeArrowheads="1"/>
          </p:cNvSpPr>
          <p:nvPr/>
        </p:nvSpPr>
        <p:spPr bwMode="auto">
          <a:xfrm>
            <a:off x="7696200" y="2590800"/>
            <a:ext cx="990600" cy="3505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65540" name="Rectangle 3">
            <a:extLst>
              <a:ext uri="{FF2B5EF4-FFF2-40B4-BE49-F238E27FC236}">
                <a16:creationId xmlns:a16="http://schemas.microsoft.com/office/drawing/2014/main" id="{1D5194E4-1E1E-D94D-B4E8-6604D8A68249}"/>
              </a:ext>
            </a:extLst>
          </p:cNvPr>
          <p:cNvSpPr>
            <a:spLocks noGrp="1" noChangeArrowheads="1"/>
          </p:cNvSpPr>
          <p:nvPr>
            <p:ph type="title"/>
          </p:nvPr>
        </p:nvSpPr>
        <p:spPr>
          <a:xfrm>
            <a:off x="381000" y="533400"/>
            <a:ext cx="8229600" cy="1143000"/>
          </a:xfrm>
        </p:spPr>
        <p:txBody>
          <a:bodyPr/>
          <a:lstStyle/>
          <a:p>
            <a:pPr eaLnBrk="1" hangingPunct="1"/>
            <a:r>
              <a:rPr lang="en-US" altLang="en-US" sz="3600" dirty="0">
                <a:ea typeface="ＭＳ Ｐゴシック" panose="020B0600070205080204" pitchFamily="34" charset="-128"/>
              </a:rPr>
              <a:t>Review and examples: The diel cycle of heating and cooling:</a:t>
            </a:r>
          </a:p>
        </p:txBody>
      </p:sp>
      <p:sp>
        <p:nvSpPr>
          <p:cNvPr id="65541" name="Freeform 4">
            <a:extLst>
              <a:ext uri="{FF2B5EF4-FFF2-40B4-BE49-F238E27FC236}">
                <a16:creationId xmlns:a16="http://schemas.microsoft.com/office/drawing/2014/main" id="{CAA471F7-495A-1D4E-97C9-5530F96CCA7A}"/>
              </a:ext>
            </a:extLst>
          </p:cNvPr>
          <p:cNvSpPr>
            <a:spLocks/>
          </p:cNvSpPr>
          <p:nvPr/>
        </p:nvSpPr>
        <p:spPr bwMode="auto">
          <a:xfrm>
            <a:off x="1524000" y="1676400"/>
            <a:ext cx="2590800" cy="4419600"/>
          </a:xfrm>
          <a:custGeom>
            <a:avLst/>
            <a:gdLst>
              <a:gd name="T0" fmla="*/ 0 w 1632"/>
              <a:gd name="T1" fmla="*/ 0 h 2784"/>
              <a:gd name="T2" fmla="*/ 0 w 1632"/>
              <a:gd name="T3" fmla="*/ 2147483647 h 2784"/>
              <a:gd name="T4" fmla="*/ 2147483647 w 1632"/>
              <a:gd name="T5" fmla="*/ 2147483647 h 2784"/>
              <a:gd name="T6" fmla="*/ 0 60000 65536"/>
              <a:gd name="T7" fmla="*/ 0 60000 65536"/>
              <a:gd name="T8" fmla="*/ 0 60000 65536"/>
              <a:gd name="T9" fmla="*/ 0 w 1632"/>
              <a:gd name="T10" fmla="*/ 0 h 2784"/>
              <a:gd name="T11" fmla="*/ 1632 w 1632"/>
              <a:gd name="T12" fmla="*/ 2784 h 2784"/>
            </a:gdLst>
            <a:ahLst/>
            <a:cxnLst>
              <a:cxn ang="T6">
                <a:pos x="T0" y="T1"/>
              </a:cxn>
              <a:cxn ang="T7">
                <a:pos x="T2" y="T3"/>
              </a:cxn>
              <a:cxn ang="T8">
                <a:pos x="T4" y="T5"/>
              </a:cxn>
            </a:cxnLst>
            <a:rect l="T9" t="T10" r="T11" b="T12"/>
            <a:pathLst>
              <a:path w="1632" h="2784">
                <a:moveTo>
                  <a:pt x="0" y="0"/>
                </a:moveTo>
                <a:lnTo>
                  <a:pt x="0" y="2784"/>
                </a:lnTo>
                <a:lnTo>
                  <a:pt x="1632" y="2784"/>
                </a:lnTo>
              </a:path>
            </a:pathLst>
          </a:custGeom>
          <a:noFill/>
          <a:ln w="3810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2" name="Freeform 5">
            <a:extLst>
              <a:ext uri="{FF2B5EF4-FFF2-40B4-BE49-F238E27FC236}">
                <a16:creationId xmlns:a16="http://schemas.microsoft.com/office/drawing/2014/main" id="{F9884B80-C36D-2445-927E-0400D3DF1EA6}"/>
              </a:ext>
            </a:extLst>
          </p:cNvPr>
          <p:cNvSpPr>
            <a:spLocks/>
          </p:cNvSpPr>
          <p:nvPr/>
        </p:nvSpPr>
        <p:spPr bwMode="auto">
          <a:xfrm>
            <a:off x="1981200" y="2057400"/>
            <a:ext cx="1676400" cy="4038600"/>
          </a:xfrm>
          <a:custGeom>
            <a:avLst/>
            <a:gdLst>
              <a:gd name="T0" fmla="*/ 2147483647 w 1056"/>
              <a:gd name="T1" fmla="*/ 2147483647 h 2544"/>
              <a:gd name="T2" fmla="*/ 0 w 1056"/>
              <a:gd name="T3" fmla="*/ 2147483647 h 2544"/>
              <a:gd name="T4" fmla="*/ 2147483647 w 1056"/>
              <a:gd name="T5" fmla="*/ 0 h 2544"/>
              <a:gd name="T6" fmla="*/ 0 60000 65536"/>
              <a:gd name="T7" fmla="*/ 0 60000 65536"/>
              <a:gd name="T8" fmla="*/ 0 60000 65536"/>
              <a:gd name="T9" fmla="*/ 0 w 1056"/>
              <a:gd name="T10" fmla="*/ 0 h 2544"/>
              <a:gd name="T11" fmla="*/ 1056 w 1056"/>
              <a:gd name="T12" fmla="*/ 2544 h 2544"/>
            </a:gdLst>
            <a:ahLst/>
            <a:cxnLst>
              <a:cxn ang="T6">
                <a:pos x="T0" y="T1"/>
              </a:cxn>
              <a:cxn ang="T7">
                <a:pos x="T2" y="T3"/>
              </a:cxn>
              <a:cxn ang="T8">
                <a:pos x="T4" y="T5"/>
              </a:cxn>
            </a:cxnLst>
            <a:rect l="T9" t="T10" r="T11" b="T12"/>
            <a:pathLst>
              <a:path w="1056" h="2544">
                <a:moveTo>
                  <a:pt x="1056" y="2544"/>
                </a:moveTo>
                <a:lnTo>
                  <a:pt x="0" y="336"/>
                </a:lnTo>
                <a:lnTo>
                  <a:pt x="336" y="0"/>
                </a:ln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3" name="Text Box 6">
            <a:extLst>
              <a:ext uri="{FF2B5EF4-FFF2-40B4-BE49-F238E27FC236}">
                <a16:creationId xmlns:a16="http://schemas.microsoft.com/office/drawing/2014/main" id="{B50FDBB1-1467-F64F-885D-DDC3FBF66E19}"/>
              </a:ext>
            </a:extLst>
          </p:cNvPr>
          <p:cNvSpPr txBox="1">
            <a:spLocks noChangeArrowheads="1"/>
          </p:cNvSpPr>
          <p:nvPr/>
        </p:nvSpPr>
        <p:spPr bwMode="auto">
          <a:xfrm>
            <a:off x="898525" y="1487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b="1" i="1">
                <a:latin typeface="Helvetica" pitchFamily="2" charset="0"/>
              </a:rPr>
              <a:t>z</a:t>
            </a:r>
          </a:p>
        </p:txBody>
      </p:sp>
      <p:sp>
        <p:nvSpPr>
          <p:cNvPr id="65544" name="Text Box 7">
            <a:extLst>
              <a:ext uri="{FF2B5EF4-FFF2-40B4-BE49-F238E27FC236}">
                <a16:creationId xmlns:a16="http://schemas.microsoft.com/office/drawing/2014/main" id="{A5ACC9ED-4178-B34F-B9B8-F2018E709A42}"/>
              </a:ext>
            </a:extLst>
          </p:cNvPr>
          <p:cNvSpPr txBox="1">
            <a:spLocks noChangeArrowheads="1"/>
          </p:cNvSpPr>
          <p:nvPr/>
        </p:nvSpPr>
        <p:spPr bwMode="auto">
          <a:xfrm>
            <a:off x="3794125" y="613568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b="1" i="1">
                <a:latin typeface="Helvetica" pitchFamily="2" charset="0"/>
              </a:rPr>
              <a:t>T</a:t>
            </a:r>
          </a:p>
        </p:txBody>
      </p:sp>
      <p:sp>
        <p:nvSpPr>
          <p:cNvPr id="65545" name="Text Box 8">
            <a:extLst>
              <a:ext uri="{FF2B5EF4-FFF2-40B4-BE49-F238E27FC236}">
                <a16:creationId xmlns:a16="http://schemas.microsoft.com/office/drawing/2014/main" id="{D5759192-099B-884B-BDCF-A98008991CBA}"/>
              </a:ext>
            </a:extLst>
          </p:cNvPr>
          <p:cNvSpPr txBox="1">
            <a:spLocks noChangeArrowheads="1"/>
          </p:cNvSpPr>
          <p:nvPr/>
        </p:nvSpPr>
        <p:spPr bwMode="auto">
          <a:xfrm>
            <a:off x="1127125" y="5980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latin typeface="Helvetica" pitchFamily="2" charset="0"/>
              </a:rPr>
              <a:t>0</a:t>
            </a:r>
          </a:p>
        </p:txBody>
      </p:sp>
      <p:sp>
        <p:nvSpPr>
          <p:cNvPr id="65546" name="Text Box 9">
            <a:extLst>
              <a:ext uri="{FF2B5EF4-FFF2-40B4-BE49-F238E27FC236}">
                <a16:creationId xmlns:a16="http://schemas.microsoft.com/office/drawing/2014/main" id="{C334C736-816C-4642-8F43-B1B88B82528F}"/>
              </a:ext>
            </a:extLst>
          </p:cNvPr>
          <p:cNvSpPr txBox="1">
            <a:spLocks noChangeArrowheads="1"/>
          </p:cNvSpPr>
          <p:nvPr/>
        </p:nvSpPr>
        <p:spPr bwMode="auto">
          <a:xfrm>
            <a:off x="685800" y="342900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latin typeface="Helvetica" pitchFamily="2" charset="0"/>
              </a:rPr>
              <a:t>1 km</a:t>
            </a:r>
          </a:p>
        </p:txBody>
      </p:sp>
      <p:sp>
        <p:nvSpPr>
          <p:cNvPr id="65547" name="Text Box 10">
            <a:extLst>
              <a:ext uri="{FF2B5EF4-FFF2-40B4-BE49-F238E27FC236}">
                <a16:creationId xmlns:a16="http://schemas.microsoft.com/office/drawing/2014/main" id="{1FD92065-E389-1046-9D83-09D0C4DBD51A}"/>
              </a:ext>
            </a:extLst>
          </p:cNvPr>
          <p:cNvSpPr txBox="1">
            <a:spLocks noChangeArrowheads="1"/>
          </p:cNvSpPr>
          <p:nvPr/>
        </p:nvSpPr>
        <p:spPr bwMode="auto">
          <a:xfrm>
            <a:off x="2193925" y="262731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solidFill>
                  <a:srgbClr val="FF0000"/>
                </a:solidFill>
                <a:latin typeface="Helvetica" pitchFamily="2" charset="0"/>
              </a:rPr>
              <a:t>MIDDAY</a:t>
            </a:r>
          </a:p>
        </p:txBody>
      </p:sp>
      <p:sp>
        <p:nvSpPr>
          <p:cNvPr id="65548" name="Freeform 11">
            <a:extLst>
              <a:ext uri="{FF2B5EF4-FFF2-40B4-BE49-F238E27FC236}">
                <a16:creationId xmlns:a16="http://schemas.microsoft.com/office/drawing/2014/main" id="{543444AE-72AC-A34A-B8A9-6E54FFFAA261}"/>
              </a:ext>
            </a:extLst>
          </p:cNvPr>
          <p:cNvSpPr>
            <a:spLocks/>
          </p:cNvSpPr>
          <p:nvPr/>
        </p:nvSpPr>
        <p:spPr bwMode="auto">
          <a:xfrm>
            <a:off x="1889125" y="2038350"/>
            <a:ext cx="944563" cy="4062413"/>
          </a:xfrm>
          <a:custGeom>
            <a:avLst/>
            <a:gdLst>
              <a:gd name="T0" fmla="*/ 2147483647 w 595"/>
              <a:gd name="T1" fmla="*/ 2147483647 h 2559"/>
              <a:gd name="T2" fmla="*/ 2147483647 w 595"/>
              <a:gd name="T3" fmla="*/ 2147483647 h 2559"/>
              <a:gd name="T4" fmla="*/ 0 w 595"/>
              <a:gd name="T5" fmla="*/ 2147483647 h 2559"/>
              <a:gd name="T6" fmla="*/ 2147483647 w 595"/>
              <a:gd name="T7" fmla="*/ 0 h 2559"/>
              <a:gd name="T8" fmla="*/ 0 60000 65536"/>
              <a:gd name="T9" fmla="*/ 0 60000 65536"/>
              <a:gd name="T10" fmla="*/ 0 60000 65536"/>
              <a:gd name="T11" fmla="*/ 0 60000 65536"/>
              <a:gd name="T12" fmla="*/ 0 w 595"/>
              <a:gd name="T13" fmla="*/ 0 h 2559"/>
              <a:gd name="T14" fmla="*/ 595 w 595"/>
              <a:gd name="T15" fmla="*/ 2559 h 2559"/>
            </a:gdLst>
            <a:ahLst/>
            <a:cxnLst>
              <a:cxn ang="T8">
                <a:pos x="T0" y="T1"/>
              </a:cxn>
              <a:cxn ang="T9">
                <a:pos x="T2" y="T3"/>
              </a:cxn>
              <a:cxn ang="T10">
                <a:pos x="T4" y="T5"/>
              </a:cxn>
              <a:cxn ang="T11">
                <a:pos x="T6" y="T7"/>
              </a:cxn>
            </a:cxnLst>
            <a:rect l="T12" t="T13" r="T14" b="T15"/>
            <a:pathLst>
              <a:path w="595" h="2559">
                <a:moveTo>
                  <a:pt x="75" y="2559"/>
                </a:moveTo>
                <a:lnTo>
                  <a:pt x="595" y="1587"/>
                </a:lnTo>
                <a:lnTo>
                  <a:pt x="0" y="340"/>
                </a:lnTo>
                <a:lnTo>
                  <a:pt x="349" y="0"/>
                </a:lnTo>
              </a:path>
            </a:pathLst>
          </a:custGeom>
          <a:noFill/>
          <a:ln w="38100" cmpd="sng">
            <a:solidFill>
              <a:srgbClr val="00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9" name="Text Box 12">
            <a:extLst>
              <a:ext uri="{FF2B5EF4-FFF2-40B4-BE49-F238E27FC236}">
                <a16:creationId xmlns:a16="http://schemas.microsoft.com/office/drawing/2014/main" id="{90807C1A-30C8-044D-8885-F9C9BDE02E16}"/>
              </a:ext>
            </a:extLst>
          </p:cNvPr>
          <p:cNvSpPr txBox="1">
            <a:spLocks noChangeArrowheads="1"/>
          </p:cNvSpPr>
          <p:nvPr/>
        </p:nvSpPr>
        <p:spPr bwMode="auto">
          <a:xfrm>
            <a:off x="1524000" y="52578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solidFill>
                  <a:srgbClr val="003399"/>
                </a:solidFill>
                <a:latin typeface="Helvetica" pitchFamily="2" charset="0"/>
              </a:rPr>
              <a:t>NIGHT</a:t>
            </a:r>
          </a:p>
        </p:txBody>
      </p:sp>
      <p:sp>
        <p:nvSpPr>
          <p:cNvPr id="65550" name="Freeform 13">
            <a:extLst>
              <a:ext uri="{FF2B5EF4-FFF2-40B4-BE49-F238E27FC236}">
                <a16:creationId xmlns:a16="http://schemas.microsoft.com/office/drawing/2014/main" id="{43AA980B-886B-7F40-BCA2-984392316870}"/>
              </a:ext>
            </a:extLst>
          </p:cNvPr>
          <p:cNvSpPr>
            <a:spLocks/>
          </p:cNvSpPr>
          <p:nvPr/>
        </p:nvSpPr>
        <p:spPr bwMode="auto">
          <a:xfrm>
            <a:off x="1828800" y="2057400"/>
            <a:ext cx="1295400" cy="4038600"/>
          </a:xfrm>
          <a:custGeom>
            <a:avLst/>
            <a:gdLst>
              <a:gd name="T0" fmla="*/ 2147483647 w 816"/>
              <a:gd name="T1" fmla="*/ 2147483647 h 2544"/>
              <a:gd name="T2" fmla="*/ 2147483647 w 816"/>
              <a:gd name="T3" fmla="*/ 2147483647 h 2544"/>
              <a:gd name="T4" fmla="*/ 2147483647 w 816"/>
              <a:gd name="T5" fmla="*/ 2147483647 h 2544"/>
              <a:gd name="T6" fmla="*/ 0 w 816"/>
              <a:gd name="T7" fmla="*/ 2147483647 h 2544"/>
              <a:gd name="T8" fmla="*/ 2147483647 w 816"/>
              <a:gd name="T9" fmla="*/ 0 h 2544"/>
              <a:gd name="T10" fmla="*/ 0 60000 65536"/>
              <a:gd name="T11" fmla="*/ 0 60000 65536"/>
              <a:gd name="T12" fmla="*/ 0 60000 65536"/>
              <a:gd name="T13" fmla="*/ 0 60000 65536"/>
              <a:gd name="T14" fmla="*/ 0 60000 65536"/>
              <a:gd name="T15" fmla="*/ 0 w 816"/>
              <a:gd name="T16" fmla="*/ 0 h 2544"/>
              <a:gd name="T17" fmla="*/ 816 w 816"/>
              <a:gd name="T18" fmla="*/ 2544 h 2544"/>
            </a:gdLst>
            <a:ahLst/>
            <a:cxnLst>
              <a:cxn ang="T10">
                <a:pos x="T0" y="T1"/>
              </a:cxn>
              <a:cxn ang="T11">
                <a:pos x="T2" y="T3"/>
              </a:cxn>
              <a:cxn ang="T12">
                <a:pos x="T4" y="T5"/>
              </a:cxn>
              <a:cxn ang="T13">
                <a:pos x="T6" y="T7"/>
              </a:cxn>
              <a:cxn ang="T14">
                <a:pos x="T8" y="T9"/>
              </a:cxn>
            </a:cxnLst>
            <a:rect l="T15" t="T16" r="T17" b="T18"/>
            <a:pathLst>
              <a:path w="816" h="2544">
                <a:moveTo>
                  <a:pt x="816" y="2544"/>
                </a:moveTo>
                <a:lnTo>
                  <a:pt x="432" y="1872"/>
                </a:lnTo>
                <a:lnTo>
                  <a:pt x="624" y="1584"/>
                </a:lnTo>
                <a:lnTo>
                  <a:pt x="0" y="336"/>
                </a:lnTo>
                <a:lnTo>
                  <a:pt x="384" y="0"/>
                </a:lnTo>
              </a:path>
            </a:pathLst>
          </a:custGeom>
          <a:noFill/>
          <a:ln w="38100" cmpd="sng">
            <a:solidFill>
              <a:srgbClr val="00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1" name="Text Box 14">
            <a:extLst>
              <a:ext uri="{FF2B5EF4-FFF2-40B4-BE49-F238E27FC236}">
                <a16:creationId xmlns:a16="http://schemas.microsoft.com/office/drawing/2014/main" id="{348CA847-DF2C-794A-AC35-DFADC656445E}"/>
              </a:ext>
            </a:extLst>
          </p:cNvPr>
          <p:cNvSpPr txBox="1">
            <a:spLocks noChangeArrowheads="1"/>
          </p:cNvSpPr>
          <p:nvPr/>
        </p:nvSpPr>
        <p:spPr bwMode="auto">
          <a:xfrm>
            <a:off x="2422525" y="6056313"/>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solidFill>
                  <a:srgbClr val="00CC99"/>
                </a:solidFill>
                <a:latin typeface="Helvetica" pitchFamily="2" charset="0"/>
              </a:rPr>
              <a:t>MORNING</a:t>
            </a:r>
          </a:p>
        </p:txBody>
      </p:sp>
      <p:sp>
        <p:nvSpPr>
          <p:cNvPr id="65552" name="Line 15">
            <a:extLst>
              <a:ext uri="{FF2B5EF4-FFF2-40B4-BE49-F238E27FC236}">
                <a16:creationId xmlns:a16="http://schemas.microsoft.com/office/drawing/2014/main" id="{3864E061-19DC-BE47-B2F8-D82AD57902ED}"/>
              </a:ext>
            </a:extLst>
          </p:cNvPr>
          <p:cNvSpPr>
            <a:spLocks noChangeShapeType="1"/>
          </p:cNvSpPr>
          <p:nvPr/>
        </p:nvSpPr>
        <p:spPr bwMode="auto">
          <a:xfrm>
            <a:off x="4953000" y="6096000"/>
            <a:ext cx="106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3" name="Line 16">
            <a:extLst>
              <a:ext uri="{FF2B5EF4-FFF2-40B4-BE49-F238E27FC236}">
                <a16:creationId xmlns:a16="http://schemas.microsoft.com/office/drawing/2014/main" id="{7219C048-DAC6-6F47-8A2D-5FC702E2132A}"/>
              </a:ext>
            </a:extLst>
          </p:cNvPr>
          <p:cNvSpPr>
            <a:spLocks noChangeShapeType="1"/>
          </p:cNvSpPr>
          <p:nvPr/>
        </p:nvSpPr>
        <p:spPr bwMode="auto">
          <a:xfrm>
            <a:off x="7696200" y="6096000"/>
            <a:ext cx="106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4" name="Line 17">
            <a:extLst>
              <a:ext uri="{FF2B5EF4-FFF2-40B4-BE49-F238E27FC236}">
                <a16:creationId xmlns:a16="http://schemas.microsoft.com/office/drawing/2014/main" id="{03454AE6-C369-D142-8001-AE29272108D5}"/>
              </a:ext>
            </a:extLst>
          </p:cNvPr>
          <p:cNvSpPr>
            <a:spLocks noChangeShapeType="1"/>
          </p:cNvSpPr>
          <p:nvPr/>
        </p:nvSpPr>
        <p:spPr bwMode="auto">
          <a:xfrm>
            <a:off x="6324600" y="6096000"/>
            <a:ext cx="106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5" name="Freeform 18">
            <a:extLst>
              <a:ext uri="{FF2B5EF4-FFF2-40B4-BE49-F238E27FC236}">
                <a16:creationId xmlns:a16="http://schemas.microsoft.com/office/drawing/2014/main" id="{CF5F095A-5508-3941-B8D4-29B7F77C8CCF}"/>
              </a:ext>
            </a:extLst>
          </p:cNvPr>
          <p:cNvSpPr>
            <a:spLocks/>
          </p:cNvSpPr>
          <p:nvPr/>
        </p:nvSpPr>
        <p:spPr bwMode="auto">
          <a:xfrm>
            <a:off x="5029200" y="5410200"/>
            <a:ext cx="914400" cy="685800"/>
          </a:xfrm>
          <a:custGeom>
            <a:avLst/>
            <a:gdLst>
              <a:gd name="T0" fmla="*/ 0 w 576"/>
              <a:gd name="T1" fmla="*/ 2147483647 h 432"/>
              <a:gd name="T2" fmla="*/ 0 w 576"/>
              <a:gd name="T3" fmla="*/ 0 h 432"/>
              <a:gd name="T4" fmla="*/ 2147483647 w 576"/>
              <a:gd name="T5" fmla="*/ 0 h 432"/>
              <a:gd name="T6" fmla="*/ 2147483647 w 576"/>
              <a:gd name="T7" fmla="*/ 2147483647 h 432"/>
              <a:gd name="T8" fmla="*/ 2147483647 w 576"/>
              <a:gd name="T9" fmla="*/ 2147483647 h 432"/>
              <a:gd name="T10" fmla="*/ 2147483647 w 576"/>
              <a:gd name="T11" fmla="*/ 2147483647 h 432"/>
              <a:gd name="T12" fmla="*/ 2147483647 w 576"/>
              <a:gd name="T13" fmla="*/ 2147483647 h 432"/>
              <a:gd name="T14" fmla="*/ 2147483647 w 576"/>
              <a:gd name="T15" fmla="*/ 2147483647 h 432"/>
              <a:gd name="T16" fmla="*/ 2147483647 w 576"/>
              <a:gd name="T17" fmla="*/ 2147483647 h 432"/>
              <a:gd name="T18" fmla="*/ 2147483647 w 576"/>
              <a:gd name="T19" fmla="*/ 2147483647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432"/>
              <a:gd name="T32" fmla="*/ 576 w 576"/>
              <a:gd name="T33" fmla="*/ 432 h 4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p:spPr>
        <p:txBody>
          <a:bodyPr/>
          <a:lstStyle/>
          <a:p>
            <a:endParaRPr lang="en-US"/>
          </a:p>
        </p:txBody>
      </p:sp>
      <p:sp>
        <p:nvSpPr>
          <p:cNvPr id="65556" name="Rectangle 19">
            <a:extLst>
              <a:ext uri="{FF2B5EF4-FFF2-40B4-BE49-F238E27FC236}">
                <a16:creationId xmlns:a16="http://schemas.microsoft.com/office/drawing/2014/main" id="{3AF6D55E-2FE2-DE45-AB00-1F684E043775}"/>
              </a:ext>
            </a:extLst>
          </p:cNvPr>
          <p:cNvSpPr>
            <a:spLocks noChangeArrowheads="1"/>
          </p:cNvSpPr>
          <p:nvPr/>
        </p:nvSpPr>
        <p:spPr bwMode="auto">
          <a:xfrm>
            <a:off x="4953000" y="5715000"/>
            <a:ext cx="990600" cy="381000"/>
          </a:xfrm>
          <a:prstGeom prst="rect">
            <a:avLst/>
          </a:prstGeom>
          <a:solidFill>
            <a:srgbClr val="9966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65557" name="Freeform 20">
            <a:extLst>
              <a:ext uri="{FF2B5EF4-FFF2-40B4-BE49-F238E27FC236}">
                <a16:creationId xmlns:a16="http://schemas.microsoft.com/office/drawing/2014/main" id="{C6C19EFE-0BC8-9C44-BDDA-A28A4DD3C03A}"/>
              </a:ext>
            </a:extLst>
          </p:cNvPr>
          <p:cNvSpPr>
            <a:spLocks/>
          </p:cNvSpPr>
          <p:nvPr/>
        </p:nvSpPr>
        <p:spPr bwMode="auto">
          <a:xfrm>
            <a:off x="6400800" y="5410200"/>
            <a:ext cx="914400" cy="685800"/>
          </a:xfrm>
          <a:custGeom>
            <a:avLst/>
            <a:gdLst>
              <a:gd name="T0" fmla="*/ 0 w 576"/>
              <a:gd name="T1" fmla="*/ 2147483647 h 432"/>
              <a:gd name="T2" fmla="*/ 0 w 576"/>
              <a:gd name="T3" fmla="*/ 0 h 432"/>
              <a:gd name="T4" fmla="*/ 2147483647 w 576"/>
              <a:gd name="T5" fmla="*/ 0 h 432"/>
              <a:gd name="T6" fmla="*/ 2147483647 w 576"/>
              <a:gd name="T7" fmla="*/ 2147483647 h 432"/>
              <a:gd name="T8" fmla="*/ 2147483647 w 576"/>
              <a:gd name="T9" fmla="*/ 2147483647 h 432"/>
              <a:gd name="T10" fmla="*/ 2147483647 w 576"/>
              <a:gd name="T11" fmla="*/ 2147483647 h 432"/>
              <a:gd name="T12" fmla="*/ 2147483647 w 576"/>
              <a:gd name="T13" fmla="*/ 2147483647 h 432"/>
              <a:gd name="T14" fmla="*/ 2147483647 w 576"/>
              <a:gd name="T15" fmla="*/ 2147483647 h 432"/>
              <a:gd name="T16" fmla="*/ 2147483647 w 576"/>
              <a:gd name="T17" fmla="*/ 2147483647 h 432"/>
              <a:gd name="T18" fmla="*/ 2147483647 w 576"/>
              <a:gd name="T19" fmla="*/ 2147483647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432"/>
              <a:gd name="T32" fmla="*/ 576 w 576"/>
              <a:gd name="T33" fmla="*/ 432 h 4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p:spPr>
        <p:txBody>
          <a:bodyPr/>
          <a:lstStyle/>
          <a:p>
            <a:endParaRPr lang="en-US"/>
          </a:p>
        </p:txBody>
      </p:sp>
      <p:sp>
        <p:nvSpPr>
          <p:cNvPr id="65558" name="Freeform 21">
            <a:extLst>
              <a:ext uri="{FF2B5EF4-FFF2-40B4-BE49-F238E27FC236}">
                <a16:creationId xmlns:a16="http://schemas.microsoft.com/office/drawing/2014/main" id="{B7BCD36F-DBD9-0343-BEEE-552F0D182815}"/>
              </a:ext>
            </a:extLst>
          </p:cNvPr>
          <p:cNvSpPr>
            <a:spLocks/>
          </p:cNvSpPr>
          <p:nvPr/>
        </p:nvSpPr>
        <p:spPr bwMode="auto">
          <a:xfrm>
            <a:off x="7772400" y="5410200"/>
            <a:ext cx="914400" cy="685800"/>
          </a:xfrm>
          <a:custGeom>
            <a:avLst/>
            <a:gdLst>
              <a:gd name="T0" fmla="*/ 0 w 576"/>
              <a:gd name="T1" fmla="*/ 2147483647 h 432"/>
              <a:gd name="T2" fmla="*/ 0 w 576"/>
              <a:gd name="T3" fmla="*/ 0 h 432"/>
              <a:gd name="T4" fmla="*/ 2147483647 w 576"/>
              <a:gd name="T5" fmla="*/ 0 h 432"/>
              <a:gd name="T6" fmla="*/ 2147483647 w 576"/>
              <a:gd name="T7" fmla="*/ 2147483647 h 432"/>
              <a:gd name="T8" fmla="*/ 2147483647 w 576"/>
              <a:gd name="T9" fmla="*/ 2147483647 h 432"/>
              <a:gd name="T10" fmla="*/ 2147483647 w 576"/>
              <a:gd name="T11" fmla="*/ 2147483647 h 432"/>
              <a:gd name="T12" fmla="*/ 2147483647 w 576"/>
              <a:gd name="T13" fmla="*/ 2147483647 h 432"/>
              <a:gd name="T14" fmla="*/ 2147483647 w 576"/>
              <a:gd name="T15" fmla="*/ 2147483647 h 432"/>
              <a:gd name="T16" fmla="*/ 2147483647 w 576"/>
              <a:gd name="T17" fmla="*/ 2147483647 h 432"/>
              <a:gd name="T18" fmla="*/ 2147483647 w 576"/>
              <a:gd name="T19" fmla="*/ 2147483647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432"/>
              <a:gd name="T32" fmla="*/ 576 w 576"/>
              <a:gd name="T33" fmla="*/ 432 h 4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p:spPr>
        <p:txBody>
          <a:bodyPr/>
          <a:lstStyle/>
          <a:p>
            <a:endParaRPr lang="en-US"/>
          </a:p>
        </p:txBody>
      </p:sp>
      <p:sp>
        <p:nvSpPr>
          <p:cNvPr id="65559" name="Line 22">
            <a:extLst>
              <a:ext uri="{FF2B5EF4-FFF2-40B4-BE49-F238E27FC236}">
                <a16:creationId xmlns:a16="http://schemas.microsoft.com/office/drawing/2014/main" id="{C0CB73DE-7216-2F43-A6B0-7A307D129895}"/>
              </a:ext>
            </a:extLst>
          </p:cNvPr>
          <p:cNvSpPr>
            <a:spLocks noChangeShapeType="1"/>
          </p:cNvSpPr>
          <p:nvPr/>
        </p:nvSpPr>
        <p:spPr bwMode="auto">
          <a:xfrm>
            <a:off x="1524000" y="5029200"/>
            <a:ext cx="5867400" cy="0"/>
          </a:xfrm>
          <a:prstGeom prst="line">
            <a:avLst/>
          </a:prstGeom>
          <a:noFill/>
          <a:ln w="9525">
            <a:solidFill>
              <a:srgbClr val="00CC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5560" name="Text Box 23">
            <a:extLst>
              <a:ext uri="{FF2B5EF4-FFF2-40B4-BE49-F238E27FC236}">
                <a16:creationId xmlns:a16="http://schemas.microsoft.com/office/drawing/2014/main" id="{DC6FAD53-9ECF-8345-BEEE-AA292E71C653}"/>
              </a:ext>
            </a:extLst>
          </p:cNvPr>
          <p:cNvSpPr txBox="1">
            <a:spLocks noChangeArrowheads="1"/>
          </p:cNvSpPr>
          <p:nvPr/>
        </p:nvSpPr>
        <p:spPr bwMode="auto">
          <a:xfrm>
            <a:off x="593725" y="4684713"/>
            <a:ext cx="90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solidFill>
                  <a:srgbClr val="00CC99"/>
                </a:solidFill>
                <a:latin typeface="Helvetica" pitchFamily="2" charset="0"/>
              </a:rPr>
              <a:t>Mixing</a:t>
            </a:r>
          </a:p>
          <a:p>
            <a:pPr algn="l" eaLnBrk="1" hangingPunct="1"/>
            <a:r>
              <a:rPr lang="en-US" altLang="en-US" sz="1800" b="1">
                <a:solidFill>
                  <a:srgbClr val="00CC99"/>
                </a:solidFill>
                <a:latin typeface="Helvetica" pitchFamily="2" charset="0"/>
              </a:rPr>
              <a:t>depth</a:t>
            </a:r>
          </a:p>
        </p:txBody>
      </p:sp>
      <p:sp>
        <p:nvSpPr>
          <p:cNvPr id="65561" name="Rectangle 24">
            <a:extLst>
              <a:ext uri="{FF2B5EF4-FFF2-40B4-BE49-F238E27FC236}">
                <a16:creationId xmlns:a16="http://schemas.microsoft.com/office/drawing/2014/main" id="{C1E63841-84CB-A44D-91BA-21AB0FBE1BA0}"/>
              </a:ext>
            </a:extLst>
          </p:cNvPr>
          <p:cNvSpPr>
            <a:spLocks noChangeArrowheads="1"/>
          </p:cNvSpPr>
          <p:nvPr/>
        </p:nvSpPr>
        <p:spPr bwMode="auto">
          <a:xfrm>
            <a:off x="6400800" y="5029200"/>
            <a:ext cx="914400" cy="1066800"/>
          </a:xfrm>
          <a:prstGeom prst="rect">
            <a:avLst/>
          </a:prstGeom>
          <a:solidFill>
            <a:srgbClr val="9966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65562" name="Line 25">
            <a:extLst>
              <a:ext uri="{FF2B5EF4-FFF2-40B4-BE49-F238E27FC236}">
                <a16:creationId xmlns:a16="http://schemas.microsoft.com/office/drawing/2014/main" id="{055CBA74-F356-5244-8351-C7DB50E1B9B9}"/>
              </a:ext>
            </a:extLst>
          </p:cNvPr>
          <p:cNvSpPr>
            <a:spLocks noChangeShapeType="1"/>
          </p:cNvSpPr>
          <p:nvPr/>
        </p:nvSpPr>
        <p:spPr bwMode="auto">
          <a:xfrm>
            <a:off x="1524000" y="2590800"/>
            <a:ext cx="7162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5563" name="Text Box 26">
            <a:extLst>
              <a:ext uri="{FF2B5EF4-FFF2-40B4-BE49-F238E27FC236}">
                <a16:creationId xmlns:a16="http://schemas.microsoft.com/office/drawing/2014/main" id="{2B9C2ABB-28C6-BD43-9103-25125F04CBA5}"/>
              </a:ext>
            </a:extLst>
          </p:cNvPr>
          <p:cNvSpPr txBox="1">
            <a:spLocks noChangeArrowheads="1"/>
          </p:cNvSpPr>
          <p:nvPr/>
        </p:nvSpPr>
        <p:spPr bwMode="auto">
          <a:xfrm>
            <a:off x="2590800" y="1905000"/>
            <a:ext cx="146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latin typeface="Helvetica" pitchFamily="2" charset="0"/>
              </a:rPr>
              <a:t>Subsidence</a:t>
            </a:r>
          </a:p>
          <a:p>
            <a:pPr algn="l" eaLnBrk="1" hangingPunct="1"/>
            <a:r>
              <a:rPr lang="en-US" altLang="en-US" sz="1800" b="1">
                <a:latin typeface="Helvetica" pitchFamily="2" charset="0"/>
              </a:rPr>
              <a:t>inversion</a:t>
            </a:r>
          </a:p>
        </p:txBody>
      </p:sp>
      <p:sp>
        <p:nvSpPr>
          <p:cNvPr id="65564" name="Text Box 27">
            <a:extLst>
              <a:ext uri="{FF2B5EF4-FFF2-40B4-BE49-F238E27FC236}">
                <a16:creationId xmlns:a16="http://schemas.microsoft.com/office/drawing/2014/main" id="{8F28E116-6295-994B-B541-0447CC7BE72D}"/>
              </a:ext>
            </a:extLst>
          </p:cNvPr>
          <p:cNvSpPr txBox="1">
            <a:spLocks noChangeArrowheads="1"/>
          </p:cNvSpPr>
          <p:nvPr/>
        </p:nvSpPr>
        <p:spPr bwMode="auto">
          <a:xfrm>
            <a:off x="5029200" y="61722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solidFill>
                  <a:srgbClr val="003399"/>
                </a:solidFill>
                <a:latin typeface="Helvetica" pitchFamily="2" charset="0"/>
              </a:rPr>
              <a:t>NIGHT</a:t>
            </a:r>
          </a:p>
        </p:txBody>
      </p:sp>
      <p:sp>
        <p:nvSpPr>
          <p:cNvPr id="65565" name="Text Box 28">
            <a:extLst>
              <a:ext uri="{FF2B5EF4-FFF2-40B4-BE49-F238E27FC236}">
                <a16:creationId xmlns:a16="http://schemas.microsoft.com/office/drawing/2014/main" id="{9DC5B084-E560-6A4E-B499-7C9176DECFAE}"/>
              </a:ext>
            </a:extLst>
          </p:cNvPr>
          <p:cNvSpPr txBox="1">
            <a:spLocks noChangeArrowheads="1"/>
          </p:cNvSpPr>
          <p:nvPr/>
        </p:nvSpPr>
        <p:spPr bwMode="auto">
          <a:xfrm>
            <a:off x="6248400" y="6172200"/>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solidFill>
                  <a:srgbClr val="00CC99"/>
                </a:solidFill>
                <a:latin typeface="Helvetica" pitchFamily="2" charset="0"/>
              </a:rPr>
              <a:t>MORNING</a:t>
            </a:r>
          </a:p>
        </p:txBody>
      </p:sp>
      <p:sp>
        <p:nvSpPr>
          <p:cNvPr id="65566" name="Text Box 29">
            <a:extLst>
              <a:ext uri="{FF2B5EF4-FFF2-40B4-BE49-F238E27FC236}">
                <a16:creationId xmlns:a16="http://schemas.microsoft.com/office/drawing/2014/main" id="{F8B7C54F-5202-FE45-A655-FE4113B8CD07}"/>
              </a:ext>
            </a:extLst>
          </p:cNvPr>
          <p:cNvSpPr txBox="1">
            <a:spLocks noChangeArrowheads="1"/>
          </p:cNvSpPr>
          <p:nvPr/>
        </p:nvSpPr>
        <p:spPr bwMode="auto">
          <a:xfrm>
            <a:off x="7512050" y="61722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solidFill>
                  <a:srgbClr val="FF0000"/>
                </a:solidFill>
                <a:latin typeface="Helvetica" pitchFamily="2" charset="0"/>
              </a:rPr>
              <a:t>AFTERNOON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a:extLst>
              <a:ext uri="{FF2B5EF4-FFF2-40B4-BE49-F238E27FC236}">
                <a16:creationId xmlns:a16="http://schemas.microsoft.com/office/drawing/2014/main" id="{A0EF3479-7071-3649-8644-C2C26CAF6F8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66562" name="Rectangle 6">
            <a:extLst>
              <a:ext uri="{FF2B5EF4-FFF2-40B4-BE49-F238E27FC236}">
                <a16:creationId xmlns:a16="http://schemas.microsoft.com/office/drawing/2014/main" id="{EB99E6B7-0C2C-B547-A166-8C7E72D503A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524F39C6-EAEB-9044-B232-4328160DF308}" type="slidenum">
              <a:rPr lang="en-US" altLang="en-US" sz="1400">
                <a:latin typeface="Times New Roman" panose="02020603050405020304" pitchFamily="18" charset="0"/>
              </a:rPr>
              <a:pPr eaLnBrk="1" hangingPunct="1"/>
              <a:t>24</a:t>
            </a:fld>
            <a:endParaRPr lang="en-US" altLang="en-US" sz="1400">
              <a:latin typeface="Times New Roman" panose="02020603050405020304" pitchFamily="18" charset="0"/>
            </a:endParaRPr>
          </a:p>
        </p:txBody>
      </p:sp>
      <p:pic>
        <p:nvPicPr>
          <p:cNvPr id="66563" name="Picture 1026">
            <a:extLst>
              <a:ext uri="{FF2B5EF4-FFF2-40B4-BE49-F238E27FC236}">
                <a16:creationId xmlns:a16="http://schemas.microsoft.com/office/drawing/2014/main" id="{2FCD3A95-9A30-4A4F-88A4-890E5B0D6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64857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Oval 1027">
            <a:extLst>
              <a:ext uri="{FF2B5EF4-FFF2-40B4-BE49-F238E27FC236}">
                <a16:creationId xmlns:a16="http://schemas.microsoft.com/office/drawing/2014/main" id="{AC608D6C-F947-3C49-A6B5-DD071AC38B7F}"/>
              </a:ext>
            </a:extLst>
          </p:cNvPr>
          <p:cNvSpPr>
            <a:spLocks noChangeArrowheads="1"/>
          </p:cNvSpPr>
          <p:nvPr/>
        </p:nvSpPr>
        <p:spPr bwMode="auto">
          <a:xfrm flipH="1">
            <a:off x="8077200" y="6019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66565" name="Line 1028">
            <a:extLst>
              <a:ext uri="{FF2B5EF4-FFF2-40B4-BE49-F238E27FC236}">
                <a16:creationId xmlns:a16="http://schemas.microsoft.com/office/drawing/2014/main" id="{FB351F2F-3045-AD40-A52D-BF4B3D02C3EF}"/>
              </a:ext>
            </a:extLst>
          </p:cNvPr>
          <p:cNvSpPr>
            <a:spLocks noChangeShapeType="1"/>
          </p:cNvSpPr>
          <p:nvPr/>
        </p:nvSpPr>
        <p:spPr bwMode="auto">
          <a:xfrm flipV="1">
            <a:off x="6172200" y="6019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6" name="Freeform 1029">
            <a:extLst>
              <a:ext uri="{FF2B5EF4-FFF2-40B4-BE49-F238E27FC236}">
                <a16:creationId xmlns:a16="http://schemas.microsoft.com/office/drawing/2014/main" id="{D00DCAED-4AC1-4D4A-9044-AD23304AB19D}"/>
              </a:ext>
            </a:extLst>
          </p:cNvPr>
          <p:cNvSpPr>
            <a:spLocks/>
          </p:cNvSpPr>
          <p:nvPr/>
        </p:nvSpPr>
        <p:spPr bwMode="auto">
          <a:xfrm>
            <a:off x="4038600" y="1600200"/>
            <a:ext cx="4114800" cy="4419600"/>
          </a:xfrm>
          <a:custGeom>
            <a:avLst/>
            <a:gdLst>
              <a:gd name="T0" fmla="*/ 2147483647 w 2404"/>
              <a:gd name="T1" fmla="*/ 2147483647 h 2811"/>
              <a:gd name="T2" fmla="*/ 2147483647 w 2404"/>
              <a:gd name="T3" fmla="*/ 2147483647 h 2811"/>
              <a:gd name="T4" fmla="*/ 2147483647 w 2404"/>
              <a:gd name="T5" fmla="*/ 2147483647 h 2811"/>
              <a:gd name="T6" fmla="*/ 2147483647 w 2404"/>
              <a:gd name="T7" fmla="*/ 2147483647 h 2811"/>
              <a:gd name="T8" fmla="*/ 2147483647 w 2404"/>
              <a:gd name="T9" fmla="*/ 2147483647 h 2811"/>
              <a:gd name="T10" fmla="*/ 2147483647 w 2404"/>
              <a:gd name="T11" fmla="*/ 2147483647 h 2811"/>
              <a:gd name="T12" fmla="*/ 2147483647 w 2404"/>
              <a:gd name="T13" fmla="*/ 2147483647 h 2811"/>
              <a:gd name="T14" fmla="*/ 2147483647 w 2404"/>
              <a:gd name="T15" fmla="*/ 2147483647 h 2811"/>
              <a:gd name="T16" fmla="*/ 2147483647 w 2404"/>
              <a:gd name="T17" fmla="*/ 2147483647 h 2811"/>
              <a:gd name="T18" fmla="*/ 2147483647 w 2404"/>
              <a:gd name="T19" fmla="*/ 2147483647 h 2811"/>
              <a:gd name="T20" fmla="*/ 2147483647 w 2404"/>
              <a:gd name="T21" fmla="*/ 2147483647 h 2811"/>
              <a:gd name="T22" fmla="*/ 2147483647 w 2404"/>
              <a:gd name="T23" fmla="*/ 2147483647 h 2811"/>
              <a:gd name="T24" fmla="*/ 2147483647 w 2404"/>
              <a:gd name="T25" fmla="*/ 2147483647 h 2811"/>
              <a:gd name="T26" fmla="*/ 2147483647 w 2404"/>
              <a:gd name="T27" fmla="*/ 2147483647 h 2811"/>
              <a:gd name="T28" fmla="*/ 2147483647 w 2404"/>
              <a:gd name="T29" fmla="*/ 2147483647 h 2811"/>
              <a:gd name="T30" fmla="*/ 2147483647 w 2404"/>
              <a:gd name="T31" fmla="*/ 2147483647 h 2811"/>
              <a:gd name="T32" fmla="*/ 2147483647 w 2404"/>
              <a:gd name="T33" fmla="*/ 2147483647 h 2811"/>
              <a:gd name="T34" fmla="*/ 2147483647 w 2404"/>
              <a:gd name="T35" fmla="*/ 2147483647 h 2811"/>
              <a:gd name="T36" fmla="*/ 2147483647 w 2404"/>
              <a:gd name="T37" fmla="*/ 2147483647 h 2811"/>
              <a:gd name="T38" fmla="*/ 2147483647 w 2404"/>
              <a:gd name="T39" fmla="*/ 2147483647 h 2811"/>
              <a:gd name="T40" fmla="*/ 2147483647 w 2404"/>
              <a:gd name="T41" fmla="*/ 2147483647 h 2811"/>
              <a:gd name="T42" fmla="*/ 2147483647 w 2404"/>
              <a:gd name="T43" fmla="*/ 2147483647 h 2811"/>
              <a:gd name="T44" fmla="*/ 2147483647 w 2404"/>
              <a:gd name="T45" fmla="*/ 2147483647 h 2811"/>
              <a:gd name="T46" fmla="*/ 2147483647 w 2404"/>
              <a:gd name="T47" fmla="*/ 2147483647 h 2811"/>
              <a:gd name="T48" fmla="*/ 2147483647 w 2404"/>
              <a:gd name="T49" fmla="*/ 2147483647 h 2811"/>
              <a:gd name="T50" fmla="*/ 2147483647 w 2404"/>
              <a:gd name="T51" fmla="*/ 2147483647 h 2811"/>
              <a:gd name="T52" fmla="*/ 2147483647 w 2404"/>
              <a:gd name="T53" fmla="*/ 2147483647 h 2811"/>
              <a:gd name="T54" fmla="*/ 2147483647 w 2404"/>
              <a:gd name="T55" fmla="*/ 2147483647 h 2811"/>
              <a:gd name="T56" fmla="*/ 2147483647 w 2404"/>
              <a:gd name="T57" fmla="*/ 2147483647 h 2811"/>
              <a:gd name="T58" fmla="*/ 2147483647 w 2404"/>
              <a:gd name="T59" fmla="*/ 2147483647 h 2811"/>
              <a:gd name="T60" fmla="*/ 2147483647 w 2404"/>
              <a:gd name="T61" fmla="*/ 2147483647 h 2811"/>
              <a:gd name="T62" fmla="*/ 2147483647 w 2404"/>
              <a:gd name="T63" fmla="*/ 2147483647 h 2811"/>
              <a:gd name="T64" fmla="*/ 2147483647 w 2404"/>
              <a:gd name="T65" fmla="*/ 2147483647 h 2811"/>
              <a:gd name="T66" fmla="*/ 2147483647 w 2404"/>
              <a:gd name="T67" fmla="*/ 2147483647 h 2811"/>
              <a:gd name="T68" fmla="*/ 2147483647 w 2404"/>
              <a:gd name="T69" fmla="*/ 2147483647 h 2811"/>
              <a:gd name="T70" fmla="*/ 2147483647 w 2404"/>
              <a:gd name="T71" fmla="*/ 2147483647 h 2811"/>
              <a:gd name="T72" fmla="*/ 2147483647 w 2404"/>
              <a:gd name="T73" fmla="*/ 2147483647 h 2811"/>
              <a:gd name="T74" fmla="*/ 2147483647 w 2404"/>
              <a:gd name="T75" fmla="*/ 2147483647 h 2811"/>
              <a:gd name="T76" fmla="*/ 2147483647 w 2404"/>
              <a:gd name="T77" fmla="*/ 2147483647 h 2811"/>
              <a:gd name="T78" fmla="*/ 2147483647 w 2404"/>
              <a:gd name="T79" fmla="*/ 2147483647 h 2811"/>
              <a:gd name="T80" fmla="*/ 2147483647 w 2404"/>
              <a:gd name="T81" fmla="*/ 2147483647 h 2811"/>
              <a:gd name="T82" fmla="*/ 2147483647 w 2404"/>
              <a:gd name="T83" fmla="*/ 2147483647 h 2811"/>
              <a:gd name="T84" fmla="*/ 2147483647 w 2404"/>
              <a:gd name="T85" fmla="*/ 2147483647 h 2811"/>
              <a:gd name="T86" fmla="*/ 2147483647 w 2404"/>
              <a:gd name="T87" fmla="*/ 2147483647 h 2811"/>
              <a:gd name="T88" fmla="*/ 2147483647 w 2404"/>
              <a:gd name="T89" fmla="*/ 2147483647 h 2811"/>
              <a:gd name="T90" fmla="*/ 2147483647 w 2404"/>
              <a:gd name="T91" fmla="*/ 2147483647 h 2811"/>
              <a:gd name="T92" fmla="*/ 2147483647 w 2404"/>
              <a:gd name="T93" fmla="*/ 2147483647 h 2811"/>
              <a:gd name="T94" fmla="*/ 2147483647 w 2404"/>
              <a:gd name="T95" fmla="*/ 2147483647 h 2811"/>
              <a:gd name="T96" fmla="*/ 2147483647 w 2404"/>
              <a:gd name="T97" fmla="*/ 2147483647 h 2811"/>
              <a:gd name="T98" fmla="*/ 2147483647 w 2404"/>
              <a:gd name="T99" fmla="*/ 2147483647 h 2811"/>
              <a:gd name="T100" fmla="*/ 2147483647 w 2404"/>
              <a:gd name="T101" fmla="*/ 2147483647 h 2811"/>
              <a:gd name="T102" fmla="*/ 2147483647 w 2404"/>
              <a:gd name="T103" fmla="*/ 2147483647 h 2811"/>
              <a:gd name="T104" fmla="*/ 2147483647 w 2404"/>
              <a:gd name="T105" fmla="*/ 2147483647 h 2811"/>
              <a:gd name="T106" fmla="*/ 2147483647 w 2404"/>
              <a:gd name="T107" fmla="*/ 2147483647 h 2811"/>
              <a:gd name="T108" fmla="*/ 2147483647 w 2404"/>
              <a:gd name="T109" fmla="*/ 2147483647 h 2811"/>
              <a:gd name="T110" fmla="*/ 2147483647 w 2404"/>
              <a:gd name="T111" fmla="*/ 2147483647 h 2811"/>
              <a:gd name="T112" fmla="*/ 2147483647 w 2404"/>
              <a:gd name="T113" fmla="*/ 2147483647 h 2811"/>
              <a:gd name="T114" fmla="*/ 2147483647 w 2404"/>
              <a:gd name="T115" fmla="*/ 0 h 2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4"/>
              <a:gd name="T175" fmla="*/ 0 h 2811"/>
              <a:gd name="T176" fmla="*/ 2404 w 2404"/>
              <a:gd name="T177" fmla="*/ 2811 h 2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4" h="2811">
                <a:moveTo>
                  <a:pt x="2401" y="2811"/>
                </a:moveTo>
                <a:cubicBezTo>
                  <a:pt x="2399" y="2795"/>
                  <a:pt x="2404" y="2777"/>
                  <a:pt x="2396" y="2763"/>
                </a:cubicBezTo>
                <a:cubicBezTo>
                  <a:pt x="2391" y="2755"/>
                  <a:pt x="2376" y="2764"/>
                  <a:pt x="2369" y="2758"/>
                </a:cubicBezTo>
                <a:cubicBezTo>
                  <a:pt x="2363" y="2752"/>
                  <a:pt x="2369" y="2739"/>
                  <a:pt x="2364" y="2732"/>
                </a:cubicBezTo>
                <a:cubicBezTo>
                  <a:pt x="2362" y="2728"/>
                  <a:pt x="2328" y="2721"/>
                  <a:pt x="2327" y="2721"/>
                </a:cubicBezTo>
                <a:cubicBezTo>
                  <a:pt x="2320" y="2710"/>
                  <a:pt x="2308" y="2702"/>
                  <a:pt x="2306" y="2689"/>
                </a:cubicBezTo>
                <a:cubicBezTo>
                  <a:pt x="2304" y="2677"/>
                  <a:pt x="2312" y="2657"/>
                  <a:pt x="2301" y="2652"/>
                </a:cubicBezTo>
                <a:cubicBezTo>
                  <a:pt x="2274" y="2640"/>
                  <a:pt x="2241" y="2649"/>
                  <a:pt x="2211" y="2647"/>
                </a:cubicBezTo>
                <a:cubicBezTo>
                  <a:pt x="2188" y="2569"/>
                  <a:pt x="2217" y="2590"/>
                  <a:pt x="2100" y="2584"/>
                </a:cubicBezTo>
                <a:cubicBezTo>
                  <a:pt x="2039" y="2571"/>
                  <a:pt x="2096" y="2592"/>
                  <a:pt x="2068" y="2557"/>
                </a:cubicBezTo>
                <a:cubicBezTo>
                  <a:pt x="2061" y="2548"/>
                  <a:pt x="2021" y="2544"/>
                  <a:pt x="2010" y="2541"/>
                </a:cubicBezTo>
                <a:cubicBezTo>
                  <a:pt x="2008" y="2529"/>
                  <a:pt x="2015" y="2511"/>
                  <a:pt x="2005" y="2504"/>
                </a:cubicBezTo>
                <a:cubicBezTo>
                  <a:pt x="2002" y="2502"/>
                  <a:pt x="1920" y="2491"/>
                  <a:pt x="1904" y="2489"/>
                </a:cubicBezTo>
                <a:cubicBezTo>
                  <a:pt x="1902" y="2473"/>
                  <a:pt x="1907" y="2455"/>
                  <a:pt x="1899" y="2441"/>
                </a:cubicBezTo>
                <a:cubicBezTo>
                  <a:pt x="1886" y="2416"/>
                  <a:pt x="1846" y="2418"/>
                  <a:pt x="1825" y="2415"/>
                </a:cubicBezTo>
                <a:cubicBezTo>
                  <a:pt x="1801" y="2406"/>
                  <a:pt x="1776" y="2404"/>
                  <a:pt x="1751" y="2399"/>
                </a:cubicBezTo>
                <a:cubicBezTo>
                  <a:pt x="1732" y="2395"/>
                  <a:pt x="1693" y="2388"/>
                  <a:pt x="1693" y="2388"/>
                </a:cubicBezTo>
                <a:cubicBezTo>
                  <a:pt x="1673" y="2375"/>
                  <a:pt x="1652" y="2374"/>
                  <a:pt x="1629" y="2367"/>
                </a:cubicBezTo>
                <a:cubicBezTo>
                  <a:pt x="1585" y="2335"/>
                  <a:pt x="1524" y="2326"/>
                  <a:pt x="1471" y="2319"/>
                </a:cubicBezTo>
                <a:cubicBezTo>
                  <a:pt x="1464" y="2241"/>
                  <a:pt x="1469" y="2278"/>
                  <a:pt x="1439" y="2235"/>
                </a:cubicBezTo>
                <a:cubicBezTo>
                  <a:pt x="1425" y="2189"/>
                  <a:pt x="1381" y="2191"/>
                  <a:pt x="1339" y="2182"/>
                </a:cubicBezTo>
                <a:cubicBezTo>
                  <a:pt x="1320" y="2178"/>
                  <a:pt x="1281" y="2171"/>
                  <a:pt x="1281" y="2171"/>
                </a:cubicBezTo>
                <a:cubicBezTo>
                  <a:pt x="1279" y="2141"/>
                  <a:pt x="1287" y="2109"/>
                  <a:pt x="1275" y="2082"/>
                </a:cubicBezTo>
                <a:cubicBezTo>
                  <a:pt x="1270" y="2071"/>
                  <a:pt x="1249" y="2083"/>
                  <a:pt x="1238" y="2076"/>
                </a:cubicBezTo>
                <a:cubicBezTo>
                  <a:pt x="1232" y="2072"/>
                  <a:pt x="1239" y="2059"/>
                  <a:pt x="1233" y="2055"/>
                </a:cubicBezTo>
                <a:cubicBezTo>
                  <a:pt x="1199" y="2028"/>
                  <a:pt x="1132" y="2021"/>
                  <a:pt x="1090" y="2008"/>
                </a:cubicBezTo>
                <a:cubicBezTo>
                  <a:pt x="1087" y="2003"/>
                  <a:pt x="1081" y="1998"/>
                  <a:pt x="1080" y="1992"/>
                </a:cubicBezTo>
                <a:cubicBezTo>
                  <a:pt x="1062" y="1903"/>
                  <a:pt x="1110" y="1936"/>
                  <a:pt x="985" y="1928"/>
                </a:cubicBezTo>
                <a:cubicBezTo>
                  <a:pt x="983" y="1919"/>
                  <a:pt x="984" y="1910"/>
                  <a:pt x="980" y="1902"/>
                </a:cubicBezTo>
                <a:cubicBezTo>
                  <a:pt x="972" y="1889"/>
                  <a:pt x="948" y="1875"/>
                  <a:pt x="937" y="1865"/>
                </a:cubicBezTo>
                <a:cubicBezTo>
                  <a:pt x="890" y="1822"/>
                  <a:pt x="919" y="1834"/>
                  <a:pt x="884" y="1823"/>
                </a:cubicBezTo>
                <a:cubicBezTo>
                  <a:pt x="875" y="1794"/>
                  <a:pt x="854" y="1779"/>
                  <a:pt x="837" y="1754"/>
                </a:cubicBezTo>
                <a:cubicBezTo>
                  <a:pt x="830" y="1744"/>
                  <a:pt x="828" y="1726"/>
                  <a:pt x="816" y="1722"/>
                </a:cubicBezTo>
                <a:cubicBezTo>
                  <a:pt x="805" y="1719"/>
                  <a:pt x="784" y="1712"/>
                  <a:pt x="784" y="1712"/>
                </a:cubicBezTo>
                <a:cubicBezTo>
                  <a:pt x="776" y="1687"/>
                  <a:pt x="755" y="1677"/>
                  <a:pt x="742" y="1654"/>
                </a:cubicBezTo>
                <a:cubicBezTo>
                  <a:pt x="730" y="1633"/>
                  <a:pt x="727" y="1607"/>
                  <a:pt x="710" y="1590"/>
                </a:cubicBezTo>
                <a:cubicBezTo>
                  <a:pt x="690" y="1570"/>
                  <a:pt x="698" y="1580"/>
                  <a:pt x="684" y="1559"/>
                </a:cubicBezTo>
                <a:cubicBezTo>
                  <a:pt x="670" y="1498"/>
                  <a:pt x="581" y="1434"/>
                  <a:pt x="541" y="1374"/>
                </a:cubicBezTo>
                <a:cubicBezTo>
                  <a:pt x="539" y="1342"/>
                  <a:pt x="548" y="1308"/>
                  <a:pt x="536" y="1278"/>
                </a:cubicBezTo>
                <a:cubicBezTo>
                  <a:pt x="531" y="1267"/>
                  <a:pt x="511" y="1275"/>
                  <a:pt x="499" y="1273"/>
                </a:cubicBezTo>
                <a:cubicBezTo>
                  <a:pt x="464" y="1266"/>
                  <a:pt x="433" y="1257"/>
                  <a:pt x="398" y="1252"/>
                </a:cubicBezTo>
                <a:cubicBezTo>
                  <a:pt x="386" y="1188"/>
                  <a:pt x="281" y="1126"/>
                  <a:pt x="224" y="1099"/>
                </a:cubicBezTo>
                <a:cubicBezTo>
                  <a:pt x="138" y="1013"/>
                  <a:pt x="302" y="806"/>
                  <a:pt x="171" y="776"/>
                </a:cubicBezTo>
                <a:cubicBezTo>
                  <a:pt x="168" y="760"/>
                  <a:pt x="162" y="711"/>
                  <a:pt x="155" y="697"/>
                </a:cubicBezTo>
                <a:cubicBezTo>
                  <a:pt x="145" y="678"/>
                  <a:pt x="115" y="677"/>
                  <a:pt x="97" y="671"/>
                </a:cubicBezTo>
                <a:cubicBezTo>
                  <a:pt x="99" y="655"/>
                  <a:pt x="96" y="638"/>
                  <a:pt x="102" y="623"/>
                </a:cubicBezTo>
                <a:cubicBezTo>
                  <a:pt x="104" y="618"/>
                  <a:pt x="114" y="621"/>
                  <a:pt x="118" y="618"/>
                </a:cubicBezTo>
                <a:cubicBezTo>
                  <a:pt x="123" y="614"/>
                  <a:pt x="124" y="606"/>
                  <a:pt x="129" y="602"/>
                </a:cubicBezTo>
                <a:cubicBezTo>
                  <a:pt x="138" y="594"/>
                  <a:pt x="160" y="581"/>
                  <a:pt x="160" y="581"/>
                </a:cubicBezTo>
                <a:cubicBezTo>
                  <a:pt x="178" y="555"/>
                  <a:pt x="157" y="512"/>
                  <a:pt x="176" y="486"/>
                </a:cubicBezTo>
                <a:cubicBezTo>
                  <a:pt x="188" y="470"/>
                  <a:pt x="215" y="482"/>
                  <a:pt x="234" y="480"/>
                </a:cubicBezTo>
                <a:cubicBezTo>
                  <a:pt x="250" y="459"/>
                  <a:pt x="249" y="437"/>
                  <a:pt x="277" y="428"/>
                </a:cubicBezTo>
                <a:cubicBezTo>
                  <a:pt x="297" y="364"/>
                  <a:pt x="311" y="331"/>
                  <a:pt x="282" y="243"/>
                </a:cubicBezTo>
                <a:cubicBezTo>
                  <a:pt x="274" y="219"/>
                  <a:pt x="232" y="237"/>
                  <a:pt x="208" y="232"/>
                </a:cubicBezTo>
                <a:cubicBezTo>
                  <a:pt x="190" y="224"/>
                  <a:pt x="174" y="217"/>
                  <a:pt x="155" y="211"/>
                </a:cubicBezTo>
                <a:cubicBezTo>
                  <a:pt x="153" y="190"/>
                  <a:pt x="162" y="165"/>
                  <a:pt x="150" y="148"/>
                </a:cubicBezTo>
                <a:cubicBezTo>
                  <a:pt x="150" y="148"/>
                  <a:pt x="74" y="134"/>
                  <a:pt x="65" y="132"/>
                </a:cubicBezTo>
                <a:cubicBezTo>
                  <a:pt x="0" y="108"/>
                  <a:pt x="34" y="133"/>
                  <a:pt x="34"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7" name="Rectangle 1030">
            <a:extLst>
              <a:ext uri="{FF2B5EF4-FFF2-40B4-BE49-F238E27FC236}">
                <a16:creationId xmlns:a16="http://schemas.microsoft.com/office/drawing/2014/main" id="{2FF77634-B784-BF4B-AF00-C8FE121932C2}"/>
              </a:ext>
            </a:extLst>
          </p:cNvPr>
          <p:cNvSpPr>
            <a:spLocks noChangeArrowheads="1"/>
          </p:cNvSpPr>
          <p:nvPr/>
        </p:nvSpPr>
        <p:spPr bwMode="auto">
          <a:xfrm>
            <a:off x="1219200" y="-3048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2800" b="1">
                <a:solidFill>
                  <a:schemeClr val="tx2"/>
                </a:solidFill>
                <a:latin typeface="Times New Roman" panose="02020603050405020304" pitchFamily="18" charset="0"/>
              </a:rPr>
              <a:t>*** </a:t>
            </a:r>
            <a:r>
              <a:rPr lang="en-US" altLang="en-US" sz="2800" b="1">
                <a:solidFill>
                  <a:srgbClr val="FF0000"/>
                </a:solidFill>
                <a:latin typeface="Times New Roman" panose="02020603050405020304" pitchFamily="18" charset="0"/>
              </a:rPr>
              <a:t>Emagram</a:t>
            </a:r>
            <a:r>
              <a:rPr lang="en-US" altLang="en-US" sz="2800" b="1">
                <a:solidFill>
                  <a:schemeClr val="tx2"/>
                </a:solidFill>
                <a:latin typeface="Times New Roman" panose="02020603050405020304" pitchFamily="18" charset="0"/>
              </a:rPr>
              <a:t> ***</a:t>
            </a:r>
            <a:r>
              <a:rPr lang="en-US" altLang="en-US" sz="4400" b="1">
                <a:solidFill>
                  <a:schemeClr val="tx2"/>
                </a:solidFill>
                <a:latin typeface="Times New Roman" panose="02020603050405020304" pitchFamily="18" charset="0"/>
              </a:rPr>
              <a:t> </a:t>
            </a:r>
            <a:endParaRPr lang="en-US" altLang="en-US" sz="1800">
              <a:solidFill>
                <a:schemeClr val="tx2"/>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5">
            <a:extLst>
              <a:ext uri="{FF2B5EF4-FFF2-40B4-BE49-F238E27FC236}">
                <a16:creationId xmlns:a16="http://schemas.microsoft.com/office/drawing/2014/main" id="{74D6B608-775E-4649-BAA7-104550842E3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68610" name="Rectangle 6">
            <a:extLst>
              <a:ext uri="{FF2B5EF4-FFF2-40B4-BE49-F238E27FC236}">
                <a16:creationId xmlns:a16="http://schemas.microsoft.com/office/drawing/2014/main" id="{045B2534-3D4E-2245-9D3F-AD849ACB9C6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32321393-38DF-D740-B4E0-02FC0E690164}" type="slidenum">
              <a:rPr lang="en-US" altLang="en-US" sz="1400">
                <a:latin typeface="Times New Roman" panose="02020603050405020304" pitchFamily="18" charset="0"/>
              </a:rPr>
              <a:pPr eaLnBrk="1" hangingPunct="1"/>
              <a:t>25</a:t>
            </a:fld>
            <a:endParaRPr lang="en-US" altLang="en-US" sz="1400">
              <a:latin typeface="Times New Roman" panose="02020603050405020304" pitchFamily="18" charset="0"/>
            </a:endParaRPr>
          </a:p>
        </p:txBody>
      </p:sp>
      <p:sp>
        <p:nvSpPr>
          <p:cNvPr id="68611" name="Rectangle 2">
            <a:extLst>
              <a:ext uri="{FF2B5EF4-FFF2-40B4-BE49-F238E27FC236}">
                <a16:creationId xmlns:a16="http://schemas.microsoft.com/office/drawing/2014/main" id="{4EDB4104-20FC-684A-9EB9-24303CEEA0A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Convective Instability</a:t>
            </a:r>
            <a:br>
              <a:rPr lang="en-US" altLang="en-US">
                <a:ea typeface="ＭＳ Ｐゴシック" panose="020B0600070205080204" pitchFamily="34" charset="-128"/>
              </a:rPr>
            </a:br>
            <a:r>
              <a:rPr lang="en-US" altLang="en-US">
                <a:ea typeface="ＭＳ Ｐゴシック" panose="020B0600070205080204" pitchFamily="34" charset="-128"/>
              </a:rPr>
              <a:t>dry air</a:t>
            </a:r>
          </a:p>
        </p:txBody>
      </p:sp>
      <p:pic>
        <p:nvPicPr>
          <p:cNvPr id="68612" name="Picture 3" descr="figure3">
            <a:extLst>
              <a:ext uri="{FF2B5EF4-FFF2-40B4-BE49-F238E27FC236}">
                <a16:creationId xmlns:a16="http://schemas.microsoft.com/office/drawing/2014/main" id="{04337A42-4BB5-274F-9B98-199C6BB32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6868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a:extLst>
              <a:ext uri="{FF2B5EF4-FFF2-40B4-BE49-F238E27FC236}">
                <a16:creationId xmlns:a16="http://schemas.microsoft.com/office/drawing/2014/main" id="{A0238B08-3433-EA4D-AB58-A463C8DA43ED}"/>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70658" name="Rectangle 6">
            <a:extLst>
              <a:ext uri="{FF2B5EF4-FFF2-40B4-BE49-F238E27FC236}">
                <a16:creationId xmlns:a16="http://schemas.microsoft.com/office/drawing/2014/main" id="{8129B0D5-23BE-674B-962F-E63FCE1B3C2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E8112097-B3F5-2346-A919-95103F6FD13E}" type="slidenum">
              <a:rPr lang="en-US" altLang="en-US" sz="1400">
                <a:latin typeface="Times New Roman" panose="02020603050405020304" pitchFamily="18" charset="0"/>
              </a:rPr>
              <a:pPr eaLnBrk="1" hangingPunct="1"/>
              <a:t>26</a:t>
            </a:fld>
            <a:endParaRPr lang="en-US" altLang="en-US" sz="1400">
              <a:latin typeface="Times New Roman" panose="02020603050405020304" pitchFamily="18" charset="0"/>
            </a:endParaRPr>
          </a:p>
        </p:txBody>
      </p:sp>
      <p:sp>
        <p:nvSpPr>
          <p:cNvPr id="70659" name="Text Box 2">
            <a:extLst>
              <a:ext uri="{FF2B5EF4-FFF2-40B4-BE49-F238E27FC236}">
                <a16:creationId xmlns:a16="http://schemas.microsoft.com/office/drawing/2014/main" id="{4DE8AB15-0498-A14E-84C3-FD2198426FF1}"/>
              </a:ext>
            </a:extLst>
          </p:cNvPr>
          <p:cNvSpPr txBox="1">
            <a:spLocks noChangeArrowheads="1"/>
          </p:cNvSpPr>
          <p:nvPr/>
        </p:nvSpPr>
        <p:spPr bwMode="auto">
          <a:xfrm>
            <a:off x="1524000" y="533400"/>
            <a:ext cx="632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3200">
                <a:latin typeface="Times New Roman" panose="02020603050405020304" pitchFamily="18" charset="0"/>
              </a:rPr>
              <a:t>Creterion for Convective Stability</a:t>
            </a:r>
          </a:p>
        </p:txBody>
      </p:sp>
      <p:graphicFrame>
        <p:nvGraphicFramePr>
          <p:cNvPr id="70660" name="Object 2">
            <a:extLst>
              <a:ext uri="{FF2B5EF4-FFF2-40B4-BE49-F238E27FC236}">
                <a16:creationId xmlns:a16="http://schemas.microsoft.com/office/drawing/2014/main" id="{9936EEF0-5A48-0149-B679-1BF64F82F7A2}"/>
              </a:ext>
            </a:extLst>
          </p:cNvPr>
          <p:cNvGraphicFramePr>
            <a:graphicFrameLocks noChangeAspect="1"/>
          </p:cNvGraphicFramePr>
          <p:nvPr/>
        </p:nvGraphicFramePr>
        <p:xfrm>
          <a:off x="1968500" y="1965325"/>
          <a:ext cx="5151438" cy="3201988"/>
        </p:xfrm>
        <a:graphic>
          <a:graphicData uri="http://schemas.openxmlformats.org/presentationml/2006/ole">
            <mc:AlternateContent xmlns:mc="http://schemas.openxmlformats.org/markup-compatibility/2006">
              <mc:Choice xmlns:v="urn:schemas-microsoft-com:vml" Requires="v">
                <p:oleObj spid="_x0000_s70669" name="Equation" r:id="rId4" imgW="1981200" imgH="1231900" progId="Equation.3">
                  <p:embed/>
                </p:oleObj>
              </mc:Choice>
              <mc:Fallback>
                <p:oleObj name="Equation" r:id="rId4" imgW="1981200" imgH="12319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0" y="1965325"/>
                        <a:ext cx="5151438" cy="320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5">
            <a:extLst>
              <a:ext uri="{FF2B5EF4-FFF2-40B4-BE49-F238E27FC236}">
                <a16:creationId xmlns:a16="http://schemas.microsoft.com/office/drawing/2014/main" id="{5CC9F007-7B20-BF41-96C3-E6DD060118E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72706" name="Rectangle 6">
            <a:extLst>
              <a:ext uri="{FF2B5EF4-FFF2-40B4-BE49-F238E27FC236}">
                <a16:creationId xmlns:a16="http://schemas.microsoft.com/office/drawing/2014/main" id="{474D15B8-B7E7-1D43-9A17-E0EF9AC8D67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DF1D074C-7D24-194B-BC63-BF1BB1B941A9}" type="slidenum">
              <a:rPr lang="en-US" altLang="en-US" sz="1400">
                <a:latin typeface="Times New Roman" panose="02020603050405020304" pitchFamily="18" charset="0"/>
              </a:rPr>
              <a:pPr eaLnBrk="1" hangingPunct="1"/>
              <a:t>27</a:t>
            </a:fld>
            <a:endParaRPr lang="en-US" altLang="en-US" sz="1400">
              <a:latin typeface="Times New Roman" panose="02020603050405020304" pitchFamily="18" charset="0"/>
            </a:endParaRPr>
          </a:p>
        </p:txBody>
      </p:sp>
      <p:sp>
        <p:nvSpPr>
          <p:cNvPr id="72707" name="Rectangle 2">
            <a:extLst>
              <a:ext uri="{FF2B5EF4-FFF2-40B4-BE49-F238E27FC236}">
                <a16:creationId xmlns:a16="http://schemas.microsoft.com/office/drawing/2014/main" id="{2DA82D0F-2E15-434B-B5E2-903343FB3B9E}"/>
              </a:ext>
            </a:extLst>
          </p:cNvPr>
          <p:cNvSpPr>
            <a:spLocks noGrp="1" noChangeArrowheads="1"/>
          </p:cNvSpPr>
          <p:nvPr>
            <p:ph type="title"/>
          </p:nvPr>
        </p:nvSpPr>
        <p:spPr>
          <a:xfrm>
            <a:off x="685800" y="0"/>
            <a:ext cx="7772400" cy="762000"/>
          </a:xfrm>
        </p:spPr>
        <p:txBody>
          <a:bodyPr/>
          <a:lstStyle/>
          <a:p>
            <a:pPr eaLnBrk="1" hangingPunct="1"/>
            <a:r>
              <a:rPr lang="en-US" altLang="en-US" sz="4000">
                <a:ea typeface="ＭＳ Ｐゴシック" panose="020B0600070205080204" pitchFamily="34" charset="-128"/>
              </a:rPr>
              <a:t>Criterion for Convective Instability</a:t>
            </a:r>
          </a:p>
        </p:txBody>
      </p:sp>
      <p:pic>
        <p:nvPicPr>
          <p:cNvPr id="72708" name="Picture 3" descr="figure3">
            <a:extLst>
              <a:ext uri="{FF2B5EF4-FFF2-40B4-BE49-F238E27FC236}">
                <a16:creationId xmlns:a16="http://schemas.microsoft.com/office/drawing/2014/main" id="{04FFBB70-AE4F-3341-B7CC-A7C5BB3244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22"/>
          <a:stretch/>
        </p:blipFill>
        <p:spPr bwMode="auto">
          <a:xfrm>
            <a:off x="381000" y="762000"/>
            <a:ext cx="4876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709" name="Object 2">
            <a:extLst>
              <a:ext uri="{FF2B5EF4-FFF2-40B4-BE49-F238E27FC236}">
                <a16:creationId xmlns:a16="http://schemas.microsoft.com/office/drawing/2014/main" id="{A1E0E598-6AB9-E642-A11F-D78B6E131867}"/>
              </a:ext>
            </a:extLst>
          </p:cNvPr>
          <p:cNvGraphicFramePr>
            <a:graphicFrameLocks noChangeAspect="1"/>
          </p:cNvGraphicFramePr>
          <p:nvPr>
            <p:extLst>
              <p:ext uri="{D42A27DB-BD31-4B8C-83A1-F6EECF244321}">
                <p14:modId xmlns:p14="http://schemas.microsoft.com/office/powerpoint/2010/main" val="2612531014"/>
              </p:ext>
            </p:extLst>
          </p:nvPr>
        </p:nvGraphicFramePr>
        <p:xfrm>
          <a:off x="5867400" y="1143001"/>
          <a:ext cx="3189706" cy="4191000"/>
        </p:xfrm>
        <a:graphic>
          <a:graphicData uri="http://schemas.openxmlformats.org/presentationml/2006/ole">
            <mc:AlternateContent xmlns:mc="http://schemas.openxmlformats.org/markup-compatibility/2006">
              <mc:Choice xmlns:v="urn:schemas-microsoft-com:vml" Requires="v">
                <p:oleObj spid="_x0000_s72718" name="Equation" r:id="rId5" imgW="25450800" imgH="28092400" progId="Equation.3">
                  <p:embed/>
                </p:oleObj>
              </mc:Choice>
              <mc:Fallback>
                <p:oleObj name="Equation" r:id="rId5" imgW="25450800" imgH="28092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43001"/>
                        <a:ext cx="3189706" cy="4191000"/>
                      </a:xfrm>
                      <a:prstGeom prst="rect">
                        <a:avLst/>
                      </a:prstGeom>
                      <a:noFill/>
                      <a:ln>
                        <a:noFill/>
                      </a:ln>
                      <a:effectLst/>
                      <a:extLst/>
                    </p:spPr>
                  </p:pic>
                </p:oleObj>
              </mc:Fallback>
            </mc:AlternateContent>
          </a:graphicData>
        </a:graphic>
      </p:graphicFrame>
      <p:sp>
        <p:nvSpPr>
          <p:cNvPr id="2" name="TextBox 1">
            <a:extLst>
              <a:ext uri="{FF2B5EF4-FFF2-40B4-BE49-F238E27FC236}">
                <a16:creationId xmlns:a16="http://schemas.microsoft.com/office/drawing/2014/main" id="{F07FD070-5FB6-0D4F-BDA0-60538C030E84}"/>
              </a:ext>
            </a:extLst>
          </p:cNvPr>
          <p:cNvSpPr txBox="1"/>
          <p:nvPr/>
        </p:nvSpPr>
        <p:spPr>
          <a:xfrm>
            <a:off x="388706" y="1066800"/>
            <a:ext cx="1905000" cy="4832092"/>
          </a:xfrm>
          <a:prstGeom prst="rect">
            <a:avLst/>
          </a:prstGeom>
          <a:noFill/>
        </p:spPr>
        <p:txBody>
          <a:bodyPr wrap="square" rtlCol="0">
            <a:spAutoFit/>
          </a:bodyPr>
          <a:lstStyle/>
          <a:p>
            <a:endParaRPr lang="en-US" sz="1400" dirty="0">
              <a:latin typeface="+mj-lt"/>
            </a:endParaRPr>
          </a:p>
          <a:p>
            <a:r>
              <a:rPr lang="en-US" sz="1400" dirty="0">
                <a:latin typeface="+mj-lt"/>
              </a:rPr>
              <a:t>A</a:t>
            </a: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r>
              <a:rPr lang="en-US" sz="1400">
                <a:latin typeface="+mj-lt"/>
              </a:rPr>
              <a:t>B</a:t>
            </a:r>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r>
              <a:rPr lang="en-US" sz="1400" dirty="0">
                <a:latin typeface="+mj-lt"/>
              </a:rPr>
              <a:t>The top and bottom of the layer move along the dry adiabat until they reach saturation (immediately for case C, 900 hPa) then follow the wet adiabat to 700 and 800 hPa.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descr="25%">
            <a:extLst>
              <a:ext uri="{FF2B5EF4-FFF2-40B4-BE49-F238E27FC236}">
                <a16:creationId xmlns:a16="http://schemas.microsoft.com/office/drawing/2014/main" id="{D775A695-C3D2-7446-8B68-4BF9409D0B42}"/>
              </a:ext>
            </a:extLst>
          </p:cNvPr>
          <p:cNvSpPr>
            <a:spLocks noChangeArrowheads="1"/>
          </p:cNvSpPr>
          <p:nvPr/>
        </p:nvSpPr>
        <p:spPr bwMode="auto">
          <a:xfrm>
            <a:off x="7696200" y="2590800"/>
            <a:ext cx="990600" cy="35052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9395" name="Rectangle 3">
            <a:extLst>
              <a:ext uri="{FF2B5EF4-FFF2-40B4-BE49-F238E27FC236}">
                <a16:creationId xmlns:a16="http://schemas.microsoft.com/office/drawing/2014/main" id="{C61D1A37-6327-E348-91D3-7CFF8CA9BCE2}"/>
              </a:ext>
            </a:extLst>
          </p:cNvPr>
          <p:cNvSpPr>
            <a:spLocks noGrp="1" noChangeArrowheads="1"/>
          </p:cNvSpPr>
          <p:nvPr>
            <p:ph type="title"/>
          </p:nvPr>
        </p:nvSpPr>
        <p:spPr>
          <a:xfrm>
            <a:off x="381000" y="533400"/>
            <a:ext cx="8229600" cy="1143000"/>
          </a:xfrm>
        </p:spPr>
        <p:txBody>
          <a:bodyPr/>
          <a:lstStyle/>
          <a:p>
            <a:pPr eaLnBrk="1" hangingPunct="1">
              <a:defRPr/>
            </a:pPr>
            <a:r>
              <a:rPr lang="en-US">
                <a:cs typeface="+mj-cs"/>
              </a:rPr>
              <a:t>DIURNAL CYCLE OF SURFACE HEATING/COOLING:</a:t>
            </a:r>
          </a:p>
        </p:txBody>
      </p:sp>
      <p:sp>
        <p:nvSpPr>
          <p:cNvPr id="59396" name="Freeform 4">
            <a:extLst>
              <a:ext uri="{FF2B5EF4-FFF2-40B4-BE49-F238E27FC236}">
                <a16:creationId xmlns:a16="http://schemas.microsoft.com/office/drawing/2014/main" id="{3A3A705A-F997-9541-8475-056604DE0E29}"/>
              </a:ext>
            </a:extLst>
          </p:cNvPr>
          <p:cNvSpPr>
            <a:spLocks/>
          </p:cNvSpPr>
          <p:nvPr/>
        </p:nvSpPr>
        <p:spPr bwMode="auto">
          <a:xfrm>
            <a:off x="1524000" y="1676400"/>
            <a:ext cx="2590800" cy="4419600"/>
          </a:xfrm>
          <a:custGeom>
            <a:avLst/>
            <a:gdLst>
              <a:gd name="T0" fmla="*/ 0 w 1632"/>
              <a:gd name="T1" fmla="*/ 0 h 2784"/>
              <a:gd name="T2" fmla="*/ 0 w 1632"/>
              <a:gd name="T3" fmla="*/ 4419600 h 2784"/>
              <a:gd name="T4" fmla="*/ 2590800 w 1632"/>
              <a:gd name="T5" fmla="*/ 4419600 h 2784"/>
              <a:gd name="T6" fmla="*/ 0 60000 65536"/>
              <a:gd name="T7" fmla="*/ 0 60000 65536"/>
              <a:gd name="T8" fmla="*/ 0 60000 65536"/>
            </a:gdLst>
            <a:ahLst/>
            <a:cxnLst>
              <a:cxn ang="T6">
                <a:pos x="T0" y="T1"/>
              </a:cxn>
              <a:cxn ang="T7">
                <a:pos x="T2" y="T3"/>
              </a:cxn>
              <a:cxn ang="T8">
                <a:pos x="T4" y="T5"/>
              </a:cxn>
            </a:cxnLst>
            <a:rect l="0" t="0" r="r" b="b"/>
            <a:pathLst>
              <a:path w="1632" h="2784">
                <a:moveTo>
                  <a:pt x="0" y="0"/>
                </a:moveTo>
                <a:lnTo>
                  <a:pt x="0" y="2784"/>
                </a:lnTo>
                <a:lnTo>
                  <a:pt x="1632" y="2784"/>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59397" name="Freeform 5">
            <a:extLst>
              <a:ext uri="{FF2B5EF4-FFF2-40B4-BE49-F238E27FC236}">
                <a16:creationId xmlns:a16="http://schemas.microsoft.com/office/drawing/2014/main" id="{496E513E-EBC3-D841-A6C2-AC391A206135}"/>
              </a:ext>
            </a:extLst>
          </p:cNvPr>
          <p:cNvSpPr>
            <a:spLocks/>
          </p:cNvSpPr>
          <p:nvPr/>
        </p:nvSpPr>
        <p:spPr bwMode="auto">
          <a:xfrm>
            <a:off x="1981200" y="2057400"/>
            <a:ext cx="1676400" cy="4038600"/>
          </a:xfrm>
          <a:custGeom>
            <a:avLst/>
            <a:gdLst>
              <a:gd name="T0" fmla="*/ 1676400 w 1056"/>
              <a:gd name="T1" fmla="*/ 4038600 h 2544"/>
              <a:gd name="T2" fmla="*/ 0 w 1056"/>
              <a:gd name="T3" fmla="*/ 533400 h 2544"/>
              <a:gd name="T4" fmla="*/ 533400 w 1056"/>
              <a:gd name="T5" fmla="*/ 0 h 2544"/>
              <a:gd name="T6" fmla="*/ 0 60000 65536"/>
              <a:gd name="T7" fmla="*/ 0 60000 65536"/>
              <a:gd name="T8" fmla="*/ 0 60000 65536"/>
            </a:gdLst>
            <a:ahLst/>
            <a:cxnLst>
              <a:cxn ang="T6">
                <a:pos x="T0" y="T1"/>
              </a:cxn>
              <a:cxn ang="T7">
                <a:pos x="T2" y="T3"/>
              </a:cxn>
              <a:cxn ang="T8">
                <a:pos x="T4" y="T5"/>
              </a:cxn>
            </a:cxnLst>
            <a:rect l="0" t="0" r="r" b="b"/>
            <a:pathLst>
              <a:path w="1056" h="2544">
                <a:moveTo>
                  <a:pt x="1056" y="2544"/>
                </a:moveTo>
                <a:lnTo>
                  <a:pt x="0" y="336"/>
                </a:lnTo>
                <a:lnTo>
                  <a:pt x="336" y="0"/>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59398" name="Text Box 6">
            <a:extLst>
              <a:ext uri="{FF2B5EF4-FFF2-40B4-BE49-F238E27FC236}">
                <a16:creationId xmlns:a16="http://schemas.microsoft.com/office/drawing/2014/main" id="{FAC69B2B-ABC5-944D-ADC5-4F3C1A63D94C}"/>
              </a:ext>
            </a:extLst>
          </p:cNvPr>
          <p:cNvSpPr txBox="1">
            <a:spLocks noChangeArrowheads="1"/>
          </p:cNvSpPr>
          <p:nvPr/>
        </p:nvSpPr>
        <p:spPr bwMode="auto">
          <a:xfrm>
            <a:off x="898525" y="1487488"/>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i="1">
                <a:latin typeface="Helvetica" charset="0"/>
                <a:ea typeface="ＭＳ Ｐゴシック" charset="0"/>
              </a:rPr>
              <a:t>z</a:t>
            </a:r>
          </a:p>
        </p:txBody>
      </p:sp>
      <p:sp>
        <p:nvSpPr>
          <p:cNvPr id="59399" name="Text Box 7">
            <a:extLst>
              <a:ext uri="{FF2B5EF4-FFF2-40B4-BE49-F238E27FC236}">
                <a16:creationId xmlns:a16="http://schemas.microsoft.com/office/drawing/2014/main" id="{46C9F2C9-B78D-D145-B0A3-70C3B90C6D0D}"/>
              </a:ext>
            </a:extLst>
          </p:cNvPr>
          <p:cNvSpPr txBox="1">
            <a:spLocks noChangeArrowheads="1"/>
          </p:cNvSpPr>
          <p:nvPr/>
        </p:nvSpPr>
        <p:spPr bwMode="auto">
          <a:xfrm>
            <a:off x="3794125" y="6135688"/>
            <a:ext cx="369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i="1">
                <a:latin typeface="Helvetica" charset="0"/>
                <a:ea typeface="ＭＳ Ｐゴシック" charset="0"/>
              </a:rPr>
              <a:t>T</a:t>
            </a:r>
          </a:p>
        </p:txBody>
      </p:sp>
      <p:sp>
        <p:nvSpPr>
          <p:cNvPr id="59400" name="Text Box 8">
            <a:extLst>
              <a:ext uri="{FF2B5EF4-FFF2-40B4-BE49-F238E27FC236}">
                <a16:creationId xmlns:a16="http://schemas.microsoft.com/office/drawing/2014/main" id="{A66FC547-83D1-0B46-AAC7-5C98B76E7894}"/>
              </a:ext>
            </a:extLst>
          </p:cNvPr>
          <p:cNvSpPr txBox="1">
            <a:spLocks noChangeArrowheads="1"/>
          </p:cNvSpPr>
          <p:nvPr/>
        </p:nvSpPr>
        <p:spPr bwMode="auto">
          <a:xfrm>
            <a:off x="1127125" y="5980113"/>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0</a:t>
            </a:r>
          </a:p>
        </p:txBody>
      </p:sp>
      <p:sp>
        <p:nvSpPr>
          <p:cNvPr id="59401" name="Text Box 9">
            <a:extLst>
              <a:ext uri="{FF2B5EF4-FFF2-40B4-BE49-F238E27FC236}">
                <a16:creationId xmlns:a16="http://schemas.microsoft.com/office/drawing/2014/main" id="{2545AC3B-3448-C14E-8258-C8D291EBFDE1}"/>
              </a:ext>
            </a:extLst>
          </p:cNvPr>
          <p:cNvSpPr txBox="1">
            <a:spLocks noChangeArrowheads="1"/>
          </p:cNvSpPr>
          <p:nvPr/>
        </p:nvSpPr>
        <p:spPr bwMode="auto">
          <a:xfrm>
            <a:off x="685800" y="3429000"/>
            <a:ext cx="704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1 km</a:t>
            </a:r>
          </a:p>
        </p:txBody>
      </p:sp>
      <p:sp>
        <p:nvSpPr>
          <p:cNvPr id="59402" name="Text Box 10">
            <a:extLst>
              <a:ext uri="{FF2B5EF4-FFF2-40B4-BE49-F238E27FC236}">
                <a16:creationId xmlns:a16="http://schemas.microsoft.com/office/drawing/2014/main" id="{8F949A15-423D-974F-9B4F-597841127055}"/>
              </a:ext>
            </a:extLst>
          </p:cNvPr>
          <p:cNvSpPr txBox="1">
            <a:spLocks noChangeArrowheads="1"/>
          </p:cNvSpPr>
          <p:nvPr/>
        </p:nvSpPr>
        <p:spPr bwMode="auto">
          <a:xfrm>
            <a:off x="2193925" y="2627313"/>
            <a:ext cx="1085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rgbClr val="FF0000"/>
                </a:solidFill>
                <a:latin typeface="Helvetica" charset="0"/>
                <a:ea typeface="ＭＳ Ｐゴシック" charset="0"/>
              </a:rPr>
              <a:t>MIDDAY</a:t>
            </a:r>
          </a:p>
        </p:txBody>
      </p:sp>
      <p:sp>
        <p:nvSpPr>
          <p:cNvPr id="59403" name="Freeform 11">
            <a:extLst>
              <a:ext uri="{FF2B5EF4-FFF2-40B4-BE49-F238E27FC236}">
                <a16:creationId xmlns:a16="http://schemas.microsoft.com/office/drawing/2014/main" id="{876CC85D-E7E2-834D-98D6-6C98AED94049}"/>
              </a:ext>
            </a:extLst>
          </p:cNvPr>
          <p:cNvSpPr>
            <a:spLocks/>
          </p:cNvSpPr>
          <p:nvPr/>
        </p:nvSpPr>
        <p:spPr bwMode="auto">
          <a:xfrm>
            <a:off x="1889125" y="2038350"/>
            <a:ext cx="944563" cy="4062413"/>
          </a:xfrm>
          <a:custGeom>
            <a:avLst/>
            <a:gdLst>
              <a:gd name="T0" fmla="*/ 119063 w 595"/>
              <a:gd name="T1" fmla="*/ 4062413 h 2559"/>
              <a:gd name="T2" fmla="*/ 944563 w 595"/>
              <a:gd name="T3" fmla="*/ 2519363 h 2559"/>
              <a:gd name="T4" fmla="*/ 0 w 595"/>
              <a:gd name="T5" fmla="*/ 539750 h 2559"/>
              <a:gd name="T6" fmla="*/ 554038 w 595"/>
              <a:gd name="T7" fmla="*/ 0 h 25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5" h="2559">
                <a:moveTo>
                  <a:pt x="75" y="2559"/>
                </a:moveTo>
                <a:lnTo>
                  <a:pt x="595" y="1587"/>
                </a:lnTo>
                <a:lnTo>
                  <a:pt x="0" y="340"/>
                </a:lnTo>
                <a:lnTo>
                  <a:pt x="349" y="0"/>
                </a:lnTo>
              </a:path>
            </a:pathLst>
          </a:custGeom>
          <a:noFill/>
          <a:ln w="38100" cmpd="sng">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59404" name="Text Box 12">
            <a:extLst>
              <a:ext uri="{FF2B5EF4-FFF2-40B4-BE49-F238E27FC236}">
                <a16:creationId xmlns:a16="http://schemas.microsoft.com/office/drawing/2014/main" id="{BCE32869-281E-5144-A8D5-D28F4CCF4200}"/>
              </a:ext>
            </a:extLst>
          </p:cNvPr>
          <p:cNvSpPr txBox="1">
            <a:spLocks noChangeArrowheads="1"/>
          </p:cNvSpPr>
          <p:nvPr/>
        </p:nvSpPr>
        <p:spPr bwMode="auto">
          <a:xfrm>
            <a:off x="1524000" y="5257800"/>
            <a:ext cx="895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rgbClr val="003399"/>
                </a:solidFill>
                <a:latin typeface="Helvetica" charset="0"/>
                <a:ea typeface="ＭＳ Ｐゴシック" charset="0"/>
              </a:rPr>
              <a:t>NIGHT</a:t>
            </a:r>
          </a:p>
        </p:txBody>
      </p:sp>
      <p:sp>
        <p:nvSpPr>
          <p:cNvPr id="59405" name="Freeform 13">
            <a:extLst>
              <a:ext uri="{FF2B5EF4-FFF2-40B4-BE49-F238E27FC236}">
                <a16:creationId xmlns:a16="http://schemas.microsoft.com/office/drawing/2014/main" id="{9939F7D1-F867-8F46-9D65-3D3D3036EFE8}"/>
              </a:ext>
            </a:extLst>
          </p:cNvPr>
          <p:cNvSpPr>
            <a:spLocks/>
          </p:cNvSpPr>
          <p:nvPr/>
        </p:nvSpPr>
        <p:spPr bwMode="auto">
          <a:xfrm>
            <a:off x="1828800" y="2057400"/>
            <a:ext cx="1295400" cy="4038600"/>
          </a:xfrm>
          <a:custGeom>
            <a:avLst/>
            <a:gdLst>
              <a:gd name="T0" fmla="*/ 1295400 w 816"/>
              <a:gd name="T1" fmla="*/ 4038600 h 2544"/>
              <a:gd name="T2" fmla="*/ 685800 w 816"/>
              <a:gd name="T3" fmla="*/ 2971800 h 2544"/>
              <a:gd name="T4" fmla="*/ 990600 w 816"/>
              <a:gd name="T5" fmla="*/ 2514600 h 2544"/>
              <a:gd name="T6" fmla="*/ 0 w 816"/>
              <a:gd name="T7" fmla="*/ 533400 h 2544"/>
              <a:gd name="T8" fmla="*/ 609600 w 816"/>
              <a:gd name="T9" fmla="*/ 0 h 2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2544">
                <a:moveTo>
                  <a:pt x="816" y="2544"/>
                </a:moveTo>
                <a:lnTo>
                  <a:pt x="432" y="1872"/>
                </a:lnTo>
                <a:lnTo>
                  <a:pt x="624" y="1584"/>
                </a:lnTo>
                <a:lnTo>
                  <a:pt x="0" y="336"/>
                </a:lnTo>
                <a:lnTo>
                  <a:pt x="384" y="0"/>
                </a:lnTo>
              </a:path>
            </a:pathLst>
          </a:custGeom>
          <a:noFill/>
          <a:ln w="38100" cmpd="sng">
            <a:solidFill>
              <a:srgbClr val="00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59406" name="Text Box 14">
            <a:extLst>
              <a:ext uri="{FF2B5EF4-FFF2-40B4-BE49-F238E27FC236}">
                <a16:creationId xmlns:a16="http://schemas.microsoft.com/office/drawing/2014/main" id="{F26592F6-4D8C-2149-945F-3C5359FCBA69}"/>
              </a:ext>
            </a:extLst>
          </p:cNvPr>
          <p:cNvSpPr txBox="1">
            <a:spLocks noChangeArrowheads="1"/>
          </p:cNvSpPr>
          <p:nvPr/>
        </p:nvSpPr>
        <p:spPr bwMode="auto">
          <a:xfrm>
            <a:off x="2422525" y="6056313"/>
            <a:ext cx="12890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rgbClr val="00CC99"/>
                </a:solidFill>
                <a:latin typeface="Helvetica" charset="0"/>
                <a:ea typeface="ＭＳ Ｐゴシック" charset="0"/>
              </a:rPr>
              <a:t>MORNING</a:t>
            </a:r>
          </a:p>
        </p:txBody>
      </p:sp>
      <p:sp>
        <p:nvSpPr>
          <p:cNvPr id="59407" name="Line 15">
            <a:extLst>
              <a:ext uri="{FF2B5EF4-FFF2-40B4-BE49-F238E27FC236}">
                <a16:creationId xmlns:a16="http://schemas.microsoft.com/office/drawing/2014/main" id="{ADE10B62-A792-BB49-B042-19C9094AD265}"/>
              </a:ext>
            </a:extLst>
          </p:cNvPr>
          <p:cNvSpPr>
            <a:spLocks noChangeShapeType="1"/>
          </p:cNvSpPr>
          <p:nvPr/>
        </p:nvSpPr>
        <p:spPr bwMode="auto">
          <a:xfrm>
            <a:off x="4953000" y="6096000"/>
            <a:ext cx="1066800"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59408" name="Line 16">
            <a:extLst>
              <a:ext uri="{FF2B5EF4-FFF2-40B4-BE49-F238E27FC236}">
                <a16:creationId xmlns:a16="http://schemas.microsoft.com/office/drawing/2014/main" id="{4A971CF0-AC66-044F-9388-6F88BD82CC09}"/>
              </a:ext>
            </a:extLst>
          </p:cNvPr>
          <p:cNvSpPr>
            <a:spLocks noChangeShapeType="1"/>
          </p:cNvSpPr>
          <p:nvPr/>
        </p:nvSpPr>
        <p:spPr bwMode="auto">
          <a:xfrm>
            <a:off x="7696200" y="6096000"/>
            <a:ext cx="1066800"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59409" name="Line 17">
            <a:extLst>
              <a:ext uri="{FF2B5EF4-FFF2-40B4-BE49-F238E27FC236}">
                <a16:creationId xmlns:a16="http://schemas.microsoft.com/office/drawing/2014/main" id="{3A0F07CC-58DE-BF45-8498-9791A723C23D}"/>
              </a:ext>
            </a:extLst>
          </p:cNvPr>
          <p:cNvSpPr>
            <a:spLocks noChangeShapeType="1"/>
          </p:cNvSpPr>
          <p:nvPr/>
        </p:nvSpPr>
        <p:spPr bwMode="auto">
          <a:xfrm>
            <a:off x="6324600" y="6096000"/>
            <a:ext cx="1066800"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59410" name="Freeform 18">
            <a:extLst>
              <a:ext uri="{FF2B5EF4-FFF2-40B4-BE49-F238E27FC236}">
                <a16:creationId xmlns:a16="http://schemas.microsoft.com/office/drawing/2014/main" id="{7F3B4F97-F678-2E47-B2D5-D82DE560AB30}"/>
              </a:ext>
            </a:extLst>
          </p:cNvPr>
          <p:cNvSpPr>
            <a:spLocks/>
          </p:cNvSpPr>
          <p:nvPr/>
        </p:nvSpPr>
        <p:spPr bwMode="auto">
          <a:xfrm>
            <a:off x="5029200" y="5410200"/>
            <a:ext cx="914400" cy="685800"/>
          </a:xfrm>
          <a:custGeom>
            <a:avLst/>
            <a:gdLst>
              <a:gd name="T0" fmla="*/ 0 w 576"/>
              <a:gd name="T1" fmla="*/ 685800 h 432"/>
              <a:gd name="T2" fmla="*/ 0 w 576"/>
              <a:gd name="T3" fmla="*/ 0 h 432"/>
              <a:gd name="T4" fmla="*/ 304800 w 576"/>
              <a:gd name="T5" fmla="*/ 0 h 432"/>
              <a:gd name="T6" fmla="*/ 304800 w 576"/>
              <a:gd name="T7" fmla="*/ 685800 h 432"/>
              <a:gd name="T8" fmla="*/ 304800 w 576"/>
              <a:gd name="T9" fmla="*/ 381000 h 432"/>
              <a:gd name="T10" fmla="*/ 609600 w 576"/>
              <a:gd name="T11" fmla="*/ 381000 h 432"/>
              <a:gd name="T12" fmla="*/ 609600 w 576"/>
              <a:gd name="T13" fmla="*/ 685800 h 432"/>
              <a:gd name="T14" fmla="*/ 609600 w 576"/>
              <a:gd name="T15" fmla="*/ 152400 h 432"/>
              <a:gd name="T16" fmla="*/ 914400 w 576"/>
              <a:gd name="T17" fmla="*/ 152400 h 432"/>
              <a:gd name="T18" fmla="*/ 914400 w 576"/>
              <a:gd name="T19" fmla="*/ 685800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59411" name="Rectangle 19">
            <a:extLst>
              <a:ext uri="{FF2B5EF4-FFF2-40B4-BE49-F238E27FC236}">
                <a16:creationId xmlns:a16="http://schemas.microsoft.com/office/drawing/2014/main" id="{A224C2F3-630A-AB44-8277-FB734CD0AA9F}"/>
              </a:ext>
            </a:extLst>
          </p:cNvPr>
          <p:cNvSpPr>
            <a:spLocks noChangeArrowheads="1"/>
          </p:cNvSpPr>
          <p:nvPr/>
        </p:nvSpPr>
        <p:spPr bwMode="auto">
          <a:xfrm>
            <a:off x="4953000" y="5715000"/>
            <a:ext cx="990600" cy="381000"/>
          </a:xfrm>
          <a:prstGeom prst="rect">
            <a:avLst/>
          </a:prstGeom>
          <a:solidFill>
            <a:srgbClr val="996600">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9412" name="Freeform 20">
            <a:extLst>
              <a:ext uri="{FF2B5EF4-FFF2-40B4-BE49-F238E27FC236}">
                <a16:creationId xmlns:a16="http://schemas.microsoft.com/office/drawing/2014/main" id="{5379B21B-9468-7142-B1D1-D9B4FA5FEF73}"/>
              </a:ext>
            </a:extLst>
          </p:cNvPr>
          <p:cNvSpPr>
            <a:spLocks/>
          </p:cNvSpPr>
          <p:nvPr/>
        </p:nvSpPr>
        <p:spPr bwMode="auto">
          <a:xfrm>
            <a:off x="6400800" y="5410200"/>
            <a:ext cx="914400" cy="685800"/>
          </a:xfrm>
          <a:custGeom>
            <a:avLst/>
            <a:gdLst>
              <a:gd name="T0" fmla="*/ 0 w 576"/>
              <a:gd name="T1" fmla="*/ 685800 h 432"/>
              <a:gd name="T2" fmla="*/ 0 w 576"/>
              <a:gd name="T3" fmla="*/ 0 h 432"/>
              <a:gd name="T4" fmla="*/ 304800 w 576"/>
              <a:gd name="T5" fmla="*/ 0 h 432"/>
              <a:gd name="T6" fmla="*/ 304800 w 576"/>
              <a:gd name="T7" fmla="*/ 685800 h 432"/>
              <a:gd name="T8" fmla="*/ 304800 w 576"/>
              <a:gd name="T9" fmla="*/ 381000 h 432"/>
              <a:gd name="T10" fmla="*/ 609600 w 576"/>
              <a:gd name="T11" fmla="*/ 381000 h 432"/>
              <a:gd name="T12" fmla="*/ 609600 w 576"/>
              <a:gd name="T13" fmla="*/ 685800 h 432"/>
              <a:gd name="T14" fmla="*/ 609600 w 576"/>
              <a:gd name="T15" fmla="*/ 152400 h 432"/>
              <a:gd name="T16" fmla="*/ 914400 w 576"/>
              <a:gd name="T17" fmla="*/ 152400 h 432"/>
              <a:gd name="T18" fmla="*/ 914400 w 576"/>
              <a:gd name="T19" fmla="*/ 685800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59413" name="Freeform 21">
            <a:extLst>
              <a:ext uri="{FF2B5EF4-FFF2-40B4-BE49-F238E27FC236}">
                <a16:creationId xmlns:a16="http://schemas.microsoft.com/office/drawing/2014/main" id="{BF241A68-D0C3-DC4D-8AE8-1F939DC77841}"/>
              </a:ext>
            </a:extLst>
          </p:cNvPr>
          <p:cNvSpPr>
            <a:spLocks/>
          </p:cNvSpPr>
          <p:nvPr/>
        </p:nvSpPr>
        <p:spPr bwMode="auto">
          <a:xfrm>
            <a:off x="7772400" y="5410200"/>
            <a:ext cx="914400" cy="685800"/>
          </a:xfrm>
          <a:custGeom>
            <a:avLst/>
            <a:gdLst>
              <a:gd name="T0" fmla="*/ 0 w 576"/>
              <a:gd name="T1" fmla="*/ 685800 h 432"/>
              <a:gd name="T2" fmla="*/ 0 w 576"/>
              <a:gd name="T3" fmla="*/ 0 h 432"/>
              <a:gd name="T4" fmla="*/ 304800 w 576"/>
              <a:gd name="T5" fmla="*/ 0 h 432"/>
              <a:gd name="T6" fmla="*/ 304800 w 576"/>
              <a:gd name="T7" fmla="*/ 685800 h 432"/>
              <a:gd name="T8" fmla="*/ 304800 w 576"/>
              <a:gd name="T9" fmla="*/ 381000 h 432"/>
              <a:gd name="T10" fmla="*/ 609600 w 576"/>
              <a:gd name="T11" fmla="*/ 381000 h 432"/>
              <a:gd name="T12" fmla="*/ 609600 w 576"/>
              <a:gd name="T13" fmla="*/ 685800 h 432"/>
              <a:gd name="T14" fmla="*/ 609600 w 576"/>
              <a:gd name="T15" fmla="*/ 152400 h 432"/>
              <a:gd name="T16" fmla="*/ 914400 w 576"/>
              <a:gd name="T17" fmla="*/ 152400 h 432"/>
              <a:gd name="T18" fmla="*/ 914400 w 576"/>
              <a:gd name="T19" fmla="*/ 685800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59414" name="Line 22">
            <a:extLst>
              <a:ext uri="{FF2B5EF4-FFF2-40B4-BE49-F238E27FC236}">
                <a16:creationId xmlns:a16="http://schemas.microsoft.com/office/drawing/2014/main" id="{4D7BDC3A-68C3-CB46-A8D8-238C90944582}"/>
              </a:ext>
            </a:extLst>
          </p:cNvPr>
          <p:cNvSpPr>
            <a:spLocks noChangeShapeType="1"/>
          </p:cNvSpPr>
          <p:nvPr/>
        </p:nvSpPr>
        <p:spPr bwMode="auto">
          <a:xfrm>
            <a:off x="1524000" y="5029200"/>
            <a:ext cx="5867400" cy="0"/>
          </a:xfrm>
          <a:prstGeom prst="line">
            <a:avLst/>
          </a:prstGeom>
          <a:noFill/>
          <a:ln w="9525">
            <a:solidFill>
              <a:srgbClr val="00CC99"/>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59415" name="Text Box 23">
            <a:extLst>
              <a:ext uri="{FF2B5EF4-FFF2-40B4-BE49-F238E27FC236}">
                <a16:creationId xmlns:a16="http://schemas.microsoft.com/office/drawing/2014/main" id="{74455999-51EC-DD44-A76E-6377CBD5D6FF}"/>
              </a:ext>
            </a:extLst>
          </p:cNvPr>
          <p:cNvSpPr txBox="1">
            <a:spLocks noChangeArrowheads="1"/>
          </p:cNvSpPr>
          <p:nvPr/>
        </p:nvSpPr>
        <p:spPr bwMode="auto">
          <a:xfrm>
            <a:off x="593725" y="4684713"/>
            <a:ext cx="9080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rgbClr val="00CC99"/>
                </a:solidFill>
                <a:latin typeface="Helvetica" charset="0"/>
                <a:ea typeface="ＭＳ Ｐゴシック" charset="0"/>
              </a:rPr>
              <a:t>Mixing</a:t>
            </a:r>
          </a:p>
          <a:p>
            <a:pPr algn="l">
              <a:defRPr/>
            </a:pPr>
            <a:r>
              <a:rPr lang="en-US" sz="1800" b="1">
                <a:solidFill>
                  <a:srgbClr val="00CC99"/>
                </a:solidFill>
                <a:latin typeface="Helvetica" charset="0"/>
                <a:ea typeface="ＭＳ Ｐゴシック" charset="0"/>
              </a:rPr>
              <a:t>depth</a:t>
            </a:r>
          </a:p>
        </p:txBody>
      </p:sp>
      <p:sp>
        <p:nvSpPr>
          <p:cNvPr id="59416" name="Rectangle 24">
            <a:extLst>
              <a:ext uri="{FF2B5EF4-FFF2-40B4-BE49-F238E27FC236}">
                <a16:creationId xmlns:a16="http://schemas.microsoft.com/office/drawing/2014/main" id="{BEF59057-6B1C-614E-9A74-33F38F3F7276}"/>
              </a:ext>
            </a:extLst>
          </p:cNvPr>
          <p:cNvSpPr>
            <a:spLocks noChangeArrowheads="1"/>
          </p:cNvSpPr>
          <p:nvPr/>
        </p:nvSpPr>
        <p:spPr bwMode="auto">
          <a:xfrm>
            <a:off x="6400800" y="5029200"/>
            <a:ext cx="914400" cy="1066800"/>
          </a:xfrm>
          <a:prstGeom prst="rect">
            <a:avLst/>
          </a:prstGeom>
          <a:solidFill>
            <a:srgbClr val="996600">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59417" name="Line 25">
            <a:extLst>
              <a:ext uri="{FF2B5EF4-FFF2-40B4-BE49-F238E27FC236}">
                <a16:creationId xmlns:a16="http://schemas.microsoft.com/office/drawing/2014/main" id="{D7D077CE-CA9D-0847-86B4-7F3023A7C5AB}"/>
              </a:ext>
            </a:extLst>
          </p:cNvPr>
          <p:cNvSpPr>
            <a:spLocks noChangeShapeType="1"/>
          </p:cNvSpPr>
          <p:nvPr/>
        </p:nvSpPr>
        <p:spPr bwMode="auto">
          <a:xfrm>
            <a:off x="1524000" y="2590800"/>
            <a:ext cx="716280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59418" name="Text Box 26">
            <a:extLst>
              <a:ext uri="{FF2B5EF4-FFF2-40B4-BE49-F238E27FC236}">
                <a16:creationId xmlns:a16="http://schemas.microsoft.com/office/drawing/2014/main" id="{730C9098-ACA2-1142-8877-B0BF9DD5F820}"/>
              </a:ext>
            </a:extLst>
          </p:cNvPr>
          <p:cNvSpPr txBox="1">
            <a:spLocks noChangeArrowheads="1"/>
          </p:cNvSpPr>
          <p:nvPr/>
        </p:nvSpPr>
        <p:spPr bwMode="auto">
          <a:xfrm>
            <a:off x="2590800" y="1905000"/>
            <a:ext cx="14668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Subsidence</a:t>
            </a:r>
          </a:p>
          <a:p>
            <a:pPr algn="l">
              <a:defRPr/>
            </a:pPr>
            <a:r>
              <a:rPr lang="en-US" sz="1800" b="1">
                <a:latin typeface="Helvetica" charset="0"/>
                <a:ea typeface="ＭＳ Ｐゴシック" charset="0"/>
              </a:rPr>
              <a:t>inversion</a:t>
            </a:r>
          </a:p>
        </p:txBody>
      </p:sp>
      <p:sp>
        <p:nvSpPr>
          <p:cNvPr id="59419" name="Text Box 27">
            <a:extLst>
              <a:ext uri="{FF2B5EF4-FFF2-40B4-BE49-F238E27FC236}">
                <a16:creationId xmlns:a16="http://schemas.microsoft.com/office/drawing/2014/main" id="{38EF378C-34A6-AE48-992C-98FD43312323}"/>
              </a:ext>
            </a:extLst>
          </p:cNvPr>
          <p:cNvSpPr txBox="1">
            <a:spLocks noChangeArrowheads="1"/>
          </p:cNvSpPr>
          <p:nvPr/>
        </p:nvSpPr>
        <p:spPr bwMode="auto">
          <a:xfrm>
            <a:off x="5029200" y="6172200"/>
            <a:ext cx="895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rgbClr val="003399"/>
                </a:solidFill>
                <a:latin typeface="Helvetica" charset="0"/>
                <a:ea typeface="ＭＳ Ｐゴシック" charset="0"/>
              </a:rPr>
              <a:t>NIGHT</a:t>
            </a:r>
          </a:p>
        </p:txBody>
      </p:sp>
      <p:sp>
        <p:nvSpPr>
          <p:cNvPr id="59420" name="Text Box 28">
            <a:extLst>
              <a:ext uri="{FF2B5EF4-FFF2-40B4-BE49-F238E27FC236}">
                <a16:creationId xmlns:a16="http://schemas.microsoft.com/office/drawing/2014/main" id="{4968A3CB-E16E-B143-B5A2-D3F14B88EB4A}"/>
              </a:ext>
            </a:extLst>
          </p:cNvPr>
          <p:cNvSpPr txBox="1">
            <a:spLocks noChangeArrowheads="1"/>
          </p:cNvSpPr>
          <p:nvPr/>
        </p:nvSpPr>
        <p:spPr bwMode="auto">
          <a:xfrm>
            <a:off x="6248400" y="6172200"/>
            <a:ext cx="1289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rgbClr val="00CC99"/>
                </a:solidFill>
                <a:latin typeface="Helvetica" charset="0"/>
                <a:ea typeface="ＭＳ Ｐゴシック" charset="0"/>
              </a:rPr>
              <a:t>MORNING</a:t>
            </a:r>
          </a:p>
        </p:txBody>
      </p:sp>
      <p:sp>
        <p:nvSpPr>
          <p:cNvPr id="59421" name="Text Box 29">
            <a:extLst>
              <a:ext uri="{FF2B5EF4-FFF2-40B4-BE49-F238E27FC236}">
                <a16:creationId xmlns:a16="http://schemas.microsoft.com/office/drawing/2014/main" id="{0144174D-E265-0047-8579-332E35638F3E}"/>
              </a:ext>
            </a:extLst>
          </p:cNvPr>
          <p:cNvSpPr txBox="1">
            <a:spLocks noChangeArrowheads="1"/>
          </p:cNvSpPr>
          <p:nvPr/>
        </p:nvSpPr>
        <p:spPr bwMode="auto">
          <a:xfrm>
            <a:off x="7512050" y="6172200"/>
            <a:ext cx="1631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rgbClr val="FF0000"/>
                </a:solidFill>
                <a:latin typeface="Helvetica" charset="0"/>
                <a:ea typeface="ＭＳ Ｐゴシック" charset="0"/>
              </a:rPr>
              <a:t>AFTERNOON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44C9C5B7-DD13-2D4D-9E9D-E04BDCD22FDD}"/>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25" name="Slide Number Placeholder 5">
            <a:extLst>
              <a:ext uri="{FF2B5EF4-FFF2-40B4-BE49-F238E27FC236}">
                <a16:creationId xmlns:a16="http://schemas.microsoft.com/office/drawing/2014/main" id="{2AB8C440-5DD8-174C-B1C2-AE7E00E0DFE5}"/>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7B0E7B94-3FEC-F94D-9C26-3C388DBC2360}" type="slidenum">
              <a:rPr lang="en-US" altLang="en-US" sz="1400">
                <a:latin typeface="Times New Roman" panose="02020603050405020304" pitchFamily="18" charset="0"/>
              </a:rPr>
              <a:pPr eaLnBrk="1" hangingPunct="1"/>
              <a:t>29</a:t>
            </a:fld>
            <a:endParaRPr lang="en-US" altLang="en-US" sz="1400">
              <a:latin typeface="Times New Roman" panose="02020603050405020304" pitchFamily="18" charset="0"/>
            </a:endParaRPr>
          </a:p>
        </p:txBody>
      </p:sp>
      <p:sp>
        <p:nvSpPr>
          <p:cNvPr id="73730" name="Rectangle 2">
            <a:extLst>
              <a:ext uri="{FF2B5EF4-FFF2-40B4-BE49-F238E27FC236}">
                <a16:creationId xmlns:a16="http://schemas.microsoft.com/office/drawing/2014/main" id="{E2F30F49-09B0-C64A-B39E-1AD75DE1E81D}"/>
              </a:ext>
            </a:extLst>
          </p:cNvPr>
          <p:cNvSpPr>
            <a:spLocks noGrp="1" noChangeArrowheads="1"/>
          </p:cNvSpPr>
          <p:nvPr>
            <p:ph type="title"/>
          </p:nvPr>
        </p:nvSpPr>
        <p:spPr>
          <a:xfrm>
            <a:off x="533400" y="-228600"/>
            <a:ext cx="7772400" cy="990600"/>
          </a:xfrm>
        </p:spPr>
        <p:txBody>
          <a:bodyPr/>
          <a:lstStyle/>
          <a:p>
            <a:pPr eaLnBrk="1" hangingPunct="1"/>
            <a:r>
              <a:rPr lang="en-US" altLang="en-US">
                <a:effectLst>
                  <a:outerShdw blurRad="38100" dist="38100" dir="2700000" algn="tl">
                    <a:srgbClr val="C0C0C0"/>
                  </a:outerShdw>
                </a:effectLst>
              </a:rPr>
              <a:t>ATMOSPHERIC LAPSE RATE AND STABILITY</a:t>
            </a:r>
          </a:p>
        </p:txBody>
      </p:sp>
      <p:sp>
        <p:nvSpPr>
          <p:cNvPr id="73731" name="Freeform 3">
            <a:extLst>
              <a:ext uri="{FF2B5EF4-FFF2-40B4-BE49-F238E27FC236}">
                <a16:creationId xmlns:a16="http://schemas.microsoft.com/office/drawing/2014/main" id="{CBAC2688-D54A-5245-A57D-2322078D846C}"/>
              </a:ext>
            </a:extLst>
          </p:cNvPr>
          <p:cNvSpPr>
            <a:spLocks/>
          </p:cNvSpPr>
          <p:nvPr/>
        </p:nvSpPr>
        <p:spPr bwMode="auto">
          <a:xfrm>
            <a:off x="838200" y="1295400"/>
            <a:ext cx="2438400" cy="3657600"/>
          </a:xfrm>
          <a:custGeom>
            <a:avLst/>
            <a:gdLst>
              <a:gd name="T0" fmla="*/ 0 w 1488"/>
              <a:gd name="T1" fmla="*/ 0 h 2208"/>
              <a:gd name="T2" fmla="*/ 0 w 1488"/>
              <a:gd name="T3" fmla="*/ 3657600 h 2208"/>
              <a:gd name="T4" fmla="*/ 2438400 w 1488"/>
              <a:gd name="T5" fmla="*/ 3657600 h 2208"/>
              <a:gd name="T6" fmla="*/ 0 60000 65536"/>
              <a:gd name="T7" fmla="*/ 0 60000 65536"/>
              <a:gd name="T8" fmla="*/ 0 60000 65536"/>
            </a:gdLst>
            <a:ahLst/>
            <a:cxnLst>
              <a:cxn ang="T6">
                <a:pos x="T0" y="T1"/>
              </a:cxn>
              <a:cxn ang="T7">
                <a:pos x="T2" y="T3"/>
              </a:cxn>
              <a:cxn ang="T8">
                <a:pos x="T4" y="T5"/>
              </a:cxn>
            </a:cxnLst>
            <a:rect l="0" t="0" r="r" b="b"/>
            <a:pathLst>
              <a:path w="1488" h="2208">
                <a:moveTo>
                  <a:pt x="0" y="0"/>
                </a:moveTo>
                <a:lnTo>
                  <a:pt x="0" y="2208"/>
                </a:lnTo>
                <a:lnTo>
                  <a:pt x="1488" y="2208"/>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3732" name="Text Box 4">
            <a:extLst>
              <a:ext uri="{FF2B5EF4-FFF2-40B4-BE49-F238E27FC236}">
                <a16:creationId xmlns:a16="http://schemas.microsoft.com/office/drawing/2014/main" id="{7B4F1585-97D2-934F-BC09-E6C1040DA9C6}"/>
              </a:ext>
            </a:extLst>
          </p:cNvPr>
          <p:cNvSpPr txBox="1">
            <a:spLocks noChangeArrowheads="1"/>
          </p:cNvSpPr>
          <p:nvPr/>
        </p:nvSpPr>
        <p:spPr bwMode="auto">
          <a:xfrm>
            <a:off x="2895600" y="5181600"/>
            <a:ext cx="323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i="1">
                <a:latin typeface="Helvetica" charset="0"/>
                <a:ea typeface="ＭＳ Ｐゴシック" charset="0"/>
              </a:rPr>
              <a:t>T</a:t>
            </a:r>
          </a:p>
        </p:txBody>
      </p:sp>
      <p:sp>
        <p:nvSpPr>
          <p:cNvPr id="73733" name="Text Box 5">
            <a:extLst>
              <a:ext uri="{FF2B5EF4-FFF2-40B4-BE49-F238E27FC236}">
                <a16:creationId xmlns:a16="http://schemas.microsoft.com/office/drawing/2014/main" id="{FF077B05-B5EA-1C46-8016-8AC64B125266}"/>
              </a:ext>
            </a:extLst>
          </p:cNvPr>
          <p:cNvSpPr txBox="1">
            <a:spLocks noChangeArrowheads="1"/>
          </p:cNvSpPr>
          <p:nvPr/>
        </p:nvSpPr>
        <p:spPr bwMode="auto">
          <a:xfrm>
            <a:off x="304800" y="1295400"/>
            <a:ext cx="2984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i="1">
                <a:latin typeface="Helvetica" charset="0"/>
                <a:ea typeface="ＭＳ Ｐゴシック" charset="0"/>
              </a:rPr>
              <a:t>z</a:t>
            </a:r>
          </a:p>
        </p:txBody>
      </p:sp>
      <p:sp>
        <p:nvSpPr>
          <p:cNvPr id="73734" name="Line 6">
            <a:extLst>
              <a:ext uri="{FF2B5EF4-FFF2-40B4-BE49-F238E27FC236}">
                <a16:creationId xmlns:a16="http://schemas.microsoft.com/office/drawing/2014/main" id="{3160FEB2-CE5A-274D-9ADA-0E3620D6A592}"/>
              </a:ext>
            </a:extLst>
          </p:cNvPr>
          <p:cNvSpPr>
            <a:spLocks noChangeShapeType="1"/>
          </p:cNvSpPr>
          <p:nvPr/>
        </p:nvSpPr>
        <p:spPr bwMode="auto">
          <a:xfrm>
            <a:off x="1676400" y="2438400"/>
            <a:ext cx="381000" cy="144780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3735" name="Text Box 7">
            <a:extLst>
              <a:ext uri="{FF2B5EF4-FFF2-40B4-BE49-F238E27FC236}">
                <a16:creationId xmlns:a16="http://schemas.microsoft.com/office/drawing/2014/main" id="{6E2C440F-CD43-4142-BDB9-3829441B0061}"/>
              </a:ext>
            </a:extLst>
          </p:cNvPr>
          <p:cNvSpPr txBox="1">
            <a:spLocks noChangeArrowheads="1"/>
          </p:cNvSpPr>
          <p:nvPr/>
        </p:nvSpPr>
        <p:spPr bwMode="auto">
          <a:xfrm>
            <a:off x="1736725" y="2209800"/>
            <a:ext cx="17684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a:solidFill>
                  <a:srgbClr val="FF0000"/>
                </a:solidFill>
                <a:latin typeface="Symbol" charset="0"/>
                <a:ea typeface="ＭＳ Ｐゴシック" charset="0"/>
              </a:rPr>
              <a:t>G </a:t>
            </a:r>
            <a:r>
              <a:rPr lang="en-US" sz="1800" b="1">
                <a:solidFill>
                  <a:srgbClr val="FF0000"/>
                </a:solidFill>
                <a:latin typeface="Helvetica" charset="0"/>
                <a:ea typeface="ＭＳ Ｐゴシック" charset="0"/>
              </a:rPr>
              <a:t>= 9.8 K km</a:t>
            </a:r>
            <a:r>
              <a:rPr lang="en-US" sz="1800" b="1" baseline="30000">
                <a:solidFill>
                  <a:srgbClr val="FF0000"/>
                </a:solidFill>
                <a:latin typeface="Helvetica" charset="0"/>
                <a:ea typeface="ＭＳ Ｐゴシック" charset="0"/>
              </a:rPr>
              <a:t>-1</a:t>
            </a:r>
            <a:endParaRPr lang="en-US" sz="1800" b="1">
              <a:solidFill>
                <a:srgbClr val="FF0000"/>
              </a:solidFill>
              <a:latin typeface="Helvetica" charset="0"/>
              <a:ea typeface="ＭＳ Ｐゴシック" charset="0"/>
            </a:endParaRPr>
          </a:p>
        </p:txBody>
      </p:sp>
      <p:sp>
        <p:nvSpPr>
          <p:cNvPr id="73736" name="Rectangle 8">
            <a:extLst>
              <a:ext uri="{FF2B5EF4-FFF2-40B4-BE49-F238E27FC236}">
                <a16:creationId xmlns:a16="http://schemas.microsoft.com/office/drawing/2014/main" id="{7F89C82B-08CE-854D-8F7E-569C64AA7557}"/>
              </a:ext>
            </a:extLst>
          </p:cNvPr>
          <p:cNvSpPr>
            <a:spLocks noChangeArrowheads="1"/>
          </p:cNvSpPr>
          <p:nvPr/>
        </p:nvSpPr>
        <p:spPr bwMode="auto">
          <a:xfrm>
            <a:off x="1828800" y="3200400"/>
            <a:ext cx="152400" cy="1524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Symbol" charset="0"/>
              <a:ea typeface="ＭＳ Ｐゴシック" charset="0"/>
            </a:endParaRPr>
          </a:p>
        </p:txBody>
      </p:sp>
      <p:sp>
        <p:nvSpPr>
          <p:cNvPr id="73737" name="Text Box 9">
            <a:extLst>
              <a:ext uri="{FF2B5EF4-FFF2-40B4-BE49-F238E27FC236}">
                <a16:creationId xmlns:a16="http://schemas.microsoft.com/office/drawing/2014/main" id="{A46F83E7-F615-4240-B993-89FECA5B450B}"/>
              </a:ext>
            </a:extLst>
          </p:cNvPr>
          <p:cNvSpPr txBox="1">
            <a:spLocks noChangeArrowheads="1"/>
          </p:cNvSpPr>
          <p:nvPr/>
        </p:nvSpPr>
        <p:spPr bwMode="auto">
          <a:xfrm>
            <a:off x="2590800" y="1219200"/>
            <a:ext cx="63246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a:latin typeface="Helvetica" charset="0"/>
                <a:ea typeface="ＭＳ Ｐゴシック" charset="0"/>
              </a:rPr>
              <a:t>Consider an air parcel at </a:t>
            </a:r>
            <a:r>
              <a:rPr lang="en-US" sz="1800" b="1" i="1">
                <a:latin typeface="Helvetica" charset="0"/>
                <a:ea typeface="ＭＳ Ｐゴシック" charset="0"/>
              </a:rPr>
              <a:t>z</a:t>
            </a:r>
            <a:r>
              <a:rPr lang="en-US" sz="1800" b="1">
                <a:latin typeface="Helvetica" charset="0"/>
                <a:ea typeface="ＭＳ Ｐゴシック" charset="0"/>
              </a:rPr>
              <a:t> lifted to </a:t>
            </a:r>
            <a:r>
              <a:rPr lang="en-US" sz="1800" b="1" i="1">
                <a:latin typeface="Helvetica" charset="0"/>
                <a:ea typeface="ＭＳ Ｐゴシック" charset="0"/>
              </a:rPr>
              <a:t>z+dz </a:t>
            </a:r>
            <a:r>
              <a:rPr lang="en-US" sz="1800" b="1">
                <a:latin typeface="Helvetica" charset="0"/>
                <a:ea typeface="ＭＳ Ｐゴシック" charset="0"/>
              </a:rPr>
              <a:t>and released.</a:t>
            </a:r>
          </a:p>
          <a:p>
            <a:pPr algn="l">
              <a:defRPr/>
            </a:pPr>
            <a:r>
              <a:rPr lang="en-US" sz="1800" b="1">
                <a:latin typeface="Helvetica" charset="0"/>
                <a:ea typeface="ＭＳ Ｐゴシック" charset="0"/>
              </a:rPr>
              <a:t>It cools upon lifting (expansion).  Assuming lifting to be adiabatic, the cooling follows the adiabatic lapse rate</a:t>
            </a:r>
            <a:r>
              <a:rPr lang="en-US" sz="1800" b="1" i="1">
                <a:latin typeface="Helvetica" charset="0"/>
                <a:ea typeface="ＭＳ Ｐゴシック" charset="0"/>
              </a:rPr>
              <a:t> </a:t>
            </a:r>
            <a:r>
              <a:rPr lang="en-US" sz="1800" b="1">
                <a:latin typeface="Symbol" charset="0"/>
                <a:ea typeface="ＭＳ Ｐゴシック" charset="0"/>
              </a:rPr>
              <a:t>G</a:t>
            </a:r>
            <a:r>
              <a:rPr lang="en-US" sz="1800" b="1">
                <a:latin typeface="Helvetica" charset="0"/>
                <a:ea typeface="ＭＳ Ｐゴシック" charset="0"/>
              </a:rPr>
              <a:t> : </a:t>
            </a:r>
            <a:endParaRPr lang="en-US" sz="1800" b="1" i="1">
              <a:latin typeface="Helvetica" charset="0"/>
              <a:ea typeface="ＭＳ Ｐゴシック" charset="0"/>
            </a:endParaRPr>
          </a:p>
        </p:txBody>
      </p:sp>
      <p:sp>
        <p:nvSpPr>
          <p:cNvPr id="73738" name="Text Box 10">
            <a:extLst>
              <a:ext uri="{FF2B5EF4-FFF2-40B4-BE49-F238E27FC236}">
                <a16:creationId xmlns:a16="http://schemas.microsoft.com/office/drawing/2014/main" id="{5363F18D-2A4E-D445-85F1-3C9D8A2C5C94}"/>
              </a:ext>
            </a:extLst>
          </p:cNvPr>
          <p:cNvSpPr txBox="1">
            <a:spLocks noChangeArrowheads="1"/>
          </p:cNvSpPr>
          <p:nvPr/>
        </p:nvSpPr>
        <p:spPr bwMode="auto">
          <a:xfrm>
            <a:off x="1981200" y="3048000"/>
            <a:ext cx="2984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z</a:t>
            </a:r>
          </a:p>
        </p:txBody>
      </p:sp>
      <p:sp>
        <p:nvSpPr>
          <p:cNvPr id="73739" name="Text Box 11">
            <a:extLst>
              <a:ext uri="{FF2B5EF4-FFF2-40B4-BE49-F238E27FC236}">
                <a16:creationId xmlns:a16="http://schemas.microsoft.com/office/drawing/2014/main" id="{71E5F3BB-79B0-1249-AD48-32A9F5737EA9}"/>
              </a:ext>
            </a:extLst>
          </p:cNvPr>
          <p:cNvSpPr txBox="1">
            <a:spLocks noChangeArrowheads="1"/>
          </p:cNvSpPr>
          <p:nvPr/>
        </p:nvSpPr>
        <p:spPr bwMode="auto">
          <a:xfrm>
            <a:off x="2743200" y="460375"/>
            <a:ext cx="32559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ja-JP" altLang="en-US" b="1">
                <a:latin typeface="Arial" panose="020B0604020202020204" pitchFamily="34" charset="0"/>
              </a:rPr>
              <a:t>“</a:t>
            </a:r>
            <a:r>
              <a:rPr lang="en-US" altLang="ja-JP" b="1">
                <a:latin typeface="Helvetica" pitchFamily="2" charset="0"/>
              </a:rPr>
              <a:t>Lapse rate</a:t>
            </a:r>
            <a:r>
              <a:rPr lang="ja-JP" altLang="en-US" b="1">
                <a:latin typeface="Arial" panose="020B0604020202020204" pitchFamily="34" charset="0"/>
              </a:rPr>
              <a:t>”</a:t>
            </a:r>
            <a:r>
              <a:rPr lang="en-US" altLang="ja-JP" b="1">
                <a:latin typeface="Helvetica" pitchFamily="2" charset="0"/>
              </a:rPr>
              <a:t> = -</a:t>
            </a:r>
            <a:r>
              <a:rPr lang="en-US" altLang="ja-JP" b="1" i="1">
                <a:latin typeface="Helvetica" pitchFamily="2" charset="0"/>
              </a:rPr>
              <a:t>dT/dz</a:t>
            </a:r>
            <a:endParaRPr lang="en-US" altLang="en-US" b="1">
              <a:latin typeface="Helvetica" pitchFamily="2" charset="0"/>
            </a:endParaRPr>
          </a:p>
        </p:txBody>
      </p:sp>
      <p:graphicFrame>
        <p:nvGraphicFramePr>
          <p:cNvPr id="76813" name="Object 12">
            <a:extLst>
              <a:ext uri="{FF2B5EF4-FFF2-40B4-BE49-F238E27FC236}">
                <a16:creationId xmlns:a16="http://schemas.microsoft.com/office/drawing/2014/main" id="{427A70C1-9E80-F745-A5FD-F6C7AF6A3502}"/>
              </a:ext>
            </a:extLst>
          </p:cNvPr>
          <p:cNvGraphicFramePr>
            <a:graphicFrameLocks noChangeAspect="1"/>
          </p:cNvGraphicFramePr>
          <p:nvPr/>
        </p:nvGraphicFramePr>
        <p:xfrm>
          <a:off x="3962400" y="2209800"/>
          <a:ext cx="4267200" cy="976313"/>
        </p:xfrm>
        <a:graphic>
          <a:graphicData uri="http://schemas.openxmlformats.org/presentationml/2006/ole">
            <mc:AlternateContent xmlns:mc="http://schemas.openxmlformats.org/markup-compatibility/2006">
              <mc:Choice xmlns:v="urn:schemas-microsoft-com:vml" Requires="v">
                <p:oleObj spid="_x0000_s76833" name="Equation" r:id="rId3" imgW="44767500" imgH="10236200" progId="Equation.DSMT4">
                  <p:embed/>
                </p:oleObj>
              </mc:Choice>
              <mc:Fallback>
                <p:oleObj name="Equation" r:id="rId3" imgW="44767500" imgH="102362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209800"/>
                        <a:ext cx="4267200" cy="97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Freeform 13">
            <a:extLst>
              <a:ext uri="{FF2B5EF4-FFF2-40B4-BE49-F238E27FC236}">
                <a16:creationId xmlns:a16="http://schemas.microsoft.com/office/drawing/2014/main" id="{BC87F88A-2F7C-4847-A674-71D5039AE6FD}"/>
              </a:ext>
            </a:extLst>
          </p:cNvPr>
          <p:cNvSpPr>
            <a:spLocks/>
          </p:cNvSpPr>
          <p:nvPr/>
        </p:nvSpPr>
        <p:spPr bwMode="auto">
          <a:xfrm>
            <a:off x="1289050" y="2024063"/>
            <a:ext cx="1225550" cy="2928937"/>
          </a:xfrm>
          <a:custGeom>
            <a:avLst/>
            <a:gdLst>
              <a:gd name="T0" fmla="*/ 1225550 w 772"/>
              <a:gd name="T1" fmla="*/ 2928937 h 1845"/>
              <a:gd name="T2" fmla="*/ 692150 w 772"/>
              <a:gd name="T3" fmla="*/ 2471737 h 1845"/>
              <a:gd name="T4" fmla="*/ 1225550 w 772"/>
              <a:gd name="T5" fmla="*/ 1785937 h 1845"/>
              <a:gd name="T6" fmla="*/ 82550 w 772"/>
              <a:gd name="T7" fmla="*/ 795337 h 1845"/>
              <a:gd name="T8" fmla="*/ 6350 w 772"/>
              <a:gd name="T9" fmla="*/ 33337 h 1845"/>
              <a:gd name="T10" fmla="*/ 0 w 772"/>
              <a:gd name="T11" fmla="*/ 0 h 1845"/>
              <a:gd name="T12" fmla="*/ 0 w 772"/>
              <a:gd name="T13" fmla="*/ 0 h 18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2" h="1845">
                <a:moveTo>
                  <a:pt x="772" y="1845"/>
                </a:moveTo>
                <a:lnTo>
                  <a:pt x="436" y="1557"/>
                </a:lnTo>
                <a:lnTo>
                  <a:pt x="772" y="1125"/>
                </a:lnTo>
                <a:lnTo>
                  <a:pt x="52" y="501"/>
                </a:lnTo>
                <a:lnTo>
                  <a:pt x="4" y="21"/>
                </a:lnTo>
                <a:lnTo>
                  <a:pt x="0" y="0"/>
                </a:ln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3742" name="Text Box 14">
            <a:extLst>
              <a:ext uri="{FF2B5EF4-FFF2-40B4-BE49-F238E27FC236}">
                <a16:creationId xmlns:a16="http://schemas.microsoft.com/office/drawing/2014/main" id="{EC1170A4-DA0B-4E41-801C-5690883E564F}"/>
              </a:ext>
            </a:extLst>
          </p:cNvPr>
          <p:cNvSpPr txBox="1">
            <a:spLocks noChangeArrowheads="1"/>
          </p:cNvSpPr>
          <p:nvPr/>
        </p:nvSpPr>
        <p:spPr bwMode="auto">
          <a:xfrm>
            <a:off x="2346325" y="3922713"/>
            <a:ext cx="13525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chemeClr val="accent2"/>
                </a:solidFill>
                <a:latin typeface="Helvetica" charset="0"/>
                <a:ea typeface="ＭＳ Ｐゴシック" charset="0"/>
              </a:rPr>
              <a:t>ATM</a:t>
            </a:r>
          </a:p>
          <a:p>
            <a:pPr algn="l">
              <a:defRPr/>
            </a:pPr>
            <a:r>
              <a:rPr lang="en-US" sz="1800" b="1">
                <a:solidFill>
                  <a:schemeClr val="accent2"/>
                </a:solidFill>
                <a:latin typeface="Helvetica" charset="0"/>
                <a:ea typeface="ＭＳ Ｐゴシック" charset="0"/>
              </a:rPr>
              <a:t>(observed)</a:t>
            </a:r>
          </a:p>
        </p:txBody>
      </p:sp>
      <p:sp>
        <p:nvSpPr>
          <p:cNvPr id="73743" name="Text Box 15">
            <a:extLst>
              <a:ext uri="{FF2B5EF4-FFF2-40B4-BE49-F238E27FC236}">
                <a16:creationId xmlns:a16="http://schemas.microsoft.com/office/drawing/2014/main" id="{A9452A2B-88A8-174C-BE8A-FCAEBA6D5512}"/>
              </a:ext>
            </a:extLst>
          </p:cNvPr>
          <p:cNvSpPr txBox="1">
            <a:spLocks noChangeArrowheads="1"/>
          </p:cNvSpPr>
          <p:nvPr/>
        </p:nvSpPr>
        <p:spPr bwMode="auto">
          <a:xfrm>
            <a:off x="3641725" y="3465513"/>
            <a:ext cx="5426075" cy="3113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latin typeface="Helvetica" pitchFamily="2" charset="0"/>
              </a:rPr>
              <a:t>What happens following release depends on the local lapse rate –</a:t>
            </a:r>
            <a:r>
              <a:rPr lang="en-US" altLang="en-US" sz="1800" b="1" i="1">
                <a:latin typeface="Helvetica" pitchFamily="2" charset="0"/>
              </a:rPr>
              <a:t>dT</a:t>
            </a:r>
            <a:r>
              <a:rPr lang="en-US" altLang="en-US" sz="1800" b="1" i="1" baseline="-25000">
                <a:latin typeface="Helvetica" pitchFamily="2" charset="0"/>
              </a:rPr>
              <a:t>ATM</a:t>
            </a:r>
            <a:r>
              <a:rPr lang="en-US" altLang="en-US" sz="1800" b="1" i="1">
                <a:latin typeface="Helvetica" pitchFamily="2" charset="0"/>
              </a:rPr>
              <a:t>/dz:</a:t>
            </a:r>
            <a:endParaRPr lang="en-US" altLang="en-US" sz="1800" b="1">
              <a:latin typeface="Helvetica" pitchFamily="2" charset="0"/>
            </a:endParaRPr>
          </a:p>
          <a:p>
            <a:pPr algn="l" eaLnBrk="1" hangingPunct="1">
              <a:buFontTx/>
              <a:buChar char="•"/>
            </a:pPr>
            <a:r>
              <a:rPr lang="en-US" altLang="en-US" sz="1800" b="1">
                <a:latin typeface="Helvetica" pitchFamily="2" charset="0"/>
              </a:rPr>
              <a:t> </a:t>
            </a:r>
            <a:r>
              <a:rPr lang="en-US" altLang="en-US" sz="1800" b="1">
                <a:solidFill>
                  <a:srgbClr val="008000"/>
                </a:solidFill>
                <a:latin typeface="Helvetica" pitchFamily="2" charset="0"/>
              </a:rPr>
              <a:t>-</a:t>
            </a:r>
            <a:r>
              <a:rPr lang="en-US" altLang="en-US" sz="1800" b="1" i="1">
                <a:solidFill>
                  <a:srgbClr val="008000"/>
                </a:solidFill>
                <a:latin typeface="Helvetica" pitchFamily="2" charset="0"/>
              </a:rPr>
              <a:t>dT</a:t>
            </a:r>
            <a:r>
              <a:rPr lang="en-US" altLang="en-US" sz="1800" b="1" i="1" baseline="-25000">
                <a:solidFill>
                  <a:srgbClr val="008000"/>
                </a:solidFill>
                <a:latin typeface="Helvetica" pitchFamily="2" charset="0"/>
              </a:rPr>
              <a:t>ATM</a:t>
            </a:r>
            <a:r>
              <a:rPr lang="en-US" altLang="en-US" sz="1800" b="1" i="1">
                <a:solidFill>
                  <a:srgbClr val="008000"/>
                </a:solidFill>
                <a:latin typeface="Helvetica" pitchFamily="2" charset="0"/>
              </a:rPr>
              <a:t>/dz &gt; </a:t>
            </a:r>
            <a:r>
              <a:rPr lang="en-US" altLang="en-US" sz="1800" b="1" i="1">
                <a:solidFill>
                  <a:srgbClr val="008000"/>
                </a:solidFill>
              </a:rPr>
              <a:t>G</a:t>
            </a:r>
            <a:r>
              <a:rPr lang="en-US" altLang="en-US" sz="1800" b="1" i="1"/>
              <a:t> </a:t>
            </a:r>
            <a:r>
              <a:rPr lang="en-US" altLang="en-US" sz="1800" b="1" i="1">
                <a:latin typeface="Wingdings 3" pitchFamily="2" charset="2"/>
              </a:rPr>
              <a:t>e </a:t>
            </a:r>
            <a:r>
              <a:rPr lang="en-US" altLang="en-US" sz="1800" b="1">
                <a:latin typeface="Helvetica" pitchFamily="2" charset="0"/>
              </a:rPr>
              <a:t>upward buoyancy amplifies initial perturbation: atmosphere is </a:t>
            </a:r>
            <a:r>
              <a:rPr lang="en-US" altLang="en-US" sz="1800" b="1" i="1">
                <a:solidFill>
                  <a:srgbClr val="008000"/>
                </a:solidFill>
                <a:latin typeface="Helvetica" pitchFamily="2" charset="0"/>
              </a:rPr>
              <a:t>unstable</a:t>
            </a:r>
          </a:p>
          <a:p>
            <a:pPr algn="l" eaLnBrk="1" hangingPunct="1">
              <a:buFontTx/>
              <a:buChar char="•"/>
            </a:pPr>
            <a:r>
              <a:rPr lang="en-US" altLang="en-US" sz="1800" b="1">
                <a:solidFill>
                  <a:srgbClr val="008000"/>
                </a:solidFill>
                <a:latin typeface="Helvetica" pitchFamily="2" charset="0"/>
              </a:rPr>
              <a:t> -</a:t>
            </a:r>
            <a:r>
              <a:rPr lang="en-US" altLang="en-US" sz="1800" b="1" i="1">
                <a:solidFill>
                  <a:srgbClr val="008000"/>
                </a:solidFill>
                <a:latin typeface="Helvetica" pitchFamily="2" charset="0"/>
              </a:rPr>
              <a:t>dT</a:t>
            </a:r>
            <a:r>
              <a:rPr lang="en-US" altLang="en-US" sz="1800" b="1" i="1" baseline="-25000">
                <a:solidFill>
                  <a:srgbClr val="008000"/>
                </a:solidFill>
                <a:latin typeface="Helvetica" pitchFamily="2" charset="0"/>
              </a:rPr>
              <a:t>ATM</a:t>
            </a:r>
            <a:r>
              <a:rPr lang="en-US" altLang="en-US" sz="1800" b="1" i="1">
                <a:solidFill>
                  <a:srgbClr val="008000"/>
                </a:solidFill>
                <a:latin typeface="Helvetica" pitchFamily="2" charset="0"/>
              </a:rPr>
              <a:t>/dz = </a:t>
            </a:r>
            <a:r>
              <a:rPr lang="en-US" altLang="en-US" sz="1800" b="1" i="1">
                <a:solidFill>
                  <a:srgbClr val="008000"/>
                </a:solidFill>
              </a:rPr>
              <a:t>G</a:t>
            </a:r>
            <a:r>
              <a:rPr lang="en-US" altLang="en-US" sz="1800" b="1" i="1"/>
              <a:t> </a:t>
            </a:r>
            <a:r>
              <a:rPr lang="en-US" altLang="en-US" sz="1800" b="1" i="1">
                <a:latin typeface="Wingdings 3" pitchFamily="2" charset="2"/>
              </a:rPr>
              <a:t>e </a:t>
            </a:r>
            <a:r>
              <a:rPr lang="en-US" altLang="en-US" sz="1800" b="1">
                <a:latin typeface="Helvetica" pitchFamily="2" charset="0"/>
              </a:rPr>
              <a:t>zero buoyancy does not alter perturbation: atmosphere is </a:t>
            </a:r>
            <a:r>
              <a:rPr lang="en-US" altLang="en-US" sz="1800" b="1" i="1">
                <a:solidFill>
                  <a:srgbClr val="008000"/>
                </a:solidFill>
                <a:latin typeface="Helvetica" pitchFamily="2" charset="0"/>
              </a:rPr>
              <a:t>neutral</a:t>
            </a:r>
          </a:p>
          <a:p>
            <a:pPr algn="l" eaLnBrk="1" hangingPunct="1">
              <a:buFontTx/>
              <a:buChar char="•"/>
            </a:pPr>
            <a:r>
              <a:rPr lang="en-US" altLang="en-US" sz="1800" b="1">
                <a:solidFill>
                  <a:srgbClr val="008000"/>
                </a:solidFill>
                <a:latin typeface="Helvetica" pitchFamily="2" charset="0"/>
              </a:rPr>
              <a:t> -</a:t>
            </a:r>
            <a:r>
              <a:rPr lang="en-US" altLang="en-US" sz="1800" b="1" i="1">
                <a:solidFill>
                  <a:srgbClr val="008000"/>
                </a:solidFill>
                <a:latin typeface="Helvetica" pitchFamily="2" charset="0"/>
              </a:rPr>
              <a:t>dT</a:t>
            </a:r>
            <a:r>
              <a:rPr lang="en-US" altLang="en-US" sz="1800" b="1" i="1" baseline="-25000">
                <a:solidFill>
                  <a:srgbClr val="008000"/>
                </a:solidFill>
                <a:latin typeface="Helvetica" pitchFamily="2" charset="0"/>
              </a:rPr>
              <a:t>ATM</a:t>
            </a:r>
            <a:r>
              <a:rPr lang="en-US" altLang="en-US" sz="1800" b="1" i="1">
                <a:solidFill>
                  <a:srgbClr val="008000"/>
                </a:solidFill>
                <a:latin typeface="Helvetica" pitchFamily="2" charset="0"/>
              </a:rPr>
              <a:t>/dz &lt; </a:t>
            </a:r>
            <a:r>
              <a:rPr lang="en-US" altLang="en-US" sz="1800" b="1" i="1">
                <a:solidFill>
                  <a:srgbClr val="008000"/>
                </a:solidFill>
              </a:rPr>
              <a:t>G</a:t>
            </a:r>
            <a:r>
              <a:rPr lang="en-US" altLang="en-US" sz="1800" b="1" i="1"/>
              <a:t> </a:t>
            </a:r>
            <a:r>
              <a:rPr lang="en-US" altLang="en-US" sz="1800" b="1" i="1">
                <a:latin typeface="Wingdings 3" pitchFamily="2" charset="2"/>
              </a:rPr>
              <a:t>e </a:t>
            </a:r>
            <a:r>
              <a:rPr lang="en-US" altLang="en-US" sz="1800" b="1">
                <a:latin typeface="Helvetica" pitchFamily="2" charset="0"/>
              </a:rPr>
              <a:t>downward buoyancy relaxes initial perturbation: atmosphere is </a:t>
            </a:r>
            <a:r>
              <a:rPr lang="en-US" altLang="en-US" sz="1800" b="1" i="1">
                <a:solidFill>
                  <a:srgbClr val="008000"/>
                </a:solidFill>
                <a:latin typeface="Helvetica" pitchFamily="2" charset="0"/>
              </a:rPr>
              <a:t>stable</a:t>
            </a:r>
          </a:p>
          <a:p>
            <a:pPr algn="l" eaLnBrk="1" hangingPunct="1">
              <a:buFontTx/>
              <a:buChar char="•"/>
            </a:pPr>
            <a:r>
              <a:rPr lang="en-US" altLang="en-US" sz="1800" b="1" i="1">
                <a:solidFill>
                  <a:srgbClr val="008000"/>
                </a:solidFill>
                <a:latin typeface="Helvetica" pitchFamily="2" charset="0"/>
              </a:rPr>
              <a:t> dT</a:t>
            </a:r>
            <a:r>
              <a:rPr lang="en-US" altLang="en-US" sz="1800" b="1" i="1" baseline="-25000">
                <a:solidFill>
                  <a:srgbClr val="008000"/>
                </a:solidFill>
                <a:latin typeface="Helvetica" pitchFamily="2" charset="0"/>
              </a:rPr>
              <a:t>ATM</a:t>
            </a:r>
            <a:r>
              <a:rPr lang="en-US" altLang="en-US" sz="1800" b="1" i="1">
                <a:solidFill>
                  <a:srgbClr val="008000"/>
                </a:solidFill>
                <a:latin typeface="Helvetica" pitchFamily="2" charset="0"/>
              </a:rPr>
              <a:t>/dz &gt; </a:t>
            </a:r>
            <a:r>
              <a:rPr lang="en-US" altLang="en-US" sz="1800" b="1">
                <a:solidFill>
                  <a:srgbClr val="008000"/>
                </a:solidFill>
                <a:latin typeface="Helvetica" pitchFamily="2" charset="0"/>
              </a:rPr>
              <a:t>0 (</a:t>
            </a:r>
            <a:r>
              <a:rPr lang="ja-JP" altLang="en-US" sz="1800" b="1">
                <a:solidFill>
                  <a:srgbClr val="008000"/>
                </a:solidFill>
                <a:latin typeface="Arial" panose="020B0604020202020204" pitchFamily="34" charset="0"/>
              </a:rPr>
              <a:t>“</a:t>
            </a:r>
            <a:r>
              <a:rPr lang="en-US" altLang="ja-JP" sz="1800" b="1">
                <a:solidFill>
                  <a:srgbClr val="008000"/>
                </a:solidFill>
                <a:latin typeface="Helvetica" pitchFamily="2" charset="0"/>
              </a:rPr>
              <a:t>inversion</a:t>
            </a:r>
            <a:r>
              <a:rPr lang="ja-JP" altLang="en-US" sz="1800" b="1">
                <a:solidFill>
                  <a:srgbClr val="008000"/>
                </a:solidFill>
                <a:latin typeface="Arial" panose="020B0604020202020204" pitchFamily="34" charset="0"/>
              </a:rPr>
              <a:t>”</a:t>
            </a:r>
            <a:r>
              <a:rPr lang="en-US" altLang="ja-JP" sz="1800" b="1">
                <a:solidFill>
                  <a:srgbClr val="008000"/>
                </a:solidFill>
                <a:latin typeface="Helvetica" pitchFamily="2" charset="0"/>
              </a:rPr>
              <a:t>): </a:t>
            </a:r>
            <a:r>
              <a:rPr lang="en-US" altLang="ja-JP" sz="1800" b="1">
                <a:latin typeface="Helvetica" pitchFamily="2" charset="0"/>
              </a:rPr>
              <a:t>very stable</a:t>
            </a:r>
            <a:endParaRPr lang="en-US" altLang="ja-JP" sz="1800" b="1" i="1">
              <a:solidFill>
                <a:srgbClr val="008000"/>
              </a:solidFill>
              <a:latin typeface="Helvetica" pitchFamily="2" charset="0"/>
            </a:endParaRPr>
          </a:p>
          <a:p>
            <a:pPr algn="l" eaLnBrk="1" hangingPunct="1">
              <a:buFontTx/>
              <a:buChar char="•"/>
            </a:pPr>
            <a:endParaRPr lang="en-US" altLang="en-US" sz="1800" b="1" i="1">
              <a:solidFill>
                <a:srgbClr val="008000"/>
              </a:solidFill>
              <a:latin typeface="Helvetica" pitchFamily="2" charset="0"/>
            </a:endParaRPr>
          </a:p>
          <a:p>
            <a:pPr algn="l" eaLnBrk="1" hangingPunct="1">
              <a:buFontTx/>
              <a:buChar char="•"/>
            </a:pPr>
            <a:endParaRPr lang="en-US" altLang="en-US" sz="1800" b="1">
              <a:solidFill>
                <a:srgbClr val="008000"/>
              </a:solidFill>
              <a:latin typeface="Helvetica" pitchFamily="2" charset="0"/>
            </a:endParaRPr>
          </a:p>
        </p:txBody>
      </p:sp>
      <p:sp>
        <p:nvSpPr>
          <p:cNvPr id="73744" name="Line 16">
            <a:extLst>
              <a:ext uri="{FF2B5EF4-FFF2-40B4-BE49-F238E27FC236}">
                <a16:creationId xmlns:a16="http://schemas.microsoft.com/office/drawing/2014/main" id="{6150041A-369B-E647-B78E-165C867D9F5E}"/>
              </a:ext>
            </a:extLst>
          </p:cNvPr>
          <p:cNvSpPr>
            <a:spLocks noChangeShapeType="1"/>
          </p:cNvSpPr>
          <p:nvPr/>
        </p:nvSpPr>
        <p:spPr bwMode="auto">
          <a:xfrm flipH="1">
            <a:off x="838200" y="4495800"/>
            <a:ext cx="114300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3745" name="Text Box 17">
            <a:extLst>
              <a:ext uri="{FF2B5EF4-FFF2-40B4-BE49-F238E27FC236}">
                <a16:creationId xmlns:a16="http://schemas.microsoft.com/office/drawing/2014/main" id="{4DFFC9ED-E062-6543-9FA9-4E33E5BCD369}"/>
              </a:ext>
            </a:extLst>
          </p:cNvPr>
          <p:cNvSpPr txBox="1">
            <a:spLocks noChangeArrowheads="1"/>
          </p:cNvSpPr>
          <p:nvPr/>
        </p:nvSpPr>
        <p:spPr bwMode="auto">
          <a:xfrm>
            <a:off x="838200" y="4495800"/>
            <a:ext cx="1123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unstable</a:t>
            </a:r>
          </a:p>
        </p:txBody>
      </p:sp>
      <p:sp>
        <p:nvSpPr>
          <p:cNvPr id="73746" name="Line 18">
            <a:extLst>
              <a:ext uri="{FF2B5EF4-FFF2-40B4-BE49-F238E27FC236}">
                <a16:creationId xmlns:a16="http://schemas.microsoft.com/office/drawing/2014/main" id="{EBB470E3-BB43-F84C-BE50-2CE979E366BC}"/>
              </a:ext>
            </a:extLst>
          </p:cNvPr>
          <p:cNvSpPr>
            <a:spLocks noChangeShapeType="1"/>
          </p:cNvSpPr>
          <p:nvPr/>
        </p:nvSpPr>
        <p:spPr bwMode="auto">
          <a:xfrm>
            <a:off x="838200" y="3810000"/>
            <a:ext cx="167640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3747" name="Text Box 19">
            <a:extLst>
              <a:ext uri="{FF2B5EF4-FFF2-40B4-BE49-F238E27FC236}">
                <a16:creationId xmlns:a16="http://schemas.microsoft.com/office/drawing/2014/main" id="{2BE58E69-896B-0F40-8034-22FB3115BB4E}"/>
              </a:ext>
            </a:extLst>
          </p:cNvPr>
          <p:cNvSpPr txBox="1">
            <a:spLocks noChangeArrowheads="1"/>
          </p:cNvSpPr>
          <p:nvPr/>
        </p:nvSpPr>
        <p:spPr bwMode="auto">
          <a:xfrm>
            <a:off x="838200" y="3962400"/>
            <a:ext cx="1200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inversion</a:t>
            </a:r>
          </a:p>
        </p:txBody>
      </p:sp>
      <p:sp>
        <p:nvSpPr>
          <p:cNvPr id="73748" name="Line 20">
            <a:extLst>
              <a:ext uri="{FF2B5EF4-FFF2-40B4-BE49-F238E27FC236}">
                <a16:creationId xmlns:a16="http://schemas.microsoft.com/office/drawing/2014/main" id="{CB52AE91-860E-0A46-B2BB-B7F5D25E2112}"/>
              </a:ext>
            </a:extLst>
          </p:cNvPr>
          <p:cNvSpPr>
            <a:spLocks noChangeShapeType="1"/>
          </p:cNvSpPr>
          <p:nvPr/>
        </p:nvSpPr>
        <p:spPr bwMode="auto">
          <a:xfrm>
            <a:off x="838200" y="2819400"/>
            <a:ext cx="53340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3749" name="Text Box 21">
            <a:extLst>
              <a:ext uri="{FF2B5EF4-FFF2-40B4-BE49-F238E27FC236}">
                <a16:creationId xmlns:a16="http://schemas.microsoft.com/office/drawing/2014/main" id="{857BC6E7-278A-F148-82DC-F6A4C67119E1}"/>
              </a:ext>
            </a:extLst>
          </p:cNvPr>
          <p:cNvSpPr txBox="1">
            <a:spLocks noChangeArrowheads="1"/>
          </p:cNvSpPr>
          <p:nvPr/>
        </p:nvSpPr>
        <p:spPr bwMode="auto">
          <a:xfrm>
            <a:off x="762000" y="3276600"/>
            <a:ext cx="1123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unstable</a:t>
            </a:r>
          </a:p>
        </p:txBody>
      </p:sp>
      <p:sp>
        <p:nvSpPr>
          <p:cNvPr id="73750" name="Text Box 22">
            <a:extLst>
              <a:ext uri="{FF2B5EF4-FFF2-40B4-BE49-F238E27FC236}">
                <a16:creationId xmlns:a16="http://schemas.microsoft.com/office/drawing/2014/main" id="{19D39748-A8CD-974C-9E82-7A9CD06ACBC7}"/>
              </a:ext>
            </a:extLst>
          </p:cNvPr>
          <p:cNvSpPr txBox="1">
            <a:spLocks noChangeArrowheads="1"/>
          </p:cNvSpPr>
          <p:nvPr/>
        </p:nvSpPr>
        <p:spPr bwMode="auto">
          <a:xfrm>
            <a:off x="762000" y="2286000"/>
            <a:ext cx="844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stable</a:t>
            </a:r>
          </a:p>
        </p:txBody>
      </p:sp>
      <p:sp>
        <p:nvSpPr>
          <p:cNvPr id="73751" name="Text Box 23">
            <a:extLst>
              <a:ext uri="{FF2B5EF4-FFF2-40B4-BE49-F238E27FC236}">
                <a16:creationId xmlns:a16="http://schemas.microsoft.com/office/drawing/2014/main" id="{B603469C-41AA-2B49-9619-8DAFD160ADAC}"/>
              </a:ext>
            </a:extLst>
          </p:cNvPr>
          <p:cNvSpPr txBox="1">
            <a:spLocks noChangeArrowheads="1"/>
          </p:cNvSpPr>
          <p:nvPr/>
        </p:nvSpPr>
        <p:spPr bwMode="auto">
          <a:xfrm>
            <a:off x="136525" y="6132513"/>
            <a:ext cx="86264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a:solidFill>
                  <a:srgbClr val="FF0000"/>
                </a:solidFill>
                <a:latin typeface="Helvetica" charset="0"/>
                <a:ea typeface="ＭＳ Ｐゴシック" charset="0"/>
              </a:rPr>
              <a:t>The stability of the atmosphere against vertical mixing is solely determined by its lapse rate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a:extLst>
              <a:ext uri="{FF2B5EF4-FFF2-40B4-BE49-F238E27FC236}">
                <a16:creationId xmlns:a16="http://schemas.microsoft.com/office/drawing/2014/main" id="{867144D0-0834-B547-80D8-E3B36947E6B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2010  R. R. Dickerson &amp; Z.Q. Li</a:t>
            </a:r>
          </a:p>
        </p:txBody>
      </p:sp>
      <p:sp>
        <p:nvSpPr>
          <p:cNvPr id="44034" name="Rectangle 6">
            <a:extLst>
              <a:ext uri="{FF2B5EF4-FFF2-40B4-BE49-F238E27FC236}">
                <a16:creationId xmlns:a16="http://schemas.microsoft.com/office/drawing/2014/main" id="{87B392B1-00EC-4147-9CCD-0FAFABAEE3E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6F053139-9FFD-4147-A300-771B29DF63A6}" type="slidenum">
              <a:rPr lang="en-US" altLang="en-US" sz="1400">
                <a:latin typeface="Times New Roman" panose="02020603050405020304" pitchFamily="18" charset="0"/>
              </a:rPr>
              <a:pPr eaLnBrk="1" hangingPunct="1"/>
              <a:t>3</a:t>
            </a:fld>
            <a:endParaRPr lang="en-US" altLang="en-US" sz="1400">
              <a:latin typeface="Times New Roman" panose="02020603050405020304" pitchFamily="18" charset="0"/>
            </a:endParaRPr>
          </a:p>
        </p:txBody>
      </p:sp>
      <p:graphicFrame>
        <p:nvGraphicFramePr>
          <p:cNvPr id="44035" name="Object 2">
            <a:extLst>
              <a:ext uri="{FF2B5EF4-FFF2-40B4-BE49-F238E27FC236}">
                <a16:creationId xmlns:a16="http://schemas.microsoft.com/office/drawing/2014/main" id="{4E70B495-AA76-9B47-8651-D50033EA3531}"/>
              </a:ext>
            </a:extLst>
          </p:cNvPr>
          <p:cNvGraphicFramePr>
            <a:graphicFrameLocks noChangeAspect="1"/>
          </p:cNvGraphicFramePr>
          <p:nvPr/>
        </p:nvGraphicFramePr>
        <p:xfrm>
          <a:off x="1371600" y="381000"/>
          <a:ext cx="1498600" cy="882650"/>
        </p:xfrm>
        <a:graphic>
          <a:graphicData uri="http://schemas.openxmlformats.org/presentationml/2006/ole">
            <mc:AlternateContent xmlns:mc="http://schemas.openxmlformats.org/markup-compatibility/2006">
              <mc:Choice xmlns:v="urn:schemas-microsoft-com:vml" Requires="v">
                <p:oleObj spid="_x0000_s44057" name="Equation" r:id="rId3" imgW="16383000" imgH="9652000" progId="Equation.3">
                  <p:embed/>
                </p:oleObj>
              </mc:Choice>
              <mc:Fallback>
                <p:oleObj name="Equation" r:id="rId3" imgW="16383000" imgH="9652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14986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6" name="Line 3">
            <a:extLst>
              <a:ext uri="{FF2B5EF4-FFF2-40B4-BE49-F238E27FC236}">
                <a16:creationId xmlns:a16="http://schemas.microsoft.com/office/drawing/2014/main" id="{B77B0E7B-B65B-6B41-A75C-014A4F7308FF}"/>
              </a:ext>
            </a:extLst>
          </p:cNvPr>
          <p:cNvSpPr>
            <a:spLocks noChangeShapeType="1"/>
          </p:cNvSpPr>
          <p:nvPr/>
        </p:nvSpPr>
        <p:spPr bwMode="auto">
          <a:xfrm>
            <a:off x="3276600" y="8382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7" name="Text Box 4">
            <a:extLst>
              <a:ext uri="{FF2B5EF4-FFF2-40B4-BE49-F238E27FC236}">
                <a16:creationId xmlns:a16="http://schemas.microsoft.com/office/drawing/2014/main" id="{5F2B725A-7126-5C45-AD32-1B6F5C207BCA}"/>
              </a:ext>
            </a:extLst>
          </p:cNvPr>
          <p:cNvSpPr txBox="1">
            <a:spLocks noChangeArrowheads="1"/>
          </p:cNvSpPr>
          <p:nvPr/>
        </p:nvSpPr>
        <p:spPr bwMode="auto">
          <a:xfrm>
            <a:off x="4175125" y="650875"/>
            <a:ext cx="430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Increment of geopotential energy.</a:t>
            </a:r>
          </a:p>
        </p:txBody>
      </p:sp>
      <p:sp>
        <p:nvSpPr>
          <p:cNvPr id="44038" name="Text Box 5">
            <a:extLst>
              <a:ext uri="{FF2B5EF4-FFF2-40B4-BE49-F238E27FC236}">
                <a16:creationId xmlns:a16="http://schemas.microsoft.com/office/drawing/2014/main" id="{D5EDCA1C-B35A-174F-83B9-F77AD5B05A8D}"/>
              </a:ext>
            </a:extLst>
          </p:cNvPr>
          <p:cNvSpPr txBox="1">
            <a:spLocks noChangeArrowheads="1"/>
          </p:cNvSpPr>
          <p:nvPr/>
        </p:nvSpPr>
        <p:spPr bwMode="auto">
          <a:xfrm>
            <a:off x="1279525" y="2022475"/>
            <a:ext cx="5994400" cy="831850"/>
          </a:xfrm>
          <a:prstGeom prst="rect">
            <a:avLst/>
          </a:prstGeom>
          <a:solidFill>
            <a:srgbClr val="FFFF00"/>
          </a:solidFill>
          <a:ln w="9525">
            <a:solidFill>
              <a:schemeClr val="accent2"/>
            </a:solidFill>
            <a:miter lim="800000"/>
            <a:headEnd/>
            <a:tailEnd/>
          </a:ln>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Thus the thermodynamic coordinates   -RlnP, T</a:t>
            </a:r>
          </a:p>
          <a:p>
            <a:pPr algn="l" eaLnBrk="1" hangingPunct="1"/>
            <a:r>
              <a:rPr lang="en-US" altLang="en-US">
                <a:latin typeface="Times New Roman" panose="02020603050405020304" pitchFamily="18" charset="0"/>
              </a:rPr>
              <a:t>yield areas proportional to energy  (emagram)</a:t>
            </a:r>
          </a:p>
        </p:txBody>
      </p:sp>
      <p:sp>
        <p:nvSpPr>
          <p:cNvPr id="44039" name="Text Box 6">
            <a:extLst>
              <a:ext uri="{FF2B5EF4-FFF2-40B4-BE49-F238E27FC236}">
                <a16:creationId xmlns:a16="http://schemas.microsoft.com/office/drawing/2014/main" id="{3DD371DC-56C1-4045-9DE1-4D01E81A17AF}"/>
              </a:ext>
            </a:extLst>
          </p:cNvPr>
          <p:cNvSpPr txBox="1">
            <a:spLocks noChangeArrowheads="1"/>
          </p:cNvSpPr>
          <p:nvPr/>
        </p:nvSpPr>
        <p:spPr bwMode="auto">
          <a:xfrm>
            <a:off x="974725" y="3622675"/>
            <a:ext cx="6950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Consider the case for g constant (good assumption).</a:t>
            </a:r>
          </a:p>
          <a:p>
            <a:pPr algn="l" eaLnBrk="1" hangingPunct="1"/>
            <a:r>
              <a:rPr lang="en-US" altLang="en-US">
                <a:latin typeface="Times New Roman" panose="02020603050405020304" pitchFamily="18" charset="0"/>
              </a:rPr>
              <a:t>Integrate the hydrostatic equation from  p = p</a:t>
            </a:r>
            <a:r>
              <a:rPr lang="en-US" altLang="en-US" baseline="-25000">
                <a:latin typeface="Times New Roman" panose="02020603050405020304" pitchFamily="18" charset="0"/>
              </a:rPr>
              <a:t>o </a:t>
            </a:r>
            <a:r>
              <a:rPr lang="en-US" altLang="en-US">
                <a:latin typeface="Times New Roman" panose="02020603050405020304" pitchFamily="18" charset="0"/>
              </a:rPr>
              <a:t>to p and z</a:t>
            </a:r>
            <a:r>
              <a:rPr lang="en-US" altLang="en-US" baseline="-25000">
                <a:latin typeface="Times New Roman" panose="02020603050405020304" pitchFamily="18" charset="0"/>
              </a:rPr>
              <a:t>o </a:t>
            </a:r>
            <a:r>
              <a:rPr lang="en-US" altLang="en-US">
                <a:latin typeface="Times New Roman" panose="02020603050405020304" pitchFamily="18" charset="0"/>
              </a:rPr>
              <a:t>to z.</a:t>
            </a:r>
          </a:p>
        </p:txBody>
      </p:sp>
      <p:graphicFrame>
        <p:nvGraphicFramePr>
          <p:cNvPr id="44040" name="Object 7">
            <a:extLst>
              <a:ext uri="{FF2B5EF4-FFF2-40B4-BE49-F238E27FC236}">
                <a16:creationId xmlns:a16="http://schemas.microsoft.com/office/drawing/2014/main" id="{57BD7B9B-8A48-5F47-B480-55DFFA3E88CA}"/>
              </a:ext>
            </a:extLst>
          </p:cNvPr>
          <p:cNvGraphicFramePr>
            <a:graphicFrameLocks noChangeAspect="1"/>
          </p:cNvGraphicFramePr>
          <p:nvPr/>
        </p:nvGraphicFramePr>
        <p:xfrm>
          <a:off x="2362200" y="4862513"/>
          <a:ext cx="4800600" cy="1174750"/>
        </p:xfrm>
        <a:graphic>
          <a:graphicData uri="http://schemas.openxmlformats.org/presentationml/2006/ole">
            <mc:AlternateContent xmlns:mc="http://schemas.openxmlformats.org/markup-compatibility/2006">
              <mc:Choice xmlns:v="urn:schemas-microsoft-com:vml" Requires="v">
                <p:oleObj spid="_x0000_s44058" name="Equation" r:id="rId5" imgW="40665400" imgH="9944100" progId="Equation.3">
                  <p:embed/>
                </p:oleObj>
              </mc:Choice>
              <mc:Fallback>
                <p:oleObj name="Equation" r:id="rId5" imgW="40665400" imgH="9944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862513"/>
                        <a:ext cx="480060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94D0870-0CE5-674C-BD7C-C8E670BB5DA3}"/>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 name="Slide Number Placeholder 5">
            <a:extLst>
              <a:ext uri="{FF2B5EF4-FFF2-40B4-BE49-F238E27FC236}">
                <a16:creationId xmlns:a16="http://schemas.microsoft.com/office/drawing/2014/main" id="{B3E79BD7-A18A-0C45-B65E-88A8B489ECA1}"/>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F1B15C90-EB4D-CF4C-A983-BBD2C225AF14}" type="slidenum">
              <a:rPr lang="en-US" altLang="en-US" sz="1400">
                <a:latin typeface="Times New Roman" panose="02020603050405020304" pitchFamily="18" charset="0"/>
              </a:rPr>
              <a:pPr eaLnBrk="1" hangingPunct="1"/>
              <a:t>30</a:t>
            </a:fld>
            <a:endParaRPr lang="en-US" altLang="en-US" sz="1400">
              <a:latin typeface="Times New Roman" panose="02020603050405020304" pitchFamily="18" charset="0"/>
            </a:endParaRPr>
          </a:p>
        </p:txBody>
      </p:sp>
      <p:sp>
        <p:nvSpPr>
          <p:cNvPr id="74754" name="Rectangle 2">
            <a:extLst>
              <a:ext uri="{FF2B5EF4-FFF2-40B4-BE49-F238E27FC236}">
                <a16:creationId xmlns:a16="http://schemas.microsoft.com/office/drawing/2014/main" id="{F9CFD758-6413-0E4B-BA7C-8E3EB1D3B2F3}"/>
              </a:ext>
            </a:extLst>
          </p:cNvPr>
          <p:cNvSpPr>
            <a:spLocks noGrp="1" noChangeArrowheads="1"/>
          </p:cNvSpPr>
          <p:nvPr>
            <p:ph type="title"/>
          </p:nvPr>
        </p:nvSpPr>
        <p:spPr>
          <a:xfrm>
            <a:off x="381000" y="381000"/>
            <a:ext cx="7772400" cy="1143000"/>
          </a:xfrm>
        </p:spPr>
        <p:txBody>
          <a:bodyPr/>
          <a:lstStyle/>
          <a:p>
            <a:pPr eaLnBrk="1" hangingPunct="1"/>
            <a:r>
              <a:rPr lang="en-US" altLang="en-US">
                <a:effectLst>
                  <a:outerShdw blurRad="38100" dist="38100" dir="2700000" algn="tl">
                    <a:srgbClr val="C0C0C0"/>
                  </a:outerShdw>
                </a:effectLst>
              </a:rPr>
              <a:t>EFFECT OF STABILITY ON VERTICAL STRUCTURE</a:t>
            </a:r>
          </a:p>
        </p:txBody>
      </p:sp>
      <p:pic>
        <p:nvPicPr>
          <p:cNvPr id="74755" name="Picture 3" descr="~AUT0000">
            <a:extLst>
              <a:ext uri="{FF2B5EF4-FFF2-40B4-BE49-F238E27FC236}">
                <a16:creationId xmlns:a16="http://schemas.microsoft.com/office/drawing/2014/main" id="{2E4DE908-25E8-9445-80F7-059F8DDD9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7924800" cy="542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1FFF79B6-4CE0-8D48-8029-768754D91A70}"/>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D7308460-4E46-284B-B6E6-063E8FC24F4E}" type="slidenum">
              <a:rPr lang="en-US" altLang="en-US" sz="1400">
                <a:latin typeface="Times New Roman" panose="02020603050405020304" pitchFamily="18" charset="0"/>
              </a:rPr>
              <a:pPr eaLnBrk="1" hangingPunct="1"/>
              <a:t>31</a:t>
            </a:fld>
            <a:endParaRPr lang="en-US" altLang="en-US" sz="1400">
              <a:latin typeface="Times New Roman" panose="02020603050405020304" pitchFamily="18" charset="0"/>
            </a:endParaRPr>
          </a:p>
        </p:txBody>
      </p:sp>
      <p:sp>
        <p:nvSpPr>
          <p:cNvPr id="75778" name="Rectangle 2">
            <a:extLst>
              <a:ext uri="{FF2B5EF4-FFF2-40B4-BE49-F238E27FC236}">
                <a16:creationId xmlns:a16="http://schemas.microsoft.com/office/drawing/2014/main" id="{1C339DE8-5ACC-E44B-AB03-4B4BC7A71E52}"/>
              </a:ext>
            </a:extLst>
          </p:cNvPr>
          <p:cNvSpPr>
            <a:spLocks noGrp="1" noChangeArrowheads="1"/>
          </p:cNvSpPr>
          <p:nvPr>
            <p:ph type="title"/>
          </p:nvPr>
        </p:nvSpPr>
        <p:spPr>
          <a:xfrm>
            <a:off x="304800" y="228600"/>
            <a:ext cx="8077200" cy="1143000"/>
          </a:xfrm>
        </p:spPr>
        <p:txBody>
          <a:bodyPr/>
          <a:lstStyle/>
          <a:p>
            <a:pPr eaLnBrk="1" hangingPunct="1"/>
            <a:r>
              <a:rPr lang="en-US" altLang="en-US">
                <a:effectLst>
                  <a:outerShdw blurRad="38100" dist="38100" dir="2700000" algn="tl">
                    <a:srgbClr val="C0C0C0"/>
                  </a:outerShdw>
                </a:effectLst>
              </a:rPr>
              <a:t>WHAT DETERMINES THE LAPSE RATE OF THE ATMOSPHERE?</a:t>
            </a:r>
          </a:p>
        </p:txBody>
      </p:sp>
      <p:sp>
        <p:nvSpPr>
          <p:cNvPr id="75779" name="Rectangle 3">
            <a:extLst>
              <a:ext uri="{FF2B5EF4-FFF2-40B4-BE49-F238E27FC236}">
                <a16:creationId xmlns:a16="http://schemas.microsoft.com/office/drawing/2014/main" id="{1D101439-F688-AD44-9BDF-1D9456FBDE4A}"/>
              </a:ext>
            </a:extLst>
          </p:cNvPr>
          <p:cNvSpPr>
            <a:spLocks noGrp="1" noChangeArrowheads="1"/>
          </p:cNvSpPr>
          <p:nvPr>
            <p:ph type="body" idx="1"/>
          </p:nvPr>
        </p:nvSpPr>
        <p:spPr>
          <a:xfrm>
            <a:off x="381000" y="1447800"/>
            <a:ext cx="8001000" cy="4114800"/>
          </a:xfrm>
        </p:spPr>
        <p:txBody>
          <a:bodyPr/>
          <a:lstStyle/>
          <a:p>
            <a:pPr eaLnBrk="1" hangingPunct="1">
              <a:defRPr/>
            </a:pPr>
            <a:r>
              <a:rPr lang="en-US">
                <a:cs typeface="+mn-cs"/>
              </a:rPr>
              <a:t>An atmosphere left to evolve adiabatically from an initial state would eventually tend to </a:t>
            </a:r>
            <a:r>
              <a:rPr lang="en-US" i="1">
                <a:cs typeface="+mn-cs"/>
              </a:rPr>
              <a:t>neutral</a:t>
            </a:r>
            <a:r>
              <a:rPr lang="en-US">
                <a:cs typeface="+mn-cs"/>
              </a:rPr>
              <a:t> conditions (-</a:t>
            </a:r>
            <a:r>
              <a:rPr lang="en-US" i="1">
                <a:cs typeface="+mn-cs"/>
              </a:rPr>
              <a:t>dT/dz = </a:t>
            </a:r>
            <a:r>
              <a:rPr lang="en-US" i="1">
                <a:latin typeface="Symbol" charset="0"/>
                <a:cs typeface="+mn-cs"/>
              </a:rPr>
              <a:t>G </a:t>
            </a:r>
            <a:r>
              <a:rPr lang="en-US">
                <a:latin typeface="Symbol" charset="0"/>
                <a:cs typeface="+mn-cs"/>
              </a:rPr>
              <a:t>) </a:t>
            </a:r>
            <a:r>
              <a:rPr lang="en-US">
                <a:cs typeface="+mn-cs"/>
              </a:rPr>
              <a:t>at equilibrium </a:t>
            </a:r>
          </a:p>
          <a:p>
            <a:pPr eaLnBrk="1" hangingPunct="1">
              <a:defRPr/>
            </a:pPr>
            <a:r>
              <a:rPr lang="en-US">
                <a:cs typeface="+mn-cs"/>
              </a:rPr>
              <a:t>Solar heating of surface disrupts that equilibrium and produces an unstable atmosphere: </a:t>
            </a:r>
          </a:p>
        </p:txBody>
      </p:sp>
      <p:sp>
        <p:nvSpPr>
          <p:cNvPr id="75780" name="Freeform 4">
            <a:extLst>
              <a:ext uri="{FF2B5EF4-FFF2-40B4-BE49-F238E27FC236}">
                <a16:creationId xmlns:a16="http://schemas.microsoft.com/office/drawing/2014/main" id="{367F92DB-B428-584A-8AC2-181CB878EC05}"/>
              </a:ext>
            </a:extLst>
          </p:cNvPr>
          <p:cNvSpPr>
            <a:spLocks/>
          </p:cNvSpPr>
          <p:nvPr/>
        </p:nvSpPr>
        <p:spPr bwMode="auto">
          <a:xfrm>
            <a:off x="609600" y="3048000"/>
            <a:ext cx="1600200" cy="1676400"/>
          </a:xfrm>
          <a:custGeom>
            <a:avLst/>
            <a:gdLst>
              <a:gd name="T0" fmla="*/ 0 w 1008"/>
              <a:gd name="T1" fmla="*/ 0 h 1056"/>
              <a:gd name="T2" fmla="*/ 0 w 1008"/>
              <a:gd name="T3" fmla="*/ 1676400 h 1056"/>
              <a:gd name="T4" fmla="*/ 1600200 w 1008"/>
              <a:gd name="T5" fmla="*/ 1676400 h 1056"/>
              <a:gd name="T6" fmla="*/ 0 60000 65536"/>
              <a:gd name="T7" fmla="*/ 0 60000 65536"/>
              <a:gd name="T8" fmla="*/ 0 60000 65536"/>
            </a:gdLst>
            <a:ahLst/>
            <a:cxnLst>
              <a:cxn ang="T6">
                <a:pos x="T0" y="T1"/>
              </a:cxn>
              <a:cxn ang="T7">
                <a:pos x="T2" y="T3"/>
              </a:cxn>
              <a:cxn ang="T8">
                <a:pos x="T4" y="T5"/>
              </a:cxn>
            </a:cxnLst>
            <a:rect l="0" t="0" r="r" b="b"/>
            <a:pathLst>
              <a:path w="1008" h="1056">
                <a:moveTo>
                  <a:pt x="0" y="0"/>
                </a:moveTo>
                <a:lnTo>
                  <a:pt x="0" y="1056"/>
                </a:lnTo>
                <a:lnTo>
                  <a:pt x="1008" y="1056"/>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5781" name="Line 5">
            <a:extLst>
              <a:ext uri="{FF2B5EF4-FFF2-40B4-BE49-F238E27FC236}">
                <a16:creationId xmlns:a16="http://schemas.microsoft.com/office/drawing/2014/main" id="{56682345-CC0D-864A-8C40-AAEB6A3F457F}"/>
              </a:ext>
            </a:extLst>
          </p:cNvPr>
          <p:cNvSpPr>
            <a:spLocks noChangeShapeType="1"/>
          </p:cNvSpPr>
          <p:nvPr/>
        </p:nvSpPr>
        <p:spPr bwMode="auto">
          <a:xfrm>
            <a:off x="838200" y="3352800"/>
            <a:ext cx="838200" cy="1371600"/>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5782" name="Text Box 6">
            <a:extLst>
              <a:ext uri="{FF2B5EF4-FFF2-40B4-BE49-F238E27FC236}">
                <a16:creationId xmlns:a16="http://schemas.microsoft.com/office/drawing/2014/main" id="{FA7F0E11-3350-3D4A-BC2E-782DEED8707A}"/>
              </a:ext>
            </a:extLst>
          </p:cNvPr>
          <p:cNvSpPr txBox="1">
            <a:spLocks noChangeArrowheads="1"/>
          </p:cNvSpPr>
          <p:nvPr/>
        </p:nvSpPr>
        <p:spPr bwMode="auto">
          <a:xfrm>
            <a:off x="457200" y="4876800"/>
            <a:ext cx="2076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Initial equilibrium</a:t>
            </a:r>
          </a:p>
          <a:p>
            <a:pPr algn="l">
              <a:defRPr/>
            </a:pPr>
            <a:r>
              <a:rPr lang="en-US" sz="1800" b="1">
                <a:latin typeface="Helvetica" charset="0"/>
                <a:ea typeface="ＭＳ Ｐゴシック" charset="0"/>
              </a:rPr>
              <a:t>state: - </a:t>
            </a:r>
            <a:r>
              <a:rPr lang="en-US" sz="1800" b="1" i="1">
                <a:latin typeface="Helvetica" charset="0"/>
                <a:ea typeface="ＭＳ Ｐゴシック" charset="0"/>
              </a:rPr>
              <a:t>dT/dz = </a:t>
            </a:r>
            <a:r>
              <a:rPr lang="en-US" sz="1800" b="1" i="1">
                <a:latin typeface="Symbol" charset="0"/>
                <a:ea typeface="ＭＳ Ｐゴシック" charset="0"/>
              </a:rPr>
              <a:t>G</a:t>
            </a:r>
            <a:r>
              <a:rPr lang="en-US" sz="1800" b="1" i="1">
                <a:solidFill>
                  <a:schemeClr val="accent2"/>
                </a:solidFill>
                <a:latin typeface="Symbol" charset="0"/>
                <a:ea typeface="ＭＳ Ｐゴシック" charset="0"/>
              </a:rPr>
              <a:t> </a:t>
            </a:r>
          </a:p>
        </p:txBody>
      </p:sp>
      <p:sp>
        <p:nvSpPr>
          <p:cNvPr id="75783" name="Text Box 7">
            <a:extLst>
              <a:ext uri="{FF2B5EF4-FFF2-40B4-BE49-F238E27FC236}">
                <a16:creationId xmlns:a16="http://schemas.microsoft.com/office/drawing/2014/main" id="{F1A58C34-BE25-B945-8698-84D526827F8D}"/>
              </a:ext>
            </a:extLst>
          </p:cNvPr>
          <p:cNvSpPr txBox="1">
            <a:spLocks noChangeArrowheads="1"/>
          </p:cNvSpPr>
          <p:nvPr/>
        </p:nvSpPr>
        <p:spPr bwMode="auto">
          <a:xfrm>
            <a:off x="609600" y="28194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i="1">
                <a:latin typeface="Helvetica" charset="0"/>
                <a:ea typeface="ＭＳ Ｐゴシック" charset="0"/>
              </a:rPr>
              <a:t>z</a:t>
            </a:r>
          </a:p>
        </p:txBody>
      </p:sp>
      <p:sp>
        <p:nvSpPr>
          <p:cNvPr id="75784" name="Text Box 8">
            <a:extLst>
              <a:ext uri="{FF2B5EF4-FFF2-40B4-BE49-F238E27FC236}">
                <a16:creationId xmlns:a16="http://schemas.microsoft.com/office/drawing/2014/main" id="{B0C91D2A-C2C5-4D4D-8291-3F4C015E2CA9}"/>
              </a:ext>
            </a:extLst>
          </p:cNvPr>
          <p:cNvSpPr txBox="1">
            <a:spLocks noChangeArrowheads="1"/>
          </p:cNvSpPr>
          <p:nvPr/>
        </p:nvSpPr>
        <p:spPr bwMode="auto">
          <a:xfrm>
            <a:off x="1828800" y="4267200"/>
            <a:ext cx="369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i="1">
                <a:latin typeface="Helvetica" charset="0"/>
                <a:ea typeface="ＭＳ Ｐゴシック" charset="0"/>
              </a:rPr>
              <a:t>T</a:t>
            </a:r>
          </a:p>
        </p:txBody>
      </p:sp>
      <p:sp>
        <p:nvSpPr>
          <p:cNvPr id="75785" name="Freeform 9">
            <a:extLst>
              <a:ext uri="{FF2B5EF4-FFF2-40B4-BE49-F238E27FC236}">
                <a16:creationId xmlns:a16="http://schemas.microsoft.com/office/drawing/2014/main" id="{16FA79EB-B5BD-EB48-AEBE-93356D87F63C}"/>
              </a:ext>
            </a:extLst>
          </p:cNvPr>
          <p:cNvSpPr>
            <a:spLocks/>
          </p:cNvSpPr>
          <p:nvPr/>
        </p:nvSpPr>
        <p:spPr bwMode="auto">
          <a:xfrm>
            <a:off x="3276600" y="3048000"/>
            <a:ext cx="1600200" cy="1676400"/>
          </a:xfrm>
          <a:custGeom>
            <a:avLst/>
            <a:gdLst>
              <a:gd name="T0" fmla="*/ 0 w 1008"/>
              <a:gd name="T1" fmla="*/ 0 h 1056"/>
              <a:gd name="T2" fmla="*/ 0 w 1008"/>
              <a:gd name="T3" fmla="*/ 1676400 h 1056"/>
              <a:gd name="T4" fmla="*/ 1600200 w 1008"/>
              <a:gd name="T5" fmla="*/ 1676400 h 1056"/>
              <a:gd name="T6" fmla="*/ 0 60000 65536"/>
              <a:gd name="T7" fmla="*/ 0 60000 65536"/>
              <a:gd name="T8" fmla="*/ 0 60000 65536"/>
            </a:gdLst>
            <a:ahLst/>
            <a:cxnLst>
              <a:cxn ang="T6">
                <a:pos x="T0" y="T1"/>
              </a:cxn>
              <a:cxn ang="T7">
                <a:pos x="T2" y="T3"/>
              </a:cxn>
              <a:cxn ang="T8">
                <a:pos x="T4" y="T5"/>
              </a:cxn>
            </a:cxnLst>
            <a:rect l="0" t="0" r="r" b="b"/>
            <a:pathLst>
              <a:path w="1008" h="1056">
                <a:moveTo>
                  <a:pt x="0" y="0"/>
                </a:moveTo>
                <a:lnTo>
                  <a:pt x="0" y="1056"/>
                </a:lnTo>
                <a:lnTo>
                  <a:pt x="1008" y="1056"/>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5786" name="Text Box 10">
            <a:extLst>
              <a:ext uri="{FF2B5EF4-FFF2-40B4-BE49-F238E27FC236}">
                <a16:creationId xmlns:a16="http://schemas.microsoft.com/office/drawing/2014/main" id="{8EBF5503-C082-384C-9513-617A42A7AF0B}"/>
              </a:ext>
            </a:extLst>
          </p:cNvPr>
          <p:cNvSpPr txBox="1">
            <a:spLocks noChangeArrowheads="1"/>
          </p:cNvSpPr>
          <p:nvPr/>
        </p:nvSpPr>
        <p:spPr bwMode="auto">
          <a:xfrm>
            <a:off x="3276600" y="28194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i="1">
                <a:latin typeface="Helvetica" charset="0"/>
                <a:ea typeface="ＭＳ Ｐゴシック" charset="0"/>
              </a:rPr>
              <a:t>z</a:t>
            </a:r>
          </a:p>
        </p:txBody>
      </p:sp>
      <p:sp>
        <p:nvSpPr>
          <p:cNvPr id="75787" name="Text Box 11">
            <a:extLst>
              <a:ext uri="{FF2B5EF4-FFF2-40B4-BE49-F238E27FC236}">
                <a16:creationId xmlns:a16="http://schemas.microsoft.com/office/drawing/2014/main" id="{FCB915D7-4C47-C444-8FB5-520B0F855FC3}"/>
              </a:ext>
            </a:extLst>
          </p:cNvPr>
          <p:cNvSpPr txBox="1">
            <a:spLocks noChangeArrowheads="1"/>
          </p:cNvSpPr>
          <p:nvPr/>
        </p:nvSpPr>
        <p:spPr bwMode="auto">
          <a:xfrm>
            <a:off x="4495800" y="4267200"/>
            <a:ext cx="369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i="1">
                <a:latin typeface="Helvetica" charset="0"/>
                <a:ea typeface="ＭＳ Ｐゴシック" charset="0"/>
              </a:rPr>
              <a:t>T</a:t>
            </a:r>
          </a:p>
        </p:txBody>
      </p:sp>
      <p:sp>
        <p:nvSpPr>
          <p:cNvPr id="75788" name="Text Box 12">
            <a:extLst>
              <a:ext uri="{FF2B5EF4-FFF2-40B4-BE49-F238E27FC236}">
                <a16:creationId xmlns:a16="http://schemas.microsoft.com/office/drawing/2014/main" id="{C7242BC1-26EE-1B4B-AB57-22D031A00B2F}"/>
              </a:ext>
            </a:extLst>
          </p:cNvPr>
          <p:cNvSpPr txBox="1">
            <a:spLocks noChangeArrowheads="1"/>
          </p:cNvSpPr>
          <p:nvPr/>
        </p:nvSpPr>
        <p:spPr bwMode="auto">
          <a:xfrm>
            <a:off x="3184525" y="4913313"/>
            <a:ext cx="2076450"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Helvetica" charset="0"/>
                <a:ea typeface="ＭＳ Ｐゴシック" charset="0"/>
              </a:rPr>
              <a:t>Solar heating of</a:t>
            </a:r>
          </a:p>
          <a:p>
            <a:pPr algn="l">
              <a:defRPr/>
            </a:pPr>
            <a:r>
              <a:rPr lang="en-US" sz="1800" b="1">
                <a:latin typeface="Helvetica" charset="0"/>
                <a:ea typeface="ＭＳ Ｐゴシック" charset="0"/>
              </a:rPr>
              <a:t>surface: unstable</a:t>
            </a:r>
          </a:p>
          <a:p>
            <a:pPr algn="l">
              <a:defRPr/>
            </a:pPr>
            <a:r>
              <a:rPr lang="en-US" sz="1800" b="1">
                <a:latin typeface="Helvetica" charset="0"/>
                <a:ea typeface="ＭＳ Ｐゴシック" charset="0"/>
              </a:rPr>
              <a:t>atmosphere </a:t>
            </a:r>
          </a:p>
        </p:txBody>
      </p:sp>
      <p:sp>
        <p:nvSpPr>
          <p:cNvPr id="75789" name="Line 13">
            <a:extLst>
              <a:ext uri="{FF2B5EF4-FFF2-40B4-BE49-F238E27FC236}">
                <a16:creationId xmlns:a16="http://schemas.microsoft.com/office/drawing/2014/main" id="{2F630B4D-AFCF-AB40-9659-123B4258B86E}"/>
              </a:ext>
            </a:extLst>
          </p:cNvPr>
          <p:cNvSpPr>
            <a:spLocks noChangeShapeType="1"/>
          </p:cNvSpPr>
          <p:nvPr/>
        </p:nvSpPr>
        <p:spPr bwMode="auto">
          <a:xfrm>
            <a:off x="3505200" y="3352800"/>
            <a:ext cx="838200" cy="137160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5790" name="Line 14">
            <a:extLst>
              <a:ext uri="{FF2B5EF4-FFF2-40B4-BE49-F238E27FC236}">
                <a16:creationId xmlns:a16="http://schemas.microsoft.com/office/drawing/2014/main" id="{6675F69C-BC5F-2941-9A63-13E5AFE76A9A}"/>
              </a:ext>
            </a:extLst>
          </p:cNvPr>
          <p:cNvSpPr>
            <a:spLocks noChangeShapeType="1"/>
          </p:cNvSpPr>
          <p:nvPr/>
        </p:nvSpPr>
        <p:spPr bwMode="auto">
          <a:xfrm flipH="1" flipV="1">
            <a:off x="3505200" y="3352800"/>
            <a:ext cx="1143000" cy="1371600"/>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5791" name="Text Box 15">
            <a:extLst>
              <a:ext uri="{FF2B5EF4-FFF2-40B4-BE49-F238E27FC236}">
                <a16:creationId xmlns:a16="http://schemas.microsoft.com/office/drawing/2014/main" id="{519FDD70-0DE6-AC49-ADD2-B193C112F5EF}"/>
              </a:ext>
            </a:extLst>
          </p:cNvPr>
          <p:cNvSpPr txBox="1">
            <a:spLocks noChangeArrowheads="1"/>
          </p:cNvSpPr>
          <p:nvPr/>
        </p:nvSpPr>
        <p:spPr bwMode="auto">
          <a:xfrm>
            <a:off x="1203325" y="3541713"/>
            <a:ext cx="679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chemeClr val="accent2"/>
                </a:solidFill>
                <a:latin typeface="Helvetica" charset="0"/>
                <a:ea typeface="ＭＳ Ｐゴシック" charset="0"/>
              </a:rPr>
              <a:t>ATM</a:t>
            </a:r>
          </a:p>
          <a:p>
            <a:pPr algn="l">
              <a:defRPr/>
            </a:pPr>
            <a:r>
              <a:rPr lang="en-US" sz="1800" b="1">
                <a:solidFill>
                  <a:schemeClr val="accent2"/>
                </a:solidFill>
                <a:latin typeface="Helvetica" charset="0"/>
                <a:ea typeface="ＭＳ Ｐゴシック" charset="0"/>
              </a:rPr>
              <a:t>  </a:t>
            </a:r>
            <a:r>
              <a:rPr lang="en-US" sz="1800" b="1">
                <a:solidFill>
                  <a:srgbClr val="FF0000"/>
                </a:solidFill>
                <a:latin typeface="Symbol" charset="0"/>
                <a:ea typeface="ＭＳ Ｐゴシック" charset="0"/>
              </a:rPr>
              <a:t>G</a:t>
            </a:r>
            <a:endParaRPr lang="en-US" sz="1800" b="1">
              <a:solidFill>
                <a:srgbClr val="FF0000"/>
              </a:solidFill>
              <a:latin typeface="Helvetica" charset="0"/>
              <a:ea typeface="ＭＳ Ｐゴシック" charset="0"/>
            </a:endParaRPr>
          </a:p>
        </p:txBody>
      </p:sp>
      <p:sp>
        <p:nvSpPr>
          <p:cNvPr id="75792" name="Text Box 16">
            <a:extLst>
              <a:ext uri="{FF2B5EF4-FFF2-40B4-BE49-F238E27FC236}">
                <a16:creationId xmlns:a16="http://schemas.microsoft.com/office/drawing/2014/main" id="{695155F1-E99B-BC4C-B584-9E33E2F74562}"/>
              </a:ext>
            </a:extLst>
          </p:cNvPr>
          <p:cNvSpPr txBox="1">
            <a:spLocks noChangeArrowheads="1"/>
          </p:cNvSpPr>
          <p:nvPr/>
        </p:nvSpPr>
        <p:spPr bwMode="auto">
          <a:xfrm>
            <a:off x="3641725" y="4071938"/>
            <a:ext cx="3222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rgbClr val="FF0000"/>
                </a:solidFill>
                <a:latin typeface="Symbol" charset="0"/>
                <a:ea typeface="ＭＳ Ｐゴシック" charset="0"/>
              </a:rPr>
              <a:t>G</a:t>
            </a:r>
          </a:p>
        </p:txBody>
      </p:sp>
      <p:sp>
        <p:nvSpPr>
          <p:cNvPr id="75793" name="Text Box 17">
            <a:extLst>
              <a:ext uri="{FF2B5EF4-FFF2-40B4-BE49-F238E27FC236}">
                <a16:creationId xmlns:a16="http://schemas.microsoft.com/office/drawing/2014/main" id="{ADD1E226-784B-A04A-92A2-24CF4EEC2FE5}"/>
              </a:ext>
            </a:extLst>
          </p:cNvPr>
          <p:cNvSpPr txBox="1">
            <a:spLocks noChangeArrowheads="1"/>
          </p:cNvSpPr>
          <p:nvPr/>
        </p:nvSpPr>
        <p:spPr bwMode="auto">
          <a:xfrm>
            <a:off x="3946525" y="3617913"/>
            <a:ext cx="6794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chemeClr val="accent2"/>
                </a:solidFill>
                <a:latin typeface="Helvetica" charset="0"/>
                <a:ea typeface="ＭＳ Ｐゴシック" charset="0"/>
              </a:rPr>
              <a:t>ATM</a:t>
            </a:r>
          </a:p>
        </p:txBody>
      </p:sp>
      <p:sp>
        <p:nvSpPr>
          <p:cNvPr id="75794" name="Freeform 18">
            <a:extLst>
              <a:ext uri="{FF2B5EF4-FFF2-40B4-BE49-F238E27FC236}">
                <a16:creationId xmlns:a16="http://schemas.microsoft.com/office/drawing/2014/main" id="{E41C4F30-4C03-C04B-B0D0-BF7F695C8748}"/>
              </a:ext>
            </a:extLst>
          </p:cNvPr>
          <p:cNvSpPr>
            <a:spLocks/>
          </p:cNvSpPr>
          <p:nvPr/>
        </p:nvSpPr>
        <p:spPr bwMode="auto">
          <a:xfrm>
            <a:off x="6553200" y="3048000"/>
            <a:ext cx="1600200" cy="1676400"/>
          </a:xfrm>
          <a:custGeom>
            <a:avLst/>
            <a:gdLst>
              <a:gd name="T0" fmla="*/ 0 w 1008"/>
              <a:gd name="T1" fmla="*/ 0 h 1056"/>
              <a:gd name="T2" fmla="*/ 0 w 1008"/>
              <a:gd name="T3" fmla="*/ 1676400 h 1056"/>
              <a:gd name="T4" fmla="*/ 1600200 w 1008"/>
              <a:gd name="T5" fmla="*/ 1676400 h 1056"/>
              <a:gd name="T6" fmla="*/ 0 60000 65536"/>
              <a:gd name="T7" fmla="*/ 0 60000 65536"/>
              <a:gd name="T8" fmla="*/ 0 60000 65536"/>
            </a:gdLst>
            <a:ahLst/>
            <a:cxnLst>
              <a:cxn ang="T6">
                <a:pos x="T0" y="T1"/>
              </a:cxn>
              <a:cxn ang="T7">
                <a:pos x="T2" y="T3"/>
              </a:cxn>
              <a:cxn ang="T8">
                <a:pos x="T4" y="T5"/>
              </a:cxn>
            </a:cxnLst>
            <a:rect l="0" t="0" r="r" b="b"/>
            <a:pathLst>
              <a:path w="1008" h="1056">
                <a:moveTo>
                  <a:pt x="0" y="0"/>
                </a:moveTo>
                <a:lnTo>
                  <a:pt x="0" y="1056"/>
                </a:lnTo>
                <a:lnTo>
                  <a:pt x="1008" y="1056"/>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5795" name="Line 19">
            <a:extLst>
              <a:ext uri="{FF2B5EF4-FFF2-40B4-BE49-F238E27FC236}">
                <a16:creationId xmlns:a16="http://schemas.microsoft.com/office/drawing/2014/main" id="{C5D588E0-299D-9944-B7D1-7F3DA750AF63}"/>
              </a:ext>
            </a:extLst>
          </p:cNvPr>
          <p:cNvSpPr>
            <a:spLocks noChangeShapeType="1"/>
          </p:cNvSpPr>
          <p:nvPr/>
        </p:nvSpPr>
        <p:spPr bwMode="auto">
          <a:xfrm>
            <a:off x="6781800" y="3352800"/>
            <a:ext cx="838200" cy="1371600"/>
          </a:xfrm>
          <a:prstGeom prst="line">
            <a:avLst/>
          </a:prstGeom>
          <a:noFill/>
          <a:ln w="38100">
            <a:solidFill>
              <a:schemeClr val="accent2"/>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5796" name="Text Box 20">
            <a:extLst>
              <a:ext uri="{FF2B5EF4-FFF2-40B4-BE49-F238E27FC236}">
                <a16:creationId xmlns:a16="http://schemas.microsoft.com/office/drawing/2014/main" id="{8C0496F7-8AE9-364F-9398-44E81FDCB969}"/>
              </a:ext>
            </a:extLst>
          </p:cNvPr>
          <p:cNvSpPr txBox="1">
            <a:spLocks noChangeArrowheads="1"/>
          </p:cNvSpPr>
          <p:nvPr/>
        </p:nvSpPr>
        <p:spPr bwMode="auto">
          <a:xfrm>
            <a:off x="6553200" y="28194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i="1">
                <a:latin typeface="Helvetica" charset="0"/>
                <a:ea typeface="ＭＳ Ｐゴシック" charset="0"/>
              </a:rPr>
              <a:t>z</a:t>
            </a:r>
          </a:p>
        </p:txBody>
      </p:sp>
      <p:sp>
        <p:nvSpPr>
          <p:cNvPr id="75797" name="Text Box 21">
            <a:extLst>
              <a:ext uri="{FF2B5EF4-FFF2-40B4-BE49-F238E27FC236}">
                <a16:creationId xmlns:a16="http://schemas.microsoft.com/office/drawing/2014/main" id="{BAE8F1E2-DDC0-FC44-BBBA-742F9D62AECD}"/>
              </a:ext>
            </a:extLst>
          </p:cNvPr>
          <p:cNvSpPr txBox="1">
            <a:spLocks noChangeArrowheads="1"/>
          </p:cNvSpPr>
          <p:nvPr/>
        </p:nvSpPr>
        <p:spPr bwMode="auto">
          <a:xfrm>
            <a:off x="7772400" y="4267200"/>
            <a:ext cx="369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i="1">
                <a:latin typeface="Helvetica" charset="0"/>
                <a:ea typeface="ＭＳ Ｐゴシック" charset="0"/>
              </a:rPr>
              <a:t>T</a:t>
            </a:r>
          </a:p>
        </p:txBody>
      </p:sp>
      <p:sp>
        <p:nvSpPr>
          <p:cNvPr id="75798" name="Line 22">
            <a:extLst>
              <a:ext uri="{FF2B5EF4-FFF2-40B4-BE49-F238E27FC236}">
                <a16:creationId xmlns:a16="http://schemas.microsoft.com/office/drawing/2014/main" id="{A3B31466-8226-CD40-834C-AA1356DACE45}"/>
              </a:ext>
            </a:extLst>
          </p:cNvPr>
          <p:cNvSpPr>
            <a:spLocks noChangeShapeType="1"/>
          </p:cNvSpPr>
          <p:nvPr/>
        </p:nvSpPr>
        <p:spPr bwMode="auto">
          <a:xfrm flipH="1" flipV="1">
            <a:off x="6858000" y="3276600"/>
            <a:ext cx="914400" cy="1447800"/>
          </a:xfrm>
          <a:prstGeom prst="line">
            <a:avLst/>
          </a:prstGeom>
          <a:noFill/>
          <a:ln w="3810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endParaRPr>
          </a:p>
        </p:txBody>
      </p:sp>
      <p:sp>
        <p:nvSpPr>
          <p:cNvPr id="75799" name="Text Box 23">
            <a:extLst>
              <a:ext uri="{FF2B5EF4-FFF2-40B4-BE49-F238E27FC236}">
                <a16:creationId xmlns:a16="http://schemas.microsoft.com/office/drawing/2014/main" id="{D7122BC4-18A2-474E-963D-9F0E4C89A088}"/>
              </a:ext>
            </a:extLst>
          </p:cNvPr>
          <p:cNvSpPr txBox="1">
            <a:spLocks noChangeArrowheads="1"/>
          </p:cNvSpPr>
          <p:nvPr/>
        </p:nvSpPr>
        <p:spPr bwMode="auto">
          <a:xfrm>
            <a:off x="6537325" y="3998913"/>
            <a:ext cx="7810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chemeClr val="accent2"/>
                </a:solidFill>
                <a:latin typeface="Helvetica" charset="0"/>
                <a:ea typeface="ＭＳ Ｐゴシック" charset="0"/>
              </a:rPr>
              <a:t>initial</a:t>
            </a:r>
          </a:p>
        </p:txBody>
      </p:sp>
      <p:sp>
        <p:nvSpPr>
          <p:cNvPr id="75800" name="Text Box 24">
            <a:extLst>
              <a:ext uri="{FF2B5EF4-FFF2-40B4-BE49-F238E27FC236}">
                <a16:creationId xmlns:a16="http://schemas.microsoft.com/office/drawing/2014/main" id="{8CE39194-248E-D040-B347-DC1E002A4AB0}"/>
              </a:ext>
            </a:extLst>
          </p:cNvPr>
          <p:cNvSpPr txBox="1">
            <a:spLocks noChangeArrowheads="1"/>
          </p:cNvSpPr>
          <p:nvPr/>
        </p:nvSpPr>
        <p:spPr bwMode="auto">
          <a:xfrm>
            <a:off x="7239000" y="3505200"/>
            <a:ext cx="6540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chemeClr val="accent2"/>
                </a:solidFill>
                <a:latin typeface="Helvetica" charset="0"/>
                <a:ea typeface="ＭＳ Ｐゴシック" charset="0"/>
              </a:rPr>
              <a:t>final</a:t>
            </a:r>
          </a:p>
          <a:p>
            <a:pPr algn="l">
              <a:defRPr/>
            </a:pPr>
            <a:r>
              <a:rPr lang="en-US" sz="1800" b="1">
                <a:solidFill>
                  <a:schemeClr val="accent2"/>
                </a:solidFill>
                <a:latin typeface="Helvetica" charset="0"/>
                <a:ea typeface="ＭＳ Ｐゴシック" charset="0"/>
              </a:rPr>
              <a:t>  </a:t>
            </a:r>
            <a:r>
              <a:rPr lang="en-US" sz="1800" b="1">
                <a:solidFill>
                  <a:srgbClr val="FF0000"/>
                </a:solidFill>
                <a:latin typeface="Symbol" charset="0"/>
                <a:ea typeface="ＭＳ Ｐゴシック" charset="0"/>
              </a:rPr>
              <a:t>G</a:t>
            </a:r>
            <a:endParaRPr lang="en-US" sz="1800" b="1">
              <a:solidFill>
                <a:srgbClr val="FF0000"/>
              </a:solidFill>
              <a:latin typeface="Helvetica" charset="0"/>
              <a:ea typeface="ＭＳ Ｐゴシック" charset="0"/>
            </a:endParaRPr>
          </a:p>
        </p:txBody>
      </p:sp>
      <p:sp>
        <p:nvSpPr>
          <p:cNvPr id="75801" name="Text Box 25">
            <a:extLst>
              <a:ext uri="{FF2B5EF4-FFF2-40B4-BE49-F238E27FC236}">
                <a16:creationId xmlns:a16="http://schemas.microsoft.com/office/drawing/2014/main" id="{CECC43E7-9402-4E4C-B255-B84920C9FEA5}"/>
              </a:ext>
            </a:extLst>
          </p:cNvPr>
          <p:cNvSpPr txBox="1">
            <a:spLocks noChangeArrowheads="1"/>
          </p:cNvSpPr>
          <p:nvPr/>
        </p:nvSpPr>
        <p:spPr bwMode="auto">
          <a:xfrm>
            <a:off x="6076950" y="4953000"/>
            <a:ext cx="283845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1800" b="1">
                <a:latin typeface="Helvetica" pitchFamily="2" charset="0"/>
              </a:rPr>
              <a:t>buoyant motions relax</a:t>
            </a:r>
          </a:p>
          <a:p>
            <a:pPr algn="l" eaLnBrk="1" hangingPunct="1"/>
            <a:r>
              <a:rPr lang="en-US" altLang="en-US" sz="1800" b="1">
                <a:latin typeface="Helvetica" pitchFamily="2" charset="0"/>
              </a:rPr>
              <a:t>unstable atmosphere to –</a:t>
            </a:r>
            <a:r>
              <a:rPr lang="en-US" altLang="en-US" sz="1800" b="1" i="1">
                <a:latin typeface="Helvetica" pitchFamily="2" charset="0"/>
              </a:rPr>
              <a:t>dT/dz = </a:t>
            </a:r>
            <a:r>
              <a:rPr lang="en-US" altLang="en-US" sz="1800" b="1" i="1"/>
              <a:t>G</a:t>
            </a:r>
            <a:endParaRPr lang="en-US" altLang="en-US" sz="1800" b="1">
              <a:latin typeface="Helvetica" pitchFamily="2" charset="0"/>
            </a:endParaRPr>
          </a:p>
          <a:p>
            <a:pPr algn="l" eaLnBrk="1" hangingPunct="1"/>
            <a:endParaRPr lang="en-US" altLang="en-US" sz="1800" b="1">
              <a:latin typeface="Helvetica" pitchFamily="2" charset="0"/>
            </a:endParaRPr>
          </a:p>
        </p:txBody>
      </p:sp>
      <p:sp>
        <p:nvSpPr>
          <p:cNvPr id="75802" name="Text Box 26">
            <a:extLst>
              <a:ext uri="{FF2B5EF4-FFF2-40B4-BE49-F238E27FC236}">
                <a16:creationId xmlns:a16="http://schemas.microsoft.com/office/drawing/2014/main" id="{3CDD44CB-0DE8-314F-8663-CBC82FC0B795}"/>
              </a:ext>
            </a:extLst>
          </p:cNvPr>
          <p:cNvSpPr txBox="1">
            <a:spLocks noChangeArrowheads="1"/>
          </p:cNvSpPr>
          <p:nvPr/>
        </p:nvSpPr>
        <p:spPr bwMode="auto">
          <a:xfrm>
            <a:off x="441325" y="5903913"/>
            <a:ext cx="87026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Char char="•"/>
              <a:defRPr/>
            </a:pPr>
            <a:r>
              <a:rPr lang="en-US" sz="1800" b="1">
                <a:latin typeface="Helvetica" charset="0"/>
                <a:ea typeface="ＭＳ Ｐゴシック" charset="0"/>
              </a:rPr>
              <a:t> Fast vertical mixing in an unstable atmosphere maintains the lapse rate to </a:t>
            </a:r>
            <a:r>
              <a:rPr lang="en-US" sz="1800" b="1">
                <a:latin typeface="Symbol" charset="0"/>
                <a:ea typeface="ＭＳ Ｐゴシック" charset="0"/>
              </a:rPr>
              <a:t>G.</a:t>
            </a:r>
          </a:p>
          <a:p>
            <a:pPr algn="l">
              <a:defRPr/>
            </a:pPr>
            <a:r>
              <a:rPr lang="en-US" sz="1800" b="1" u="sng">
                <a:latin typeface="Helvetica" charset="0"/>
                <a:ea typeface="ＭＳ Ｐゴシック" charset="0"/>
              </a:rPr>
              <a:t>Observation</a:t>
            </a:r>
            <a:r>
              <a:rPr lang="en-US" sz="1800" b="1">
                <a:latin typeface="Helvetica" charset="0"/>
                <a:ea typeface="ＭＳ Ｐゴシック" charset="0"/>
              </a:rPr>
              <a:t> of -</a:t>
            </a:r>
            <a:r>
              <a:rPr lang="en-US" sz="1800" b="1" i="1">
                <a:latin typeface="Helvetica" charset="0"/>
                <a:ea typeface="ＭＳ Ｐゴシック" charset="0"/>
              </a:rPr>
              <a:t>dT/dz = </a:t>
            </a:r>
            <a:r>
              <a:rPr lang="en-US" sz="1800" b="1" i="1">
                <a:latin typeface="Symbol" charset="0"/>
                <a:ea typeface="ＭＳ Ｐゴシック" charset="0"/>
              </a:rPr>
              <a:t>G</a:t>
            </a:r>
            <a:r>
              <a:rPr lang="en-US" sz="1800" b="1" i="1">
                <a:solidFill>
                  <a:schemeClr val="accent2"/>
                </a:solidFill>
                <a:latin typeface="Symbol" charset="0"/>
                <a:ea typeface="ＭＳ Ｐゴシック" charset="0"/>
              </a:rPr>
              <a:t>  </a:t>
            </a:r>
            <a:r>
              <a:rPr lang="en-US" sz="1800" b="1">
                <a:latin typeface="Helvetica" charset="0"/>
                <a:ea typeface="ＭＳ Ｐゴシック" charset="0"/>
              </a:rPr>
              <a:t>is sure indicator of an unstable atmosphere.</a:t>
            </a:r>
            <a:endParaRPr lang="en-US" sz="1800" b="1" i="1">
              <a:latin typeface="Symbol" charset="0"/>
              <a:ea typeface="ＭＳ Ｐゴシック" charset="0"/>
            </a:endParaRPr>
          </a:p>
        </p:txBody>
      </p:sp>
      <p:sp>
        <p:nvSpPr>
          <p:cNvPr id="75803" name="AutoShape 27">
            <a:extLst>
              <a:ext uri="{FF2B5EF4-FFF2-40B4-BE49-F238E27FC236}">
                <a16:creationId xmlns:a16="http://schemas.microsoft.com/office/drawing/2014/main" id="{82978E3D-B5BC-284A-8C99-0B646D4CD5F5}"/>
              </a:ext>
            </a:extLst>
          </p:cNvPr>
          <p:cNvSpPr>
            <a:spLocks noChangeArrowheads="1"/>
          </p:cNvSpPr>
          <p:nvPr/>
        </p:nvSpPr>
        <p:spPr bwMode="auto">
          <a:xfrm>
            <a:off x="2057400" y="3505200"/>
            <a:ext cx="838200" cy="381000"/>
          </a:xfrm>
          <a:custGeom>
            <a:avLst/>
            <a:gdLst>
              <a:gd name="T0" fmla="*/ 628650 w 21600"/>
              <a:gd name="T1" fmla="*/ 0 h 21600"/>
              <a:gd name="T2" fmla="*/ 0 w 21600"/>
              <a:gd name="T3" fmla="*/ 190500 h 21600"/>
              <a:gd name="T4" fmla="*/ 628650 w 21600"/>
              <a:gd name="T5" fmla="*/ 381000 h 21600"/>
              <a:gd name="T6" fmla="*/ 838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5804" name="AutoShape 28">
            <a:extLst>
              <a:ext uri="{FF2B5EF4-FFF2-40B4-BE49-F238E27FC236}">
                <a16:creationId xmlns:a16="http://schemas.microsoft.com/office/drawing/2014/main" id="{1DB6B3EF-A5F3-9946-8EF6-8F424DD5B8BF}"/>
              </a:ext>
            </a:extLst>
          </p:cNvPr>
          <p:cNvSpPr>
            <a:spLocks noChangeArrowheads="1"/>
          </p:cNvSpPr>
          <p:nvPr/>
        </p:nvSpPr>
        <p:spPr bwMode="auto">
          <a:xfrm>
            <a:off x="5029200" y="3505200"/>
            <a:ext cx="838200" cy="381000"/>
          </a:xfrm>
          <a:custGeom>
            <a:avLst/>
            <a:gdLst>
              <a:gd name="T0" fmla="*/ 628650 w 21600"/>
              <a:gd name="T1" fmla="*/ 0 h 21600"/>
              <a:gd name="T2" fmla="*/ 0 w 21600"/>
              <a:gd name="T3" fmla="*/ 190500 h 21600"/>
              <a:gd name="T4" fmla="*/ 628650 w 21600"/>
              <a:gd name="T5" fmla="*/ 381000 h 21600"/>
              <a:gd name="T6" fmla="*/ 838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463E4C-F4A5-FD4B-8ACE-13D61E98EA17}"/>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2010  R. R. Dickerson &amp; Z.Q. Li</a:t>
            </a:r>
          </a:p>
        </p:txBody>
      </p:sp>
      <p:sp>
        <p:nvSpPr>
          <p:cNvPr id="3" name="Slide Number Placeholder 2">
            <a:extLst>
              <a:ext uri="{FF2B5EF4-FFF2-40B4-BE49-F238E27FC236}">
                <a16:creationId xmlns:a16="http://schemas.microsoft.com/office/drawing/2014/main" id="{BD030197-95C2-0E4D-9502-ECC634280660}"/>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D90A2CD0-9EED-8142-BE9D-FD03CB1D0648}" type="slidenum">
              <a:rPr lang="en-US" altLang="en-US" sz="1400">
                <a:latin typeface="Times New Roman" panose="02020603050405020304" pitchFamily="18" charset="0"/>
              </a:rPr>
              <a:pPr eaLnBrk="1" hangingPunct="1"/>
              <a:t>32</a:t>
            </a:fld>
            <a:endParaRPr lang="en-US" altLang="en-US" sz="1400">
              <a:latin typeface="Times New Roman" panose="02020603050405020304" pitchFamily="18" charset="0"/>
            </a:endParaRPr>
          </a:p>
        </p:txBody>
      </p:sp>
      <p:pic>
        <p:nvPicPr>
          <p:cNvPr id="79875" name="Picture 3" descr="plume_dispers.GIF">
            <a:extLst>
              <a:ext uri="{FF2B5EF4-FFF2-40B4-BE49-F238E27FC236}">
                <a16:creationId xmlns:a16="http://schemas.microsoft.com/office/drawing/2014/main" id="{F25C22E6-4A47-C140-8BD2-9BFF3D5A9E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25" y="957263"/>
            <a:ext cx="7648575"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029DAE0-F6C8-174D-959F-345B067ADC1D}"/>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4" name="Slide Number Placeholder 3">
            <a:extLst>
              <a:ext uri="{FF2B5EF4-FFF2-40B4-BE49-F238E27FC236}">
                <a16:creationId xmlns:a16="http://schemas.microsoft.com/office/drawing/2014/main" id="{CBD090A4-CC94-1B45-AA56-0799B04A44FD}"/>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69D8B8DD-0A8D-3D4D-A437-186F1AA5345D}" type="slidenum">
              <a:rPr lang="en-US" altLang="en-US" sz="1400">
                <a:latin typeface="Times New Roman" panose="02020603050405020304" pitchFamily="18" charset="0"/>
              </a:rPr>
              <a:pPr eaLnBrk="1" hangingPunct="1"/>
              <a:t>33</a:t>
            </a:fld>
            <a:endParaRPr lang="en-US" altLang="en-US" sz="1400">
              <a:latin typeface="Times New Roman" panose="02020603050405020304" pitchFamily="18" charset="0"/>
            </a:endParaRPr>
          </a:p>
        </p:txBody>
      </p:sp>
      <p:pic>
        <p:nvPicPr>
          <p:cNvPr id="80899" name="Picture 2" descr="plume_parisA">
            <a:extLst>
              <a:ext uri="{FF2B5EF4-FFF2-40B4-BE49-F238E27FC236}">
                <a16:creationId xmlns:a16="http://schemas.microsoft.com/office/drawing/2014/main" id="{94532583-7964-084C-9D20-5491B6933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81D7CF-5F10-4D46-B9E9-2407E9C48823}"/>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4" name="Slide Number Placeholder 3">
            <a:extLst>
              <a:ext uri="{FF2B5EF4-FFF2-40B4-BE49-F238E27FC236}">
                <a16:creationId xmlns:a16="http://schemas.microsoft.com/office/drawing/2014/main" id="{F2D28DEE-3C96-5942-84D4-C4B3C6F9D51A}"/>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EA54A86A-E742-204D-8774-A72B45902427}" type="slidenum">
              <a:rPr lang="en-US" altLang="en-US" sz="1400">
                <a:latin typeface="Times New Roman" panose="02020603050405020304" pitchFamily="18" charset="0"/>
              </a:rPr>
              <a:pPr eaLnBrk="1" hangingPunct="1"/>
              <a:t>34</a:t>
            </a:fld>
            <a:endParaRPr lang="en-US" altLang="en-US" sz="1400">
              <a:latin typeface="Times New Roman" panose="02020603050405020304" pitchFamily="18" charset="0"/>
            </a:endParaRPr>
          </a:p>
        </p:txBody>
      </p:sp>
      <p:pic>
        <p:nvPicPr>
          <p:cNvPr id="82947" name="Picture 2" descr="plume_parisB">
            <a:extLst>
              <a:ext uri="{FF2B5EF4-FFF2-40B4-BE49-F238E27FC236}">
                <a16:creationId xmlns:a16="http://schemas.microsoft.com/office/drawing/2014/main" id="{941D118A-6A20-E840-A73C-9D22311AB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04092373-D418-C94C-B606-1FF14FFBD0CA}"/>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 name="Slide Number Placeholder 3">
            <a:extLst>
              <a:ext uri="{FF2B5EF4-FFF2-40B4-BE49-F238E27FC236}">
                <a16:creationId xmlns:a16="http://schemas.microsoft.com/office/drawing/2014/main" id="{63243BDD-3833-3841-A2A7-C6FF99AC17DE}"/>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508E2595-9481-E948-89D4-F00B56469157}" type="slidenum">
              <a:rPr lang="en-US" altLang="en-US" sz="1400">
                <a:latin typeface="Times New Roman" panose="02020603050405020304" pitchFamily="18" charset="0"/>
              </a:rPr>
              <a:pPr eaLnBrk="1" hangingPunct="1"/>
              <a:t>35</a:t>
            </a:fld>
            <a:endParaRPr lang="en-US" altLang="en-US" sz="1400">
              <a:latin typeface="Times New Roman" panose="02020603050405020304" pitchFamily="18" charset="0"/>
            </a:endParaRPr>
          </a:p>
        </p:txBody>
      </p:sp>
      <p:pic>
        <p:nvPicPr>
          <p:cNvPr id="84995" name="Picture 2" descr="looping">
            <a:extLst>
              <a:ext uri="{FF2B5EF4-FFF2-40B4-BE49-F238E27FC236}">
                <a16:creationId xmlns:a16="http://schemas.microsoft.com/office/drawing/2014/main" id="{E5837BDF-5A06-5942-844D-BDF8B9EC1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52400"/>
            <a:ext cx="9809163" cy="735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a:extLst>
              <a:ext uri="{FF2B5EF4-FFF2-40B4-BE49-F238E27FC236}">
                <a16:creationId xmlns:a16="http://schemas.microsoft.com/office/drawing/2014/main" id="{0D0BD590-B7CC-0047-8F92-7ED64A938C02}"/>
              </a:ext>
            </a:extLst>
          </p:cNvPr>
          <p:cNvSpPr txBox="1">
            <a:spLocks noChangeArrowheads="1"/>
          </p:cNvSpPr>
          <p:nvPr/>
        </p:nvSpPr>
        <p:spPr bwMode="auto">
          <a:xfrm>
            <a:off x="2438400" y="304800"/>
            <a:ext cx="6400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800">
                <a:latin typeface="Times New Roman" charset="0"/>
                <a:ea typeface="ＭＳ Ｐゴシック" charset="0"/>
              </a:rPr>
              <a:t>Plume looping, Baltimore ~2pm.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FC56F4A-F463-CB44-9192-F0BD1BB3027D}"/>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 name="Slide Number Placeholder 5">
            <a:extLst>
              <a:ext uri="{FF2B5EF4-FFF2-40B4-BE49-F238E27FC236}">
                <a16:creationId xmlns:a16="http://schemas.microsoft.com/office/drawing/2014/main" id="{EBCE5FBE-C9F3-A14D-8C1A-28364ACEF813}"/>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2E5DD630-21BE-7C44-A242-ADDD47E7B047}" type="slidenum">
              <a:rPr lang="en-US" altLang="en-US" sz="1400">
                <a:latin typeface="Times New Roman" panose="02020603050405020304" pitchFamily="18" charset="0"/>
              </a:rPr>
              <a:pPr eaLnBrk="1" hangingPunct="1"/>
              <a:t>36</a:t>
            </a:fld>
            <a:endParaRPr lang="en-US" altLang="en-US" sz="1400">
              <a:latin typeface="Times New Roman" panose="02020603050405020304" pitchFamily="18" charset="0"/>
            </a:endParaRPr>
          </a:p>
        </p:txBody>
      </p:sp>
      <p:pic>
        <p:nvPicPr>
          <p:cNvPr id="87043" name="Picture 2" descr="LoftingBeijingFeb">
            <a:extLst>
              <a:ext uri="{FF2B5EF4-FFF2-40B4-BE49-F238E27FC236}">
                <a16:creationId xmlns:a16="http://schemas.microsoft.com/office/drawing/2014/main" id="{92081447-E9A3-5447-938A-66B3AFE9D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a:extLst>
              <a:ext uri="{FF2B5EF4-FFF2-40B4-BE49-F238E27FC236}">
                <a16:creationId xmlns:a16="http://schemas.microsoft.com/office/drawing/2014/main" id="{D2297142-C70E-6446-B2DB-42D01D8A0504}"/>
              </a:ext>
            </a:extLst>
          </p:cNvPr>
          <p:cNvSpPr>
            <a:spLocks noGrp="1" noChangeArrowheads="1"/>
          </p:cNvSpPr>
          <p:nvPr>
            <p:ph type="title"/>
          </p:nvPr>
        </p:nvSpPr>
        <p:spPr>
          <a:xfrm>
            <a:off x="228600" y="228600"/>
            <a:ext cx="7772400" cy="1143000"/>
          </a:xfrm>
        </p:spPr>
        <p:txBody>
          <a:bodyPr/>
          <a:lstStyle/>
          <a:p>
            <a:pPr eaLnBrk="1" hangingPunct="1">
              <a:defRPr/>
            </a:pPr>
            <a:r>
              <a:rPr lang="en-US" sz="3600">
                <a:cs typeface="+mj-cs"/>
              </a:rPr>
              <a:t>Plume Lofting, Beijing in Winter ~7am.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a:extLst>
              <a:ext uri="{FF2B5EF4-FFF2-40B4-BE49-F238E27FC236}">
                <a16:creationId xmlns:a16="http://schemas.microsoft.com/office/drawing/2014/main" id="{1B5CC7EA-E592-3648-BB91-528B82C7753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45058" name="Rectangle 6">
            <a:extLst>
              <a:ext uri="{FF2B5EF4-FFF2-40B4-BE49-F238E27FC236}">
                <a16:creationId xmlns:a16="http://schemas.microsoft.com/office/drawing/2014/main" id="{C3D5A0CA-4DFC-E049-918E-F3A1B97EA4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5FCFD5B1-AD83-5147-B598-5AF467325291}" type="slidenum">
              <a:rPr lang="en-US" altLang="en-US" sz="1400">
                <a:latin typeface="Times New Roman" panose="02020603050405020304" pitchFamily="18" charset="0"/>
              </a:rPr>
              <a:pPr eaLnBrk="1" hangingPunct="1"/>
              <a:t>4</a:t>
            </a:fld>
            <a:endParaRPr lang="en-US" altLang="en-US" sz="1400">
              <a:latin typeface="Times New Roman" panose="02020603050405020304" pitchFamily="18" charset="0"/>
            </a:endParaRPr>
          </a:p>
        </p:txBody>
      </p:sp>
      <p:sp>
        <p:nvSpPr>
          <p:cNvPr id="45059" name="Rectangle 22">
            <a:extLst>
              <a:ext uri="{FF2B5EF4-FFF2-40B4-BE49-F238E27FC236}">
                <a16:creationId xmlns:a16="http://schemas.microsoft.com/office/drawing/2014/main" id="{612E58DA-4892-D649-AD02-DB3C5DCF70A4}"/>
              </a:ext>
            </a:extLst>
          </p:cNvPr>
          <p:cNvSpPr>
            <a:spLocks noChangeArrowheads="1"/>
          </p:cNvSpPr>
          <p:nvPr/>
        </p:nvSpPr>
        <p:spPr bwMode="auto">
          <a:xfrm>
            <a:off x="3352800" y="3276600"/>
            <a:ext cx="2362200" cy="1447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endParaRPr lang="en-US" altLang="en-US"/>
          </a:p>
        </p:txBody>
      </p:sp>
      <p:sp>
        <p:nvSpPr>
          <p:cNvPr id="45060" name="Text Box 2">
            <a:extLst>
              <a:ext uri="{FF2B5EF4-FFF2-40B4-BE49-F238E27FC236}">
                <a16:creationId xmlns:a16="http://schemas.microsoft.com/office/drawing/2014/main" id="{0C5DAF7F-FB43-A54F-96E2-E24B7089ABE6}"/>
              </a:ext>
            </a:extLst>
          </p:cNvPr>
          <p:cNvSpPr txBox="1">
            <a:spLocks noChangeArrowheads="1"/>
          </p:cNvSpPr>
          <p:nvPr/>
        </p:nvSpPr>
        <p:spPr bwMode="auto">
          <a:xfrm>
            <a:off x="517525" y="422275"/>
            <a:ext cx="799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To find the mean virtual temperature take the weighted average:</a:t>
            </a:r>
          </a:p>
        </p:txBody>
      </p:sp>
      <p:graphicFrame>
        <p:nvGraphicFramePr>
          <p:cNvPr id="45061" name="Object 3">
            <a:extLst>
              <a:ext uri="{FF2B5EF4-FFF2-40B4-BE49-F238E27FC236}">
                <a16:creationId xmlns:a16="http://schemas.microsoft.com/office/drawing/2014/main" id="{01432B64-D312-7848-BF1C-12881219187B}"/>
              </a:ext>
            </a:extLst>
          </p:cNvPr>
          <p:cNvGraphicFramePr>
            <a:graphicFrameLocks noChangeAspect="1"/>
          </p:cNvGraphicFramePr>
          <p:nvPr/>
        </p:nvGraphicFramePr>
        <p:xfrm>
          <a:off x="3025775" y="990600"/>
          <a:ext cx="2101850" cy="1817688"/>
        </p:xfrm>
        <a:graphic>
          <a:graphicData uri="http://schemas.openxmlformats.org/presentationml/2006/ole">
            <mc:AlternateContent xmlns:mc="http://schemas.openxmlformats.org/markup-compatibility/2006">
              <mc:Choice xmlns:v="urn:schemas-microsoft-com:vml" Requires="v">
                <p:oleObj spid="_x0000_s45098" name="Equation" r:id="rId3" imgW="21653500" imgH="18719800" progId="Equation.3">
                  <p:embed/>
                </p:oleObj>
              </mc:Choice>
              <mc:Fallback>
                <p:oleObj name="Equation" r:id="rId3" imgW="21653500" imgH="18719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775" y="990600"/>
                        <a:ext cx="21018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62" name="Line 4">
            <a:extLst>
              <a:ext uri="{FF2B5EF4-FFF2-40B4-BE49-F238E27FC236}">
                <a16:creationId xmlns:a16="http://schemas.microsoft.com/office/drawing/2014/main" id="{F0B110E1-7575-CF45-92B4-EEC7A8816C4C}"/>
              </a:ext>
            </a:extLst>
          </p:cNvPr>
          <p:cNvSpPr>
            <a:spLocks noChangeShapeType="1"/>
          </p:cNvSpPr>
          <p:nvPr/>
        </p:nvSpPr>
        <p:spPr bwMode="auto">
          <a:xfrm>
            <a:off x="3352800" y="47244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Line 5">
            <a:extLst>
              <a:ext uri="{FF2B5EF4-FFF2-40B4-BE49-F238E27FC236}">
                <a16:creationId xmlns:a16="http://schemas.microsoft.com/office/drawing/2014/main" id="{E64F743A-37AB-CD40-A700-5AFCD626BF8A}"/>
              </a:ext>
            </a:extLst>
          </p:cNvPr>
          <p:cNvSpPr>
            <a:spLocks noChangeShapeType="1"/>
          </p:cNvSpPr>
          <p:nvPr/>
        </p:nvSpPr>
        <p:spPr bwMode="auto">
          <a:xfrm flipV="1">
            <a:off x="3352800" y="32766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4" name="Freeform 6">
            <a:extLst>
              <a:ext uri="{FF2B5EF4-FFF2-40B4-BE49-F238E27FC236}">
                <a16:creationId xmlns:a16="http://schemas.microsoft.com/office/drawing/2014/main" id="{B56E0437-9063-7E49-90D3-C3C81A62C2A3}"/>
              </a:ext>
            </a:extLst>
          </p:cNvPr>
          <p:cNvSpPr>
            <a:spLocks/>
          </p:cNvSpPr>
          <p:nvPr/>
        </p:nvSpPr>
        <p:spPr bwMode="auto">
          <a:xfrm>
            <a:off x="3962400" y="3505200"/>
            <a:ext cx="838200" cy="990600"/>
          </a:xfrm>
          <a:custGeom>
            <a:avLst/>
            <a:gdLst>
              <a:gd name="T0" fmla="*/ 0 w 432"/>
              <a:gd name="T1" fmla="*/ 0 h 672"/>
              <a:gd name="T2" fmla="*/ 2147483647 w 432"/>
              <a:gd name="T3" fmla="*/ 2147483647 h 672"/>
              <a:gd name="T4" fmla="*/ 2147483647 w 432"/>
              <a:gd name="T5" fmla="*/ 2147483647 h 672"/>
              <a:gd name="T6" fmla="*/ 2147483647 w 432"/>
              <a:gd name="T7" fmla="*/ 2147483647 h 672"/>
              <a:gd name="T8" fmla="*/ 2147483647 w 432"/>
              <a:gd name="T9" fmla="*/ 2147483647 h 672"/>
              <a:gd name="T10" fmla="*/ 0 60000 65536"/>
              <a:gd name="T11" fmla="*/ 0 60000 65536"/>
              <a:gd name="T12" fmla="*/ 0 60000 65536"/>
              <a:gd name="T13" fmla="*/ 0 60000 65536"/>
              <a:gd name="T14" fmla="*/ 0 60000 65536"/>
              <a:gd name="T15" fmla="*/ 0 w 432"/>
              <a:gd name="T16" fmla="*/ 0 h 672"/>
              <a:gd name="T17" fmla="*/ 432 w 432"/>
              <a:gd name="T18" fmla="*/ 672 h 672"/>
            </a:gdLst>
            <a:ahLst/>
            <a:cxnLst>
              <a:cxn ang="T10">
                <a:pos x="T0" y="T1"/>
              </a:cxn>
              <a:cxn ang="T11">
                <a:pos x="T2" y="T3"/>
              </a:cxn>
              <a:cxn ang="T12">
                <a:pos x="T4" y="T5"/>
              </a:cxn>
              <a:cxn ang="T13">
                <a:pos x="T6" y="T7"/>
              </a:cxn>
              <a:cxn ang="T14">
                <a:pos x="T8" y="T9"/>
              </a:cxn>
            </a:cxnLst>
            <a:rect l="T15" t="T16" r="T17" b="T18"/>
            <a:pathLst>
              <a:path w="432" h="672">
                <a:moveTo>
                  <a:pt x="0" y="0"/>
                </a:moveTo>
                <a:cubicBezTo>
                  <a:pt x="4" y="84"/>
                  <a:pt x="8" y="168"/>
                  <a:pt x="48" y="240"/>
                </a:cubicBezTo>
                <a:cubicBezTo>
                  <a:pt x="88" y="312"/>
                  <a:pt x="192" y="384"/>
                  <a:pt x="240" y="432"/>
                </a:cubicBezTo>
                <a:cubicBezTo>
                  <a:pt x="288" y="480"/>
                  <a:pt x="304" y="488"/>
                  <a:pt x="336" y="528"/>
                </a:cubicBezTo>
                <a:cubicBezTo>
                  <a:pt x="368" y="568"/>
                  <a:pt x="416" y="648"/>
                  <a:pt x="432" y="672"/>
                </a:cubicBez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5" name="Line 7">
            <a:extLst>
              <a:ext uri="{FF2B5EF4-FFF2-40B4-BE49-F238E27FC236}">
                <a16:creationId xmlns:a16="http://schemas.microsoft.com/office/drawing/2014/main" id="{CCA716FC-11DC-0949-8FDF-BFF2BB0F60F8}"/>
              </a:ext>
            </a:extLst>
          </p:cNvPr>
          <p:cNvSpPr>
            <a:spLocks noChangeShapeType="1"/>
          </p:cNvSpPr>
          <p:nvPr/>
        </p:nvSpPr>
        <p:spPr bwMode="auto">
          <a:xfrm>
            <a:off x="3733800" y="3657600"/>
            <a:ext cx="1600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066" name="Line 8">
            <a:extLst>
              <a:ext uri="{FF2B5EF4-FFF2-40B4-BE49-F238E27FC236}">
                <a16:creationId xmlns:a16="http://schemas.microsoft.com/office/drawing/2014/main" id="{BF077A80-B61D-324C-A49A-47BC089DEE28}"/>
              </a:ext>
            </a:extLst>
          </p:cNvPr>
          <p:cNvSpPr>
            <a:spLocks noChangeShapeType="1"/>
          </p:cNvSpPr>
          <p:nvPr/>
        </p:nvSpPr>
        <p:spPr bwMode="auto">
          <a:xfrm>
            <a:off x="3810000" y="4343400"/>
            <a:ext cx="15240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067" name="Line 9">
            <a:extLst>
              <a:ext uri="{FF2B5EF4-FFF2-40B4-BE49-F238E27FC236}">
                <a16:creationId xmlns:a16="http://schemas.microsoft.com/office/drawing/2014/main" id="{E89A00DE-0E73-DC47-A85B-DB5F8E8026D8}"/>
              </a:ext>
            </a:extLst>
          </p:cNvPr>
          <p:cNvSpPr>
            <a:spLocks noChangeShapeType="1"/>
          </p:cNvSpPr>
          <p:nvPr/>
        </p:nvSpPr>
        <p:spPr bwMode="auto">
          <a:xfrm>
            <a:off x="4267200" y="3657600"/>
            <a:ext cx="0"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68" name="Text Box 10">
            <a:extLst>
              <a:ext uri="{FF2B5EF4-FFF2-40B4-BE49-F238E27FC236}">
                <a16:creationId xmlns:a16="http://schemas.microsoft.com/office/drawing/2014/main" id="{BB8EF083-F2EE-924C-9356-5FD514511D29}"/>
              </a:ext>
            </a:extLst>
          </p:cNvPr>
          <p:cNvSpPr txBox="1">
            <a:spLocks noChangeArrowheads="1"/>
          </p:cNvSpPr>
          <p:nvPr/>
        </p:nvSpPr>
        <p:spPr bwMode="auto">
          <a:xfrm>
            <a:off x="5318125" y="3367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2000">
                <a:latin typeface="Times New Roman" panose="02020603050405020304" pitchFamily="18" charset="0"/>
              </a:rPr>
              <a:t>p</a:t>
            </a:r>
          </a:p>
        </p:txBody>
      </p:sp>
      <p:sp>
        <p:nvSpPr>
          <p:cNvPr id="45069" name="Text Box 11">
            <a:extLst>
              <a:ext uri="{FF2B5EF4-FFF2-40B4-BE49-F238E27FC236}">
                <a16:creationId xmlns:a16="http://schemas.microsoft.com/office/drawing/2014/main" id="{FE0F9A55-39C6-9043-98A4-B6D5831D8A9F}"/>
              </a:ext>
            </a:extLst>
          </p:cNvPr>
          <p:cNvSpPr txBox="1">
            <a:spLocks noChangeArrowheads="1"/>
          </p:cNvSpPr>
          <p:nvPr/>
        </p:nvSpPr>
        <p:spPr bwMode="auto">
          <a:xfrm>
            <a:off x="5318125" y="41290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2000">
                <a:latin typeface="Times New Roman" panose="02020603050405020304" pitchFamily="18" charset="0"/>
              </a:rPr>
              <a:t>p</a:t>
            </a:r>
            <a:r>
              <a:rPr lang="en-US" altLang="en-US" sz="2000" baseline="-25000">
                <a:latin typeface="Times New Roman" panose="02020603050405020304" pitchFamily="18" charset="0"/>
              </a:rPr>
              <a:t>o</a:t>
            </a:r>
            <a:endParaRPr lang="en-US" altLang="en-US" sz="2000">
              <a:latin typeface="Times New Roman" panose="02020603050405020304" pitchFamily="18" charset="0"/>
            </a:endParaRPr>
          </a:p>
        </p:txBody>
      </p:sp>
      <p:sp>
        <p:nvSpPr>
          <p:cNvPr id="45070" name="Text Box 12">
            <a:extLst>
              <a:ext uri="{FF2B5EF4-FFF2-40B4-BE49-F238E27FC236}">
                <a16:creationId xmlns:a16="http://schemas.microsoft.com/office/drawing/2014/main" id="{B290D9E3-BC85-EC44-80CE-3C9AC662F8ED}"/>
              </a:ext>
            </a:extLst>
          </p:cNvPr>
          <p:cNvSpPr txBox="1">
            <a:spLocks noChangeArrowheads="1"/>
          </p:cNvSpPr>
          <p:nvPr/>
        </p:nvSpPr>
        <p:spPr bwMode="auto">
          <a:xfrm>
            <a:off x="5013325" y="4765675"/>
            <a:ext cx="479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T</a:t>
            </a:r>
            <a:r>
              <a:rPr lang="en-US" altLang="en-US" baseline="30000">
                <a:latin typeface="Times New Roman" panose="02020603050405020304" pitchFamily="18" charset="0"/>
              </a:rPr>
              <a:t>*</a:t>
            </a:r>
          </a:p>
        </p:txBody>
      </p:sp>
      <p:sp>
        <p:nvSpPr>
          <p:cNvPr id="45071" name="Text Box 13">
            <a:extLst>
              <a:ext uri="{FF2B5EF4-FFF2-40B4-BE49-F238E27FC236}">
                <a16:creationId xmlns:a16="http://schemas.microsoft.com/office/drawing/2014/main" id="{26D410C3-CD0E-5744-BE53-95AC6C8290AF}"/>
              </a:ext>
            </a:extLst>
          </p:cNvPr>
          <p:cNvSpPr txBox="1">
            <a:spLocks noChangeArrowheads="1"/>
          </p:cNvSpPr>
          <p:nvPr/>
        </p:nvSpPr>
        <p:spPr bwMode="auto">
          <a:xfrm>
            <a:off x="2362200" y="3519488"/>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2000">
                <a:latin typeface="Times New Roman" panose="02020603050405020304" pitchFamily="18" charset="0"/>
              </a:rPr>
              <a:t>-Rlnp</a:t>
            </a:r>
          </a:p>
        </p:txBody>
      </p:sp>
      <p:graphicFrame>
        <p:nvGraphicFramePr>
          <p:cNvPr id="45072" name="Object 14">
            <a:extLst>
              <a:ext uri="{FF2B5EF4-FFF2-40B4-BE49-F238E27FC236}">
                <a16:creationId xmlns:a16="http://schemas.microsoft.com/office/drawing/2014/main" id="{C9ADEF35-8F91-B040-96AC-A3677020ED8A}"/>
              </a:ext>
            </a:extLst>
          </p:cNvPr>
          <p:cNvGraphicFramePr>
            <a:graphicFrameLocks noChangeAspect="1"/>
          </p:cNvGraphicFramePr>
          <p:nvPr/>
        </p:nvGraphicFramePr>
        <p:xfrm>
          <a:off x="4191000" y="3214688"/>
          <a:ext cx="330200" cy="309562"/>
        </p:xfrm>
        <a:graphic>
          <a:graphicData uri="http://schemas.openxmlformats.org/presentationml/2006/ole">
            <mc:AlternateContent xmlns:mc="http://schemas.openxmlformats.org/markup-compatibility/2006">
              <mc:Choice xmlns:v="urn:schemas-microsoft-com:vml" Requires="v">
                <p:oleObj spid="_x0000_s45099" name="Equation" r:id="rId5" imgW="4686300" imgH="4394200" progId="Equation.3">
                  <p:embed/>
                </p:oleObj>
              </mc:Choice>
              <mc:Fallback>
                <p:oleObj name="Equation" r:id="rId5" imgW="4686300" imgH="43942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214688"/>
                        <a:ext cx="3302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73" name="Line 15">
            <a:extLst>
              <a:ext uri="{FF2B5EF4-FFF2-40B4-BE49-F238E27FC236}">
                <a16:creationId xmlns:a16="http://schemas.microsoft.com/office/drawing/2014/main" id="{3AAC1787-FFB0-6A4A-B157-0B09EFFB7166}"/>
              </a:ext>
            </a:extLst>
          </p:cNvPr>
          <p:cNvSpPr>
            <a:spLocks noChangeShapeType="1"/>
          </p:cNvSpPr>
          <p:nvPr/>
        </p:nvSpPr>
        <p:spPr bwMode="auto">
          <a:xfrm flipV="1">
            <a:off x="4038600" y="36576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Line 16">
            <a:extLst>
              <a:ext uri="{FF2B5EF4-FFF2-40B4-BE49-F238E27FC236}">
                <a16:creationId xmlns:a16="http://schemas.microsoft.com/office/drawing/2014/main" id="{BE924058-7E39-604D-9B39-4042A687D5D4}"/>
              </a:ext>
            </a:extLst>
          </p:cNvPr>
          <p:cNvSpPr>
            <a:spLocks noChangeShapeType="1"/>
          </p:cNvSpPr>
          <p:nvPr/>
        </p:nvSpPr>
        <p:spPr bwMode="auto">
          <a:xfrm flipV="1">
            <a:off x="4114800" y="3810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Line 17">
            <a:extLst>
              <a:ext uri="{FF2B5EF4-FFF2-40B4-BE49-F238E27FC236}">
                <a16:creationId xmlns:a16="http://schemas.microsoft.com/office/drawing/2014/main" id="{F8B9B38E-B2C4-CB44-88C3-3FF1E2926221}"/>
              </a:ext>
            </a:extLst>
          </p:cNvPr>
          <p:cNvSpPr>
            <a:spLocks noChangeShapeType="1"/>
          </p:cNvSpPr>
          <p:nvPr/>
        </p:nvSpPr>
        <p:spPr bwMode="auto">
          <a:xfrm flipV="1">
            <a:off x="4191000" y="38862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Line 18">
            <a:extLst>
              <a:ext uri="{FF2B5EF4-FFF2-40B4-BE49-F238E27FC236}">
                <a16:creationId xmlns:a16="http://schemas.microsoft.com/office/drawing/2014/main" id="{901A5D94-7AE7-0142-A9AC-83253AD86DFC}"/>
              </a:ext>
            </a:extLst>
          </p:cNvPr>
          <p:cNvSpPr>
            <a:spLocks noChangeShapeType="1"/>
          </p:cNvSpPr>
          <p:nvPr/>
        </p:nvSpPr>
        <p:spPr bwMode="auto">
          <a:xfrm>
            <a:off x="4343400" y="4114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19">
            <a:extLst>
              <a:ext uri="{FF2B5EF4-FFF2-40B4-BE49-F238E27FC236}">
                <a16:creationId xmlns:a16="http://schemas.microsoft.com/office/drawing/2014/main" id="{F44B823B-7CC4-874B-96DD-5172F0629FDF}"/>
              </a:ext>
            </a:extLst>
          </p:cNvPr>
          <p:cNvSpPr>
            <a:spLocks noChangeShapeType="1"/>
          </p:cNvSpPr>
          <p:nvPr/>
        </p:nvSpPr>
        <p:spPr bwMode="auto">
          <a:xfrm>
            <a:off x="4419600" y="4114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Line 20">
            <a:extLst>
              <a:ext uri="{FF2B5EF4-FFF2-40B4-BE49-F238E27FC236}">
                <a16:creationId xmlns:a16="http://schemas.microsoft.com/office/drawing/2014/main" id="{20180B62-0593-4345-A792-797FF86103F6}"/>
              </a:ext>
            </a:extLst>
          </p:cNvPr>
          <p:cNvSpPr>
            <a:spLocks noChangeShapeType="1"/>
          </p:cNvSpPr>
          <p:nvPr/>
        </p:nvSpPr>
        <p:spPr bwMode="auto">
          <a:xfrm>
            <a:off x="4495800" y="4191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Line 21">
            <a:extLst>
              <a:ext uri="{FF2B5EF4-FFF2-40B4-BE49-F238E27FC236}">
                <a16:creationId xmlns:a16="http://schemas.microsoft.com/office/drawing/2014/main" id="{749CFBB0-1FA1-C648-8B93-A77425CEF7E1}"/>
              </a:ext>
            </a:extLst>
          </p:cNvPr>
          <p:cNvSpPr>
            <a:spLocks noChangeShapeType="1"/>
          </p:cNvSpPr>
          <p:nvPr/>
        </p:nvSpPr>
        <p:spPr bwMode="auto">
          <a:xfrm flipV="1">
            <a:off x="4038600" y="37338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Line 23">
            <a:extLst>
              <a:ext uri="{FF2B5EF4-FFF2-40B4-BE49-F238E27FC236}">
                <a16:creationId xmlns:a16="http://schemas.microsoft.com/office/drawing/2014/main" id="{B76F4E1F-D1A6-DE42-A033-668FCF31CBE7}"/>
              </a:ext>
            </a:extLst>
          </p:cNvPr>
          <p:cNvSpPr>
            <a:spLocks noChangeShapeType="1"/>
          </p:cNvSpPr>
          <p:nvPr/>
        </p:nvSpPr>
        <p:spPr bwMode="auto">
          <a:xfrm>
            <a:off x="4572000" y="42672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Text Box 24">
            <a:extLst>
              <a:ext uri="{FF2B5EF4-FFF2-40B4-BE49-F238E27FC236}">
                <a16:creationId xmlns:a16="http://schemas.microsoft.com/office/drawing/2014/main" id="{FEA163E3-6C97-1743-B9F1-F467223B9ADE}"/>
              </a:ext>
            </a:extLst>
          </p:cNvPr>
          <p:cNvSpPr txBox="1">
            <a:spLocks noChangeArrowheads="1"/>
          </p:cNvSpPr>
          <p:nvPr/>
        </p:nvSpPr>
        <p:spPr bwMode="auto">
          <a:xfrm>
            <a:off x="898525" y="5451475"/>
            <a:ext cx="755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Thus thermodynamic diagrams can be used to determine the geopotential thickness between pressure levels.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5">
            <a:extLst>
              <a:ext uri="{FF2B5EF4-FFF2-40B4-BE49-F238E27FC236}">
                <a16:creationId xmlns:a16="http://schemas.microsoft.com/office/drawing/2014/main" id="{AAB2A9C2-5B5C-7F4D-8961-7FB4B15ED5B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46082" name="Rectangle 6">
            <a:extLst>
              <a:ext uri="{FF2B5EF4-FFF2-40B4-BE49-F238E27FC236}">
                <a16:creationId xmlns:a16="http://schemas.microsoft.com/office/drawing/2014/main" id="{04224E5C-F1D1-0148-8F33-03F6A0FE255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9A80911F-9BCF-9941-9282-F693314C0352}" type="slidenum">
              <a:rPr lang="en-US" altLang="en-US" sz="1400">
                <a:latin typeface="Times New Roman" panose="02020603050405020304" pitchFamily="18" charset="0"/>
              </a:rPr>
              <a:pPr eaLnBrk="1" hangingPunct="1"/>
              <a:t>5</a:t>
            </a:fld>
            <a:endParaRPr lang="en-US" altLang="en-US" sz="1400">
              <a:latin typeface="Times New Roman" panose="02020603050405020304" pitchFamily="18" charset="0"/>
            </a:endParaRPr>
          </a:p>
        </p:txBody>
      </p:sp>
      <p:sp>
        <p:nvSpPr>
          <p:cNvPr id="46083" name="Text Box 7">
            <a:extLst>
              <a:ext uri="{FF2B5EF4-FFF2-40B4-BE49-F238E27FC236}">
                <a16:creationId xmlns:a16="http://schemas.microsoft.com/office/drawing/2014/main" id="{73FAD449-EF97-7C40-9B54-900EBE0A04E8}"/>
              </a:ext>
            </a:extLst>
          </p:cNvPr>
          <p:cNvSpPr txBox="1">
            <a:spLocks noChangeArrowheads="1"/>
          </p:cNvSpPr>
          <p:nvPr/>
        </p:nvSpPr>
        <p:spPr bwMode="auto">
          <a:xfrm>
            <a:off x="533400" y="2209800"/>
            <a:ext cx="83216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g has a slight variation with latitude and altitude which can usually be ignored; in AOSC652 you will integrate for g = f(z).  So we can define an increment of geopotential thickness, or height. </a:t>
            </a:r>
          </a:p>
          <a:p>
            <a:pPr algn="l" eaLnBrk="1" hangingPunct="1"/>
            <a:r>
              <a:rPr lang="en-US" altLang="en-US">
                <a:latin typeface="Times New Roman" panose="02020603050405020304" pitchFamily="18" charset="0"/>
              </a:rPr>
              <a:t>		 d</a:t>
            </a:r>
            <a:r>
              <a:rPr lang="en-US" altLang="en-US"/>
              <a:t>Y =</a:t>
            </a:r>
            <a:r>
              <a:rPr lang="en-US" altLang="en-US">
                <a:latin typeface="Times New Roman" panose="02020603050405020304" pitchFamily="18" charset="0"/>
              </a:rPr>
              <a:t> d</a:t>
            </a:r>
            <a:r>
              <a:rPr lang="en-US" altLang="en-US"/>
              <a:t>F/</a:t>
            </a:r>
            <a:r>
              <a:rPr lang="en-US" altLang="en-US">
                <a:latin typeface="Times New Roman" panose="02020603050405020304" pitchFamily="18" charset="0"/>
              </a:rPr>
              <a:t>g</a:t>
            </a:r>
            <a:r>
              <a:rPr lang="en-US" altLang="en-US" baseline="-25000">
                <a:latin typeface="Times New Roman" panose="02020603050405020304" pitchFamily="18" charset="0"/>
              </a:rPr>
              <a:t>o</a:t>
            </a:r>
            <a:r>
              <a:rPr lang="en-US" altLang="en-US">
                <a:latin typeface="Times New Roman" panose="02020603050405020304" pitchFamily="18" charset="0"/>
              </a:rPr>
              <a:t>;  g</a:t>
            </a:r>
            <a:r>
              <a:rPr lang="en-US" altLang="en-US" baseline="-25000">
                <a:latin typeface="Times New Roman" panose="02020603050405020304" pitchFamily="18" charset="0"/>
              </a:rPr>
              <a:t>o</a:t>
            </a:r>
            <a:r>
              <a:rPr lang="en-US" altLang="en-US">
                <a:latin typeface="Times New Roman" panose="02020603050405020304" pitchFamily="18" charset="0"/>
              </a:rPr>
              <a:t> = 9.8 m/s</a:t>
            </a:r>
            <a:r>
              <a:rPr lang="en-US" altLang="en-US" baseline="30000">
                <a:latin typeface="Times New Roman" panose="02020603050405020304" pitchFamily="18" charset="0"/>
              </a:rPr>
              <a:t>2</a:t>
            </a:r>
            <a:endParaRPr lang="en-US" altLang="en-US">
              <a:latin typeface="Times New Roman" panose="02020603050405020304" pitchFamily="18" charset="0"/>
            </a:endParaRPr>
          </a:p>
        </p:txBody>
      </p:sp>
      <p:sp>
        <p:nvSpPr>
          <p:cNvPr id="46084" name="Rectangle 2">
            <a:extLst>
              <a:ext uri="{FF2B5EF4-FFF2-40B4-BE49-F238E27FC236}">
                <a16:creationId xmlns:a16="http://schemas.microsoft.com/office/drawing/2014/main" id="{98DED0D7-DC36-3A4B-8D1A-640FD14B054E}"/>
              </a:ext>
            </a:extLst>
          </p:cNvPr>
          <p:cNvSpPr>
            <a:spLocks noGrp="1" noChangeArrowheads="1"/>
          </p:cNvSpPr>
          <p:nvPr>
            <p:ph type="title"/>
          </p:nvPr>
        </p:nvSpPr>
        <p:spPr>
          <a:xfrm>
            <a:off x="685800" y="152400"/>
            <a:ext cx="7772400" cy="762000"/>
          </a:xfrm>
        </p:spPr>
        <p:txBody>
          <a:bodyPr/>
          <a:lstStyle/>
          <a:p>
            <a:pPr eaLnBrk="1" hangingPunct="1"/>
            <a:r>
              <a:rPr lang="en-US" altLang="en-US" sz="3600" u="sng">
                <a:ea typeface="ＭＳ Ｐゴシック" panose="020B0600070205080204" pitchFamily="34" charset="-128"/>
              </a:rPr>
              <a:t>Geopotential</a:t>
            </a:r>
          </a:p>
        </p:txBody>
      </p:sp>
      <p:sp>
        <p:nvSpPr>
          <p:cNvPr id="46085" name="Text Box 3">
            <a:extLst>
              <a:ext uri="{FF2B5EF4-FFF2-40B4-BE49-F238E27FC236}">
                <a16:creationId xmlns:a16="http://schemas.microsoft.com/office/drawing/2014/main" id="{9E53357A-512E-1842-A7F7-9FD0725DAC6D}"/>
              </a:ext>
            </a:extLst>
          </p:cNvPr>
          <p:cNvSpPr txBox="1">
            <a:spLocks noChangeArrowheads="1"/>
          </p:cNvSpPr>
          <p:nvPr/>
        </p:nvSpPr>
        <p:spPr bwMode="auto">
          <a:xfrm>
            <a:off x="547688" y="1905000"/>
            <a:ext cx="457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a:latin typeface="Times New Roman" panose="02020603050405020304" pitchFamily="18" charset="0"/>
              </a:rPr>
              <a:t>Define an increment of geopotential</a:t>
            </a:r>
          </a:p>
        </p:txBody>
      </p:sp>
      <p:graphicFrame>
        <p:nvGraphicFramePr>
          <p:cNvPr id="46086" name="Object 5">
            <a:extLst>
              <a:ext uri="{FF2B5EF4-FFF2-40B4-BE49-F238E27FC236}">
                <a16:creationId xmlns:a16="http://schemas.microsoft.com/office/drawing/2014/main" id="{8CAA2DC8-5AB3-5C4C-84C7-3F7BF39E8DFB}"/>
              </a:ext>
            </a:extLst>
          </p:cNvPr>
          <p:cNvGraphicFramePr>
            <a:graphicFrameLocks noChangeAspect="1"/>
          </p:cNvGraphicFramePr>
          <p:nvPr/>
        </p:nvGraphicFramePr>
        <p:xfrm>
          <a:off x="3673475" y="838200"/>
          <a:ext cx="2012950" cy="862013"/>
        </p:xfrm>
        <a:graphic>
          <a:graphicData uri="http://schemas.openxmlformats.org/presentationml/2006/ole">
            <mc:AlternateContent xmlns:mc="http://schemas.openxmlformats.org/markup-compatibility/2006">
              <mc:Choice xmlns:v="urn:schemas-microsoft-com:vml" Requires="v">
                <p:oleObj spid="_x0000_s46113" name="Equation" r:id="rId4" imgW="22529800" imgH="9652000" progId="Equation.3">
                  <p:embed/>
                </p:oleObj>
              </mc:Choice>
              <mc:Fallback>
                <p:oleObj name="Equation" r:id="rId4" imgW="22529800" imgH="96520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475" y="838200"/>
                        <a:ext cx="2012950"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6087" name="Object 6">
            <a:extLst>
              <a:ext uri="{FF2B5EF4-FFF2-40B4-BE49-F238E27FC236}">
                <a16:creationId xmlns:a16="http://schemas.microsoft.com/office/drawing/2014/main" id="{4A76540C-E7D5-584E-A289-C52D108CCAF4}"/>
              </a:ext>
            </a:extLst>
          </p:cNvPr>
          <p:cNvGraphicFramePr>
            <a:graphicFrameLocks noChangeAspect="1"/>
          </p:cNvGraphicFramePr>
          <p:nvPr/>
        </p:nvGraphicFramePr>
        <p:xfrm>
          <a:off x="5181600" y="1952625"/>
          <a:ext cx="3244850" cy="409575"/>
        </p:xfrm>
        <a:graphic>
          <a:graphicData uri="http://schemas.openxmlformats.org/presentationml/2006/ole">
            <mc:AlternateContent xmlns:mc="http://schemas.openxmlformats.org/markup-compatibility/2006">
              <mc:Choice xmlns:v="urn:schemas-microsoft-com:vml" Requires="v">
                <p:oleObj spid="_x0000_s46114" name="Equation" r:id="rId6" imgW="37160200" imgH="4686300" progId="Equation.3">
                  <p:embed/>
                </p:oleObj>
              </mc:Choice>
              <mc:Fallback>
                <p:oleObj name="Equation" r:id="rId6" imgW="37160200" imgH="46863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952625"/>
                        <a:ext cx="324485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6088" name="Object 11">
            <a:extLst>
              <a:ext uri="{FF2B5EF4-FFF2-40B4-BE49-F238E27FC236}">
                <a16:creationId xmlns:a16="http://schemas.microsoft.com/office/drawing/2014/main" id="{FA99F1B6-7413-C84C-84BC-482B36ED8FCD}"/>
              </a:ext>
            </a:extLst>
          </p:cNvPr>
          <p:cNvGraphicFramePr>
            <a:graphicFrameLocks noChangeAspect="1"/>
          </p:cNvGraphicFramePr>
          <p:nvPr/>
        </p:nvGraphicFramePr>
        <p:xfrm>
          <a:off x="2514600" y="4114800"/>
          <a:ext cx="3587750" cy="1941513"/>
        </p:xfrm>
        <a:graphic>
          <a:graphicData uri="http://schemas.openxmlformats.org/presentationml/2006/ole">
            <mc:AlternateContent xmlns:mc="http://schemas.openxmlformats.org/markup-compatibility/2006">
              <mc:Choice xmlns:v="urn:schemas-microsoft-com:vml" Requires="v">
                <p:oleObj spid="_x0000_s46115" name="Equation" r:id="rId8" imgW="38912800" imgH="21069300" progId="Equation.3">
                  <p:embed/>
                </p:oleObj>
              </mc:Choice>
              <mc:Fallback>
                <p:oleObj name="Equation" r:id="rId8" imgW="38912800" imgH="210693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4114800"/>
                        <a:ext cx="3587750" cy="194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a:extLst>
              <a:ext uri="{FF2B5EF4-FFF2-40B4-BE49-F238E27FC236}">
                <a16:creationId xmlns:a16="http://schemas.microsoft.com/office/drawing/2014/main" id="{D5D8902F-BCB9-6F40-BDFF-2981C7F24AF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dirty="0">
                <a:latin typeface="Times New Roman" panose="02020603050405020304" pitchFamily="18" charset="0"/>
              </a:rPr>
              <a:t>Copyright © 2019  R. R. Dickerson &amp; Z.Q. Li</a:t>
            </a:r>
          </a:p>
        </p:txBody>
      </p:sp>
      <p:sp>
        <p:nvSpPr>
          <p:cNvPr id="48130" name="Rectangle 6">
            <a:extLst>
              <a:ext uri="{FF2B5EF4-FFF2-40B4-BE49-F238E27FC236}">
                <a16:creationId xmlns:a16="http://schemas.microsoft.com/office/drawing/2014/main" id="{8A0A76B7-5FB8-B64E-B221-6B7191A6E38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037693D9-939C-A341-B357-5654C336FC93}" type="slidenum">
              <a:rPr lang="en-US" altLang="en-US" sz="1400">
                <a:latin typeface="Times New Roman" panose="02020603050405020304" pitchFamily="18" charset="0"/>
              </a:rPr>
              <a:pPr eaLnBrk="1" hangingPunct="1"/>
              <a:t>6</a:t>
            </a:fld>
            <a:endParaRPr lang="en-US" altLang="en-US" sz="1400">
              <a:latin typeface="Times New Roman" panose="02020603050405020304" pitchFamily="18" charset="0"/>
            </a:endParaRPr>
          </a:p>
        </p:txBody>
      </p:sp>
      <p:sp>
        <p:nvSpPr>
          <p:cNvPr id="48131" name="Rectangle 2">
            <a:extLst>
              <a:ext uri="{FF2B5EF4-FFF2-40B4-BE49-F238E27FC236}">
                <a16:creationId xmlns:a16="http://schemas.microsoft.com/office/drawing/2014/main" id="{A0E7234C-8C56-4848-8773-E75EA96BE235}"/>
              </a:ext>
            </a:extLst>
          </p:cNvPr>
          <p:cNvSpPr>
            <a:spLocks noGrp="1" noChangeArrowheads="1"/>
          </p:cNvSpPr>
          <p:nvPr>
            <p:ph type="title"/>
          </p:nvPr>
        </p:nvSpPr>
        <p:spPr>
          <a:xfrm>
            <a:off x="685800" y="417455"/>
            <a:ext cx="7772400" cy="1143000"/>
          </a:xfrm>
        </p:spPr>
        <p:txBody>
          <a:bodyPr/>
          <a:lstStyle/>
          <a:p>
            <a:pPr eaLnBrk="1" hangingPunct="1"/>
            <a:r>
              <a:rPr lang="en-US" altLang="en-US" dirty="0">
                <a:ea typeface="ＭＳ Ｐゴシック" panose="020B0600070205080204" pitchFamily="34" charset="-128"/>
              </a:rPr>
              <a:t>Moisture effects on Geopotential</a:t>
            </a:r>
          </a:p>
        </p:txBody>
      </p:sp>
      <p:graphicFrame>
        <p:nvGraphicFramePr>
          <p:cNvPr id="48132" name="Object 3">
            <a:extLst>
              <a:ext uri="{FF2B5EF4-FFF2-40B4-BE49-F238E27FC236}">
                <a16:creationId xmlns:a16="http://schemas.microsoft.com/office/drawing/2014/main" id="{12AC9DC8-C772-0649-A0B2-135D477A8B20}"/>
              </a:ext>
            </a:extLst>
          </p:cNvPr>
          <p:cNvGraphicFramePr>
            <a:graphicFrameLocks noChangeAspect="1"/>
          </p:cNvGraphicFramePr>
          <p:nvPr>
            <p:extLst>
              <p:ext uri="{D42A27DB-BD31-4B8C-83A1-F6EECF244321}">
                <p14:modId xmlns:p14="http://schemas.microsoft.com/office/powerpoint/2010/main" val="19292905"/>
              </p:ext>
            </p:extLst>
          </p:nvPr>
        </p:nvGraphicFramePr>
        <p:xfrm>
          <a:off x="2286000" y="1447800"/>
          <a:ext cx="4572000" cy="4144963"/>
        </p:xfrm>
        <a:graphic>
          <a:graphicData uri="http://schemas.openxmlformats.org/presentationml/2006/ole">
            <mc:AlternateContent xmlns:mc="http://schemas.openxmlformats.org/markup-compatibility/2006">
              <mc:Choice xmlns:v="urn:schemas-microsoft-com:vml" Requires="v">
                <p:oleObj spid="_x0000_s48141" name="Equation" r:id="rId3" imgW="46812200" imgH="42418000" progId="Equation.3">
                  <p:embed/>
                </p:oleObj>
              </mc:Choice>
              <mc:Fallback>
                <p:oleObj name="Equation" r:id="rId3" imgW="46812200" imgH="42418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47800"/>
                        <a:ext cx="4572000" cy="414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5D3E1545-0BF5-E245-B348-9EAF90007284}"/>
              </a:ext>
            </a:extLst>
          </p:cNvPr>
          <p:cNvSpPr txBox="1"/>
          <p:nvPr/>
        </p:nvSpPr>
        <p:spPr>
          <a:xfrm>
            <a:off x="2743200" y="5689749"/>
            <a:ext cx="3657600" cy="461665"/>
          </a:xfrm>
          <a:prstGeom prst="rect">
            <a:avLst/>
          </a:prstGeom>
          <a:noFill/>
        </p:spPr>
        <p:txBody>
          <a:bodyPr wrap="square" rtlCol="0">
            <a:spAutoFit/>
          </a:bodyPr>
          <a:lstStyle/>
          <a:p>
            <a:r>
              <a:rPr lang="en-US" dirty="0">
                <a:latin typeface="+mj-lt"/>
              </a:rPr>
              <a:t>With w in units of g/g.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5">
            <a:extLst>
              <a:ext uri="{FF2B5EF4-FFF2-40B4-BE49-F238E27FC236}">
                <a16:creationId xmlns:a16="http://schemas.microsoft.com/office/drawing/2014/main" id="{3F624FEC-67F8-EB44-9F2D-2C9270592B9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49154" name="Rectangle 6">
            <a:extLst>
              <a:ext uri="{FF2B5EF4-FFF2-40B4-BE49-F238E27FC236}">
                <a16:creationId xmlns:a16="http://schemas.microsoft.com/office/drawing/2014/main" id="{54E18EE9-8432-4A4B-B409-93D7F8D8340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59E78FD1-4B75-4245-ADDC-4A61C025399D}" type="slidenum">
              <a:rPr lang="en-US" altLang="en-US" sz="1400">
                <a:latin typeface="Times New Roman" panose="02020603050405020304" pitchFamily="18" charset="0"/>
              </a:rPr>
              <a:pPr eaLnBrk="1" hangingPunct="1"/>
              <a:t>7</a:t>
            </a:fld>
            <a:endParaRPr lang="en-US" altLang="en-US" sz="1400">
              <a:latin typeface="Times New Roman" panose="02020603050405020304" pitchFamily="18" charset="0"/>
            </a:endParaRPr>
          </a:p>
        </p:txBody>
      </p:sp>
      <p:sp>
        <p:nvSpPr>
          <p:cNvPr id="49155" name="Rectangle 2">
            <a:extLst>
              <a:ext uri="{FF2B5EF4-FFF2-40B4-BE49-F238E27FC236}">
                <a16:creationId xmlns:a16="http://schemas.microsoft.com/office/drawing/2014/main" id="{FD38C1B3-CF1B-754C-8CFF-926B398D1723}"/>
              </a:ext>
            </a:extLst>
          </p:cNvPr>
          <p:cNvSpPr>
            <a:spLocks noGrp="1" noChangeArrowheads="1"/>
          </p:cNvSpPr>
          <p:nvPr>
            <p:ph type="title"/>
          </p:nvPr>
        </p:nvSpPr>
        <p:spPr>
          <a:xfrm>
            <a:off x="685800" y="381000"/>
            <a:ext cx="7772400" cy="1143000"/>
          </a:xfrm>
        </p:spPr>
        <p:txBody>
          <a:bodyPr/>
          <a:lstStyle/>
          <a:p>
            <a:pPr eaLnBrk="1" hangingPunct="1"/>
            <a:r>
              <a:rPr lang="en-US" altLang="en-US" sz="3600" dirty="0">
                <a:ea typeface="ＭＳ Ｐゴシック" panose="020B0600070205080204" pitchFamily="34" charset="-128"/>
              </a:rPr>
              <a:t>Pressure variation with z for </a:t>
            </a:r>
            <a:br>
              <a:rPr lang="en-US" altLang="en-US" sz="3600" dirty="0">
                <a:ea typeface="ＭＳ Ｐゴシック" panose="020B0600070205080204" pitchFamily="34" charset="-128"/>
              </a:rPr>
            </a:br>
            <a:r>
              <a:rPr lang="ja-JP" altLang="en-US" sz="3600">
                <a:ea typeface="ＭＳ Ｐゴシック" panose="020B0600070205080204" pitchFamily="34" charset="-128"/>
              </a:rPr>
              <a:t>“</a:t>
            </a:r>
            <a:r>
              <a:rPr lang="en-US" altLang="ja-JP" sz="3600" dirty="0">
                <a:ea typeface="ＭＳ Ｐゴシック" panose="020B0600070205080204" pitchFamily="34" charset="-128"/>
              </a:rPr>
              <a:t>special</a:t>
            </a:r>
            <a:r>
              <a:rPr lang="ja-JP" altLang="en-US" sz="3600">
                <a:ea typeface="ＭＳ Ｐゴシック" panose="020B0600070205080204" pitchFamily="34" charset="-128"/>
              </a:rPr>
              <a:t>”</a:t>
            </a:r>
            <a:r>
              <a:rPr lang="en-US" altLang="ja-JP" sz="3600" dirty="0">
                <a:ea typeface="ＭＳ Ｐゴシック" panose="020B0600070205080204" pitchFamily="34" charset="-128"/>
              </a:rPr>
              <a:t> atmospheres</a:t>
            </a:r>
            <a:endParaRPr lang="en-US" altLang="en-US" sz="3600" dirty="0">
              <a:ea typeface="ＭＳ Ｐゴシック" panose="020B0600070205080204" pitchFamily="34" charset="-128"/>
            </a:endParaRPr>
          </a:p>
        </p:txBody>
      </p:sp>
      <p:sp>
        <p:nvSpPr>
          <p:cNvPr id="49156" name="Text Box 3">
            <a:extLst>
              <a:ext uri="{FF2B5EF4-FFF2-40B4-BE49-F238E27FC236}">
                <a16:creationId xmlns:a16="http://schemas.microsoft.com/office/drawing/2014/main" id="{265FECDB-5197-6E4F-9D73-6C848617719F}"/>
              </a:ext>
            </a:extLst>
          </p:cNvPr>
          <p:cNvSpPr txBox="1">
            <a:spLocks noChangeArrowheads="1"/>
          </p:cNvSpPr>
          <p:nvPr/>
        </p:nvSpPr>
        <p:spPr bwMode="auto">
          <a:xfrm>
            <a:off x="746125" y="1905000"/>
            <a:ext cx="770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1. Constant Density       </a:t>
            </a:r>
            <a:r>
              <a:rPr lang="en-US" altLang="en-US"/>
              <a:t>r = r</a:t>
            </a:r>
            <a:r>
              <a:rPr lang="en-US" altLang="en-US" baseline="-25000">
                <a:latin typeface="Times New Roman" panose="02020603050405020304" pitchFamily="18" charset="0"/>
              </a:rPr>
              <a:t>o       </a:t>
            </a:r>
            <a:r>
              <a:rPr lang="en-US" altLang="en-US">
                <a:latin typeface="Times New Roman" panose="02020603050405020304" pitchFamily="18" charset="0"/>
              </a:rPr>
              <a:t>(Homogenous Atmosphere) </a:t>
            </a:r>
          </a:p>
        </p:txBody>
      </p:sp>
      <p:graphicFrame>
        <p:nvGraphicFramePr>
          <p:cNvPr id="49157" name="Object 4">
            <a:extLst>
              <a:ext uri="{FF2B5EF4-FFF2-40B4-BE49-F238E27FC236}">
                <a16:creationId xmlns:a16="http://schemas.microsoft.com/office/drawing/2014/main" id="{BE2C5581-1F7B-0F41-87C5-21122A528BA0}"/>
              </a:ext>
            </a:extLst>
          </p:cNvPr>
          <p:cNvGraphicFramePr>
            <a:graphicFrameLocks noChangeAspect="1"/>
          </p:cNvGraphicFramePr>
          <p:nvPr/>
        </p:nvGraphicFramePr>
        <p:xfrm>
          <a:off x="2971800" y="2590800"/>
          <a:ext cx="3505200" cy="3160713"/>
        </p:xfrm>
        <a:graphic>
          <a:graphicData uri="http://schemas.openxmlformats.org/presentationml/2006/ole">
            <mc:AlternateContent xmlns:mc="http://schemas.openxmlformats.org/markup-compatibility/2006">
              <mc:Choice xmlns:v="urn:schemas-microsoft-com:vml" Requires="v">
                <p:oleObj spid="_x0000_s49167" name="Equation" r:id="rId3" imgW="35699700" imgH="32181800" progId="Equation.3">
                  <p:embed/>
                </p:oleObj>
              </mc:Choice>
              <mc:Fallback>
                <p:oleObj name="Equation" r:id="rId3" imgW="35699700" imgH="3218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90800"/>
                        <a:ext cx="3505200" cy="316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8" name="Text Box 6">
            <a:extLst>
              <a:ext uri="{FF2B5EF4-FFF2-40B4-BE49-F238E27FC236}">
                <a16:creationId xmlns:a16="http://schemas.microsoft.com/office/drawing/2014/main" id="{828A226F-193F-0D4B-8CAC-182F4930C771}"/>
              </a:ext>
            </a:extLst>
          </p:cNvPr>
          <p:cNvSpPr txBox="1">
            <a:spLocks noChangeArrowheads="1"/>
          </p:cNvSpPr>
          <p:nvPr/>
        </p:nvSpPr>
        <p:spPr bwMode="auto">
          <a:xfrm>
            <a:off x="762000" y="5257800"/>
            <a:ext cx="7848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H </a:t>
            </a:r>
            <a:r>
              <a:rPr lang="en-US" altLang="en-US">
                <a:latin typeface="Arial Unicode MS" panose="020B0604020202020204" pitchFamily="34" charset="-128"/>
              </a:rPr>
              <a:t>→</a:t>
            </a:r>
            <a:r>
              <a:rPr lang="en-US" altLang="en-US">
                <a:latin typeface="Times New Roman" panose="02020603050405020304" pitchFamily="18" charset="0"/>
              </a:rPr>
              <a:t> </a:t>
            </a:r>
            <a:r>
              <a:rPr lang="ja-JP" altLang="en-US">
                <a:latin typeface="Times New Roman" panose="02020603050405020304" pitchFamily="18" charset="0"/>
              </a:rPr>
              <a:t>“</a:t>
            </a:r>
            <a:r>
              <a:rPr lang="en-US" altLang="ja-JP">
                <a:latin typeface="Times New Roman" panose="02020603050405020304" pitchFamily="18" charset="0"/>
              </a:rPr>
              <a:t>Scale Height</a:t>
            </a:r>
            <a:r>
              <a:rPr lang="ja-JP" altLang="en-US">
                <a:latin typeface="Times New Roman" panose="02020603050405020304" pitchFamily="18" charset="0"/>
              </a:rPr>
              <a:t>”</a:t>
            </a:r>
            <a:r>
              <a:rPr lang="en-US" altLang="ja-JP">
                <a:latin typeface="Times New Roman" panose="02020603050405020304" pitchFamily="18" charset="0"/>
              </a:rPr>
              <a:t> = height of const. T (288K), homogenous </a:t>
            </a:r>
          </a:p>
          <a:p>
            <a:pPr algn="l" eaLnBrk="1" hangingPunct="1"/>
            <a:r>
              <a:rPr lang="en-US" altLang="en-US">
                <a:latin typeface="Times New Roman" panose="02020603050405020304" pitchFamily="18" charset="0"/>
              </a:rPr>
              <a:t>atmosphere ~ 8 km.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a:extLst>
              <a:ext uri="{FF2B5EF4-FFF2-40B4-BE49-F238E27FC236}">
                <a16:creationId xmlns:a16="http://schemas.microsoft.com/office/drawing/2014/main" id="{1E2C62D4-2929-094B-A133-BDBF004E9ED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0178" name="Rectangle 6">
            <a:extLst>
              <a:ext uri="{FF2B5EF4-FFF2-40B4-BE49-F238E27FC236}">
                <a16:creationId xmlns:a16="http://schemas.microsoft.com/office/drawing/2014/main" id="{C7713CFF-4EC4-9D46-BC4B-C0945425EC9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3038ACCF-116D-184C-9844-C32103F3B511}" type="slidenum">
              <a:rPr lang="en-US" altLang="en-US" sz="1400">
                <a:latin typeface="Times New Roman" panose="02020603050405020304" pitchFamily="18" charset="0"/>
              </a:rPr>
              <a:pPr eaLnBrk="1" hangingPunct="1"/>
              <a:t>8</a:t>
            </a:fld>
            <a:endParaRPr lang="en-US" altLang="en-US" sz="1400">
              <a:latin typeface="Times New Roman" panose="02020603050405020304" pitchFamily="18" charset="0"/>
            </a:endParaRPr>
          </a:p>
        </p:txBody>
      </p:sp>
      <p:sp>
        <p:nvSpPr>
          <p:cNvPr id="50179" name="Text Box 2">
            <a:extLst>
              <a:ext uri="{FF2B5EF4-FFF2-40B4-BE49-F238E27FC236}">
                <a16:creationId xmlns:a16="http://schemas.microsoft.com/office/drawing/2014/main" id="{21E1480D-2E9B-DD46-AF8C-190DD5094B58}"/>
              </a:ext>
            </a:extLst>
          </p:cNvPr>
          <p:cNvSpPr txBox="1">
            <a:spLocks noChangeArrowheads="1"/>
          </p:cNvSpPr>
          <p:nvPr/>
        </p:nvSpPr>
        <p:spPr bwMode="auto">
          <a:xfrm>
            <a:off x="669925" y="422275"/>
            <a:ext cx="45735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a:latin typeface="Times New Roman" panose="02020603050405020304" pitchFamily="18" charset="0"/>
              </a:rPr>
              <a:t>2. Constant Lapse Rate Atmosphere</a:t>
            </a:r>
          </a:p>
          <a:p>
            <a:pPr algn="l" eaLnBrk="1" hangingPunct="1"/>
            <a:endParaRPr lang="en-US" altLang="en-US">
              <a:latin typeface="Times New Roman" panose="02020603050405020304" pitchFamily="18" charset="0"/>
            </a:endParaRPr>
          </a:p>
          <a:p>
            <a:pPr algn="l" eaLnBrk="1" hangingPunct="1"/>
            <a:r>
              <a:rPr lang="en-US" altLang="en-US">
                <a:latin typeface="Times New Roman" panose="02020603050405020304" pitchFamily="18" charset="0"/>
              </a:rPr>
              <a:t>	</a:t>
            </a:r>
          </a:p>
          <a:p>
            <a:pPr algn="l" eaLnBrk="1" hangingPunct="1"/>
            <a:r>
              <a:rPr lang="en-US" altLang="en-US">
                <a:latin typeface="Times New Roman" panose="02020603050405020304" pitchFamily="18" charset="0"/>
              </a:rPr>
              <a:t>	Define Lapse Rate  </a:t>
            </a:r>
          </a:p>
        </p:txBody>
      </p:sp>
      <p:graphicFrame>
        <p:nvGraphicFramePr>
          <p:cNvPr id="50180" name="Object 3">
            <a:extLst>
              <a:ext uri="{FF2B5EF4-FFF2-40B4-BE49-F238E27FC236}">
                <a16:creationId xmlns:a16="http://schemas.microsoft.com/office/drawing/2014/main" id="{6C304302-8246-CD42-B154-A85834467B3D}"/>
              </a:ext>
            </a:extLst>
          </p:cNvPr>
          <p:cNvGraphicFramePr>
            <a:graphicFrameLocks noChangeAspect="1"/>
          </p:cNvGraphicFramePr>
          <p:nvPr/>
        </p:nvGraphicFramePr>
        <p:xfrm>
          <a:off x="4356100" y="1320800"/>
          <a:ext cx="1206500" cy="812800"/>
        </p:xfrm>
        <a:graphic>
          <a:graphicData uri="http://schemas.openxmlformats.org/presentationml/2006/ole">
            <mc:AlternateContent xmlns:mc="http://schemas.openxmlformats.org/markup-compatibility/2006">
              <mc:Choice xmlns:v="urn:schemas-microsoft-com:vml" Requires="v">
                <p:oleObj spid="_x0000_s50198" name="Equation" r:id="rId4" imgW="13462000" imgH="9067800" progId="Equation.3">
                  <p:embed/>
                </p:oleObj>
              </mc:Choice>
              <mc:Fallback>
                <p:oleObj name="Equation" r:id="rId4" imgW="13462000" imgH="9067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320800"/>
                        <a:ext cx="12065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181" name="Object 4">
            <a:extLst>
              <a:ext uri="{FF2B5EF4-FFF2-40B4-BE49-F238E27FC236}">
                <a16:creationId xmlns:a16="http://schemas.microsoft.com/office/drawing/2014/main" id="{18B8AFE1-1546-1546-A814-2432A94117BD}"/>
              </a:ext>
            </a:extLst>
          </p:cNvPr>
          <p:cNvGraphicFramePr>
            <a:graphicFrameLocks noChangeAspect="1"/>
          </p:cNvGraphicFramePr>
          <p:nvPr/>
        </p:nvGraphicFramePr>
        <p:xfrm>
          <a:off x="2132013" y="2268538"/>
          <a:ext cx="5216525" cy="3219450"/>
        </p:xfrm>
        <a:graphic>
          <a:graphicData uri="http://schemas.openxmlformats.org/presentationml/2006/ole">
            <mc:AlternateContent xmlns:mc="http://schemas.openxmlformats.org/markup-compatibility/2006">
              <mc:Choice xmlns:v="urn:schemas-microsoft-com:vml" Requires="v">
                <p:oleObj spid="_x0000_s50199" name="Equation" r:id="rId6" imgW="2451100" imgH="1511300" progId="Equation.3">
                  <p:embed/>
                </p:oleObj>
              </mc:Choice>
              <mc:Fallback>
                <p:oleObj name="Equation" r:id="rId6" imgW="2451100" imgH="15113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2013" y="2268538"/>
                        <a:ext cx="5216525" cy="321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a:extLst>
              <a:ext uri="{FF2B5EF4-FFF2-40B4-BE49-F238E27FC236}">
                <a16:creationId xmlns:a16="http://schemas.microsoft.com/office/drawing/2014/main" id="{F42BE3AC-1E51-AA4A-BE52-6AC136850E4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r>
              <a:rPr lang="en-US" altLang="en-US" sz="1400">
                <a:latin typeface="Times New Roman" panose="02020603050405020304" pitchFamily="18" charset="0"/>
              </a:rPr>
              <a:t>Copyright © 2013  R. R. Dickerson &amp; Z.Q. Li</a:t>
            </a:r>
          </a:p>
        </p:txBody>
      </p:sp>
      <p:sp>
        <p:nvSpPr>
          <p:cNvPr id="51202" name="Rectangle 6">
            <a:extLst>
              <a:ext uri="{FF2B5EF4-FFF2-40B4-BE49-F238E27FC236}">
                <a16:creationId xmlns:a16="http://schemas.microsoft.com/office/drawing/2014/main" id="{8340807E-7D41-FA43-B2F5-BACA699ACFD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eaLnBrk="1" hangingPunct="1"/>
            <a:fld id="{68A43192-C283-0F41-813F-B521BC9FC6C0}" type="slidenum">
              <a:rPr lang="en-US" altLang="en-US" sz="1400">
                <a:latin typeface="Times New Roman" panose="02020603050405020304" pitchFamily="18" charset="0"/>
              </a:rPr>
              <a:pPr eaLnBrk="1" hangingPunct="1"/>
              <a:t>9</a:t>
            </a:fld>
            <a:endParaRPr lang="en-US" altLang="en-US" sz="1400">
              <a:latin typeface="Times New Roman" panose="02020603050405020304" pitchFamily="18" charset="0"/>
            </a:endParaRPr>
          </a:p>
        </p:txBody>
      </p:sp>
      <p:sp>
        <p:nvSpPr>
          <p:cNvPr id="51203" name="Text Box 2">
            <a:extLst>
              <a:ext uri="{FF2B5EF4-FFF2-40B4-BE49-F238E27FC236}">
                <a16:creationId xmlns:a16="http://schemas.microsoft.com/office/drawing/2014/main" id="{86C6FEBA-45F0-254E-BB7A-53BD7B646173}"/>
              </a:ext>
            </a:extLst>
          </p:cNvPr>
          <p:cNvSpPr txBox="1">
            <a:spLocks noChangeArrowheads="1"/>
          </p:cNvSpPr>
          <p:nvPr/>
        </p:nvSpPr>
        <p:spPr bwMode="auto">
          <a:xfrm>
            <a:off x="746125" y="441325"/>
            <a:ext cx="5040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pitchFamily="2" charset="2"/>
                <a:ea typeface="ＭＳ Ｐゴシック" panose="020B0600070205080204" pitchFamily="34" charset="-128"/>
              </a:defRPr>
            </a:lvl1pPr>
            <a:lvl2pPr marL="742950" indent="-285750" eaLnBrk="0" hangingPunct="0">
              <a:defRPr sz="2400">
                <a:solidFill>
                  <a:schemeClr val="tx1"/>
                </a:solidFill>
                <a:latin typeface="Symbol" pitchFamily="2" charset="2"/>
                <a:ea typeface="ＭＳ Ｐゴシック" panose="020B0600070205080204" pitchFamily="34" charset="-128"/>
              </a:defRPr>
            </a:lvl2pPr>
            <a:lvl3pPr marL="1143000" indent="-228600" eaLnBrk="0" hangingPunct="0">
              <a:defRPr sz="2400">
                <a:solidFill>
                  <a:schemeClr val="tx1"/>
                </a:solidFill>
                <a:latin typeface="Symbol" pitchFamily="2" charset="2"/>
                <a:ea typeface="ＭＳ Ｐゴシック" panose="020B0600070205080204" pitchFamily="34" charset="-128"/>
              </a:defRPr>
            </a:lvl3pPr>
            <a:lvl4pPr marL="1600200" indent="-228600" eaLnBrk="0" hangingPunct="0">
              <a:defRPr sz="2400">
                <a:solidFill>
                  <a:schemeClr val="tx1"/>
                </a:solidFill>
                <a:latin typeface="Symbol" pitchFamily="2" charset="2"/>
                <a:ea typeface="ＭＳ Ｐゴシック" panose="020B0600070205080204" pitchFamily="34" charset="-128"/>
              </a:defRPr>
            </a:lvl4pPr>
            <a:lvl5pPr marL="2057400" indent="-228600" eaLnBrk="0" hangingPunct="0">
              <a:defRPr sz="2400">
                <a:solidFill>
                  <a:schemeClr val="tx1"/>
                </a:solidFill>
                <a:latin typeface="Symbol" pitchFamily="2" charset="2"/>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Symbol" pitchFamily="2" charset="2"/>
                <a:ea typeface="ＭＳ Ｐゴシック" panose="020B0600070205080204" pitchFamily="34" charset="-128"/>
              </a:defRPr>
            </a:lvl9pPr>
          </a:lstStyle>
          <a:p>
            <a:pPr algn="l" eaLnBrk="1" hangingPunct="1"/>
            <a:r>
              <a:rPr lang="en-US" altLang="en-US" sz="2800">
                <a:latin typeface="Times New Roman" panose="02020603050405020304" pitchFamily="18" charset="0"/>
              </a:rPr>
              <a:t>3. Isothermal Atmosphere :   </a:t>
            </a:r>
            <a:r>
              <a:rPr lang="en-US" altLang="en-US" sz="2800"/>
              <a:t>g</a:t>
            </a:r>
            <a:r>
              <a:rPr lang="en-US" altLang="en-US" sz="2800">
                <a:latin typeface="Times New Roman" panose="02020603050405020304" pitchFamily="18" charset="0"/>
              </a:rPr>
              <a:t> = 0</a:t>
            </a:r>
          </a:p>
        </p:txBody>
      </p:sp>
      <p:graphicFrame>
        <p:nvGraphicFramePr>
          <p:cNvPr id="51204" name="Object 3">
            <a:extLst>
              <a:ext uri="{FF2B5EF4-FFF2-40B4-BE49-F238E27FC236}">
                <a16:creationId xmlns:a16="http://schemas.microsoft.com/office/drawing/2014/main" id="{47DD6C0B-238A-804A-AA79-79F7F77087B2}"/>
              </a:ext>
            </a:extLst>
          </p:cNvPr>
          <p:cNvGraphicFramePr>
            <a:graphicFrameLocks noChangeAspect="1"/>
          </p:cNvGraphicFramePr>
          <p:nvPr/>
        </p:nvGraphicFramePr>
        <p:xfrm>
          <a:off x="2209800" y="1928813"/>
          <a:ext cx="3879850" cy="1957387"/>
        </p:xfrm>
        <a:graphic>
          <a:graphicData uri="http://schemas.openxmlformats.org/presentationml/2006/ole">
            <mc:AlternateContent xmlns:mc="http://schemas.openxmlformats.org/markup-compatibility/2006">
              <mc:Choice xmlns:v="urn:schemas-microsoft-com:vml" Requires="v">
                <p:oleObj spid="_x0000_s51214" name="Equation" r:id="rId3" imgW="31305500" imgH="15798800" progId="Equation.3">
                  <p:embed/>
                </p:oleObj>
              </mc:Choice>
              <mc:Fallback>
                <p:oleObj name="Equation" r:id="rId3" imgW="31305500" imgH="15798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28813"/>
                        <a:ext cx="3879850" cy="195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221" name="Text Box 5">
            <a:extLst>
              <a:ext uri="{FF2B5EF4-FFF2-40B4-BE49-F238E27FC236}">
                <a16:creationId xmlns:a16="http://schemas.microsoft.com/office/drawing/2014/main" id="{3AE5D0D3-2830-0C41-9111-D806FBEC9F37}"/>
              </a:ext>
            </a:extLst>
          </p:cNvPr>
          <p:cNvSpPr txBox="1">
            <a:spLocks noChangeArrowheads="1"/>
          </p:cNvSpPr>
          <p:nvPr/>
        </p:nvSpPr>
        <p:spPr bwMode="auto">
          <a:xfrm>
            <a:off x="685800" y="4648200"/>
            <a:ext cx="7467600" cy="1570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dirty="0">
                <a:latin typeface="Times New Roman" charset="0"/>
                <a:ea typeface="ＭＳ Ｐゴシック" charset="0"/>
              </a:rPr>
              <a:t>The isothermal approximation is good to about 30% for the troposphere.  Problem for students: What fraction of the mass of an isothermal atmosphere lies between 800 and 700 hPa?</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ymbol" pitchFamily="18" charset="2"/>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7230</TotalTime>
  <Words>1846</Words>
  <Application>Microsoft Macintosh PowerPoint</Application>
  <PresentationFormat>On-screen Show (4:3)</PresentationFormat>
  <Paragraphs>281</Paragraphs>
  <Slides>36</Slides>
  <Notes>11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50" baseType="lpstr">
      <vt:lpstr>Arial Unicode MS</vt:lpstr>
      <vt:lpstr>ＭＳ Ｐゴシック</vt:lpstr>
      <vt:lpstr>Arial</vt:lpstr>
      <vt:lpstr>Arial Black</vt:lpstr>
      <vt:lpstr>Calibri</vt:lpstr>
      <vt:lpstr>Helvetica</vt:lpstr>
      <vt:lpstr>Symbol</vt:lpstr>
      <vt:lpstr>Times New Roman</vt:lpstr>
      <vt:lpstr>Wingdings</vt:lpstr>
      <vt:lpstr>Wingdings 3</vt:lpstr>
      <vt:lpstr>Default Design</vt:lpstr>
      <vt:lpstr>Global</vt:lpstr>
      <vt:lpstr>1_Default Design</vt:lpstr>
      <vt:lpstr>Equation</vt:lpstr>
      <vt:lpstr>Hydrostatic Equilibrium Salby Chapt. 6; R&amp;Y Chapt 3, page 28</vt:lpstr>
      <vt:lpstr>PowerPoint Presentation</vt:lpstr>
      <vt:lpstr>PowerPoint Presentation</vt:lpstr>
      <vt:lpstr>PowerPoint Presentation</vt:lpstr>
      <vt:lpstr>Geopotential</vt:lpstr>
      <vt:lpstr>Moisture effects on Geopotential</vt:lpstr>
      <vt:lpstr>Pressure variation with z for  “special” atmospheres</vt:lpstr>
      <vt:lpstr>PowerPoint Presentation</vt:lpstr>
      <vt:lpstr>PowerPoint Presentation</vt:lpstr>
      <vt:lpstr>Stability Criteria</vt:lpstr>
      <vt:lpstr>PowerPoint Presentation</vt:lpstr>
      <vt:lpstr>PowerPoint Presentation</vt:lpstr>
      <vt:lpstr>PowerPoint Presentation</vt:lpstr>
      <vt:lpstr>PowerPoint Presentation</vt:lpstr>
      <vt:lpstr>Saturated Adiabatic Lapse Rate</vt:lpstr>
      <vt:lpstr>Buoyant Force on an Air Parcel</vt:lpstr>
      <vt:lpstr>PowerPoint Presentation</vt:lpstr>
      <vt:lpstr>Stability Criteria</vt:lpstr>
      <vt:lpstr>PowerPoint Presentation</vt:lpstr>
      <vt:lpstr>PowerPoint Presentation</vt:lpstr>
      <vt:lpstr>PowerPoint Presentation</vt:lpstr>
      <vt:lpstr>PowerPoint Presentation</vt:lpstr>
      <vt:lpstr>Review and examples: The diel cycle of heating and cooling:</vt:lpstr>
      <vt:lpstr>PowerPoint Presentation</vt:lpstr>
      <vt:lpstr>Convective Instability dry air</vt:lpstr>
      <vt:lpstr>PowerPoint Presentation</vt:lpstr>
      <vt:lpstr>Criterion for Convective Instability</vt:lpstr>
      <vt:lpstr>DIURNAL CYCLE OF SURFACE HEATING/COOLING:</vt:lpstr>
      <vt:lpstr>ATMOSPHERIC LAPSE RATE AND STABILITY</vt:lpstr>
      <vt:lpstr>EFFECT OF STABILITY ON VERTICAL STRUCTURE</vt:lpstr>
      <vt:lpstr>WHAT DETERMINES THE LAPSE RATE OF THE ATMOSPHERE?</vt:lpstr>
      <vt:lpstr>PowerPoint Presentation</vt:lpstr>
      <vt:lpstr>PowerPoint Presentation</vt:lpstr>
      <vt:lpstr>PowerPoint Presentation</vt:lpstr>
      <vt:lpstr>PowerPoint Presentation</vt:lpstr>
      <vt:lpstr>Plume Lofting, Beijing in Winter ~7am.</vt:lpstr>
    </vt:vector>
  </TitlesOfParts>
  <Company>University of Maryland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Hydrostatic Equilibrium</dc:title>
  <dc:creator>brianvh</dc:creator>
  <cp:lastModifiedBy>Microsoft Office User</cp:lastModifiedBy>
  <cp:revision>62</cp:revision>
  <cp:lastPrinted>2016-11-02T21:57:24Z</cp:lastPrinted>
  <dcterms:created xsi:type="dcterms:W3CDTF">2002-03-13T21:58:29Z</dcterms:created>
  <dcterms:modified xsi:type="dcterms:W3CDTF">2020-10-01T19:29:12Z</dcterms:modified>
</cp:coreProperties>
</file>