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52" r:id="rId2"/>
  </p:sldMasterIdLst>
  <p:notesMasterIdLst>
    <p:notesMasterId r:id="rId44"/>
  </p:notesMasterIdLst>
  <p:sldIdLst>
    <p:sldId id="256" r:id="rId3"/>
    <p:sldId id="257" r:id="rId4"/>
    <p:sldId id="260" r:id="rId5"/>
    <p:sldId id="258" r:id="rId6"/>
    <p:sldId id="259" r:id="rId7"/>
    <p:sldId id="261" r:id="rId8"/>
    <p:sldId id="262" r:id="rId9"/>
    <p:sldId id="263" r:id="rId10"/>
    <p:sldId id="265" r:id="rId11"/>
    <p:sldId id="266" r:id="rId12"/>
    <p:sldId id="267" r:id="rId13"/>
    <p:sldId id="268" r:id="rId14"/>
    <p:sldId id="269" r:id="rId15"/>
    <p:sldId id="270" r:id="rId16"/>
    <p:sldId id="298" r:id="rId17"/>
    <p:sldId id="296" r:id="rId18"/>
    <p:sldId id="295" r:id="rId19"/>
    <p:sldId id="273" r:id="rId20"/>
    <p:sldId id="271"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7" r:id="rId42"/>
    <p:sldId id="294"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73"/>
  </p:normalViewPr>
  <p:slideViewPr>
    <p:cSldViewPr>
      <p:cViewPr varScale="1">
        <p:scale>
          <a:sx n="111" d="100"/>
          <a:sy n="111" d="100"/>
        </p:scale>
        <p:origin x="1824" y="20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0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69BE8F0-CEB5-6240-B98F-98B08FF71C3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53251" name="Rectangle 3">
            <a:extLst>
              <a:ext uri="{FF2B5EF4-FFF2-40B4-BE49-F238E27FC236}">
                <a16:creationId xmlns:a16="http://schemas.microsoft.com/office/drawing/2014/main" id="{E66A3C60-EFD7-684F-BB0A-8C78D0B76B9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n-cs"/>
              </a:defRPr>
            </a:lvl1pPr>
          </a:lstStyle>
          <a:p>
            <a:pPr>
              <a:defRPr/>
            </a:pPr>
            <a:endParaRPr lang="en-US"/>
          </a:p>
        </p:txBody>
      </p:sp>
      <p:sp>
        <p:nvSpPr>
          <p:cNvPr id="25604" name="Rectangle 4">
            <a:extLst>
              <a:ext uri="{FF2B5EF4-FFF2-40B4-BE49-F238E27FC236}">
                <a16:creationId xmlns:a16="http://schemas.microsoft.com/office/drawing/2014/main" id="{D9A057EA-9A58-9B4C-87CA-373A18A21EA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a:extLst>
              <a:ext uri="{FF2B5EF4-FFF2-40B4-BE49-F238E27FC236}">
                <a16:creationId xmlns:a16="http://schemas.microsoft.com/office/drawing/2014/main" id="{6A973FBC-8ED5-A24C-9D4A-5BA02CAEFED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a:extLst>
              <a:ext uri="{FF2B5EF4-FFF2-40B4-BE49-F238E27FC236}">
                <a16:creationId xmlns:a16="http://schemas.microsoft.com/office/drawing/2014/main" id="{9990B0C9-CC17-7B41-8D6C-C8AAD6557920}"/>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53255" name="Rectangle 7">
            <a:extLst>
              <a:ext uri="{FF2B5EF4-FFF2-40B4-BE49-F238E27FC236}">
                <a16:creationId xmlns:a16="http://schemas.microsoft.com/office/drawing/2014/main" id="{A4FC8C62-61FD-7E43-8440-50016BAAC1F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DB94C05-B151-6641-93D6-330F4589148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31EE30A-E37F-994A-9996-A06E1214A1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D6CA735-C1E8-9348-8415-9DE57D390D17}"/>
              </a:ext>
            </a:extLst>
          </p:cNvPr>
          <p:cNvSpPr>
            <a:spLocks noGrp="1" noChangeArrowheads="1"/>
          </p:cNvSpPr>
          <p:nvPr>
            <p:ph type="ftr" sz="quarter" idx="11"/>
          </p:nvPr>
        </p:nvSpPr>
        <p:spPr>
          <a:ln/>
        </p:spPr>
        <p:txBody>
          <a:bodyPr/>
          <a:lstStyle>
            <a:lvl1pPr>
              <a:defRPr/>
            </a:lvl1pPr>
          </a:lstStyle>
          <a:p>
            <a:pPr>
              <a:defRPr/>
            </a:pPr>
            <a:r>
              <a:rPr lang="en-US" altLang="en-US"/>
              <a:t>Copyright © 2010  R. R. Dickerson &amp; Z.Q. Li</a:t>
            </a:r>
          </a:p>
        </p:txBody>
      </p:sp>
      <p:sp>
        <p:nvSpPr>
          <p:cNvPr id="6" name="Rectangle 6">
            <a:extLst>
              <a:ext uri="{FF2B5EF4-FFF2-40B4-BE49-F238E27FC236}">
                <a16:creationId xmlns:a16="http://schemas.microsoft.com/office/drawing/2014/main" id="{D55386EF-D505-324B-8BB3-AB3109DCE2B4}"/>
              </a:ext>
            </a:extLst>
          </p:cNvPr>
          <p:cNvSpPr>
            <a:spLocks noGrp="1" noChangeArrowheads="1"/>
          </p:cNvSpPr>
          <p:nvPr>
            <p:ph type="sldNum" sz="quarter" idx="12"/>
          </p:nvPr>
        </p:nvSpPr>
        <p:spPr>
          <a:ln/>
        </p:spPr>
        <p:txBody>
          <a:bodyPr/>
          <a:lstStyle>
            <a:lvl1pPr>
              <a:defRPr/>
            </a:lvl1pPr>
          </a:lstStyle>
          <a:p>
            <a:pPr>
              <a:defRPr/>
            </a:pPr>
            <a:fld id="{B9CC1775-1B41-7445-A427-ED1A4787EB8D}" type="slidenum">
              <a:rPr lang="en-US" altLang="en-US"/>
              <a:pPr>
                <a:defRPr/>
              </a:pPr>
              <a:t>‹#›</a:t>
            </a:fld>
            <a:endParaRPr lang="en-US" altLang="en-US"/>
          </a:p>
        </p:txBody>
      </p:sp>
    </p:spTree>
    <p:extLst>
      <p:ext uri="{BB962C8B-B14F-4D97-AF65-F5344CB8AC3E}">
        <p14:creationId xmlns:p14="http://schemas.microsoft.com/office/powerpoint/2010/main" val="3909952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D44FCEF-D755-DD40-B3F1-2E688D6052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70F7A71-83B1-9149-B96D-D675547C4295}"/>
              </a:ext>
            </a:extLst>
          </p:cNvPr>
          <p:cNvSpPr>
            <a:spLocks noGrp="1" noChangeArrowheads="1"/>
          </p:cNvSpPr>
          <p:nvPr>
            <p:ph type="ftr" sz="quarter" idx="11"/>
          </p:nvPr>
        </p:nvSpPr>
        <p:spPr>
          <a:ln/>
        </p:spPr>
        <p:txBody>
          <a:bodyPr/>
          <a:lstStyle>
            <a:lvl1pPr>
              <a:defRPr/>
            </a:lvl1pPr>
          </a:lstStyle>
          <a:p>
            <a:pPr>
              <a:defRPr/>
            </a:pPr>
            <a:r>
              <a:rPr lang="en-US" altLang="en-US"/>
              <a:t>Copyright © 2010  R. R. Dickerson &amp; Z.Q. Li</a:t>
            </a:r>
          </a:p>
        </p:txBody>
      </p:sp>
      <p:sp>
        <p:nvSpPr>
          <p:cNvPr id="6" name="Rectangle 6">
            <a:extLst>
              <a:ext uri="{FF2B5EF4-FFF2-40B4-BE49-F238E27FC236}">
                <a16:creationId xmlns:a16="http://schemas.microsoft.com/office/drawing/2014/main" id="{F5709870-EC14-B649-BF03-17CAC8B8C4B7}"/>
              </a:ext>
            </a:extLst>
          </p:cNvPr>
          <p:cNvSpPr>
            <a:spLocks noGrp="1" noChangeArrowheads="1"/>
          </p:cNvSpPr>
          <p:nvPr>
            <p:ph type="sldNum" sz="quarter" idx="12"/>
          </p:nvPr>
        </p:nvSpPr>
        <p:spPr>
          <a:ln/>
        </p:spPr>
        <p:txBody>
          <a:bodyPr/>
          <a:lstStyle>
            <a:lvl1pPr>
              <a:defRPr/>
            </a:lvl1pPr>
          </a:lstStyle>
          <a:p>
            <a:pPr>
              <a:defRPr/>
            </a:pPr>
            <a:fld id="{6837691F-2655-2C48-BAC0-B06BE63AAFE2}" type="slidenum">
              <a:rPr lang="en-US" altLang="en-US"/>
              <a:pPr>
                <a:defRPr/>
              </a:pPr>
              <a:t>‹#›</a:t>
            </a:fld>
            <a:endParaRPr lang="en-US" altLang="en-US"/>
          </a:p>
        </p:txBody>
      </p:sp>
    </p:spTree>
    <p:extLst>
      <p:ext uri="{BB962C8B-B14F-4D97-AF65-F5344CB8AC3E}">
        <p14:creationId xmlns:p14="http://schemas.microsoft.com/office/powerpoint/2010/main" val="778900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D824E06-C8A5-D943-9483-E28D1B7872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4D3D5B5-B4F8-EC49-AD9A-49FB02C466D7}"/>
              </a:ext>
            </a:extLst>
          </p:cNvPr>
          <p:cNvSpPr>
            <a:spLocks noGrp="1" noChangeArrowheads="1"/>
          </p:cNvSpPr>
          <p:nvPr>
            <p:ph type="ftr" sz="quarter" idx="11"/>
          </p:nvPr>
        </p:nvSpPr>
        <p:spPr>
          <a:ln/>
        </p:spPr>
        <p:txBody>
          <a:bodyPr/>
          <a:lstStyle>
            <a:lvl1pPr>
              <a:defRPr/>
            </a:lvl1pPr>
          </a:lstStyle>
          <a:p>
            <a:pPr>
              <a:defRPr/>
            </a:pPr>
            <a:r>
              <a:rPr lang="en-US" altLang="en-US"/>
              <a:t>Copyright © 2010  R. R. Dickerson &amp; Z.Q. Li</a:t>
            </a:r>
          </a:p>
        </p:txBody>
      </p:sp>
      <p:sp>
        <p:nvSpPr>
          <p:cNvPr id="6" name="Rectangle 6">
            <a:extLst>
              <a:ext uri="{FF2B5EF4-FFF2-40B4-BE49-F238E27FC236}">
                <a16:creationId xmlns:a16="http://schemas.microsoft.com/office/drawing/2014/main" id="{0203A639-11B6-9A48-A823-177889B78A75}"/>
              </a:ext>
            </a:extLst>
          </p:cNvPr>
          <p:cNvSpPr>
            <a:spLocks noGrp="1" noChangeArrowheads="1"/>
          </p:cNvSpPr>
          <p:nvPr>
            <p:ph type="sldNum" sz="quarter" idx="12"/>
          </p:nvPr>
        </p:nvSpPr>
        <p:spPr>
          <a:ln/>
        </p:spPr>
        <p:txBody>
          <a:bodyPr/>
          <a:lstStyle>
            <a:lvl1pPr>
              <a:defRPr/>
            </a:lvl1pPr>
          </a:lstStyle>
          <a:p>
            <a:pPr>
              <a:defRPr/>
            </a:pPr>
            <a:fld id="{68549C90-FC45-514E-94EC-4C2CBED188D4}" type="slidenum">
              <a:rPr lang="en-US" altLang="en-US"/>
              <a:pPr>
                <a:defRPr/>
              </a:pPr>
              <a:t>‹#›</a:t>
            </a:fld>
            <a:endParaRPr lang="en-US" altLang="en-US"/>
          </a:p>
        </p:txBody>
      </p:sp>
    </p:spTree>
    <p:extLst>
      <p:ext uri="{BB962C8B-B14F-4D97-AF65-F5344CB8AC3E}">
        <p14:creationId xmlns:p14="http://schemas.microsoft.com/office/powerpoint/2010/main" val="2641587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FDA9AD1-7395-F94C-A3F8-43AA24BA50A1}"/>
              </a:ext>
            </a:extLst>
          </p:cNvPr>
          <p:cNvGrpSpPr>
            <a:grpSpLocks/>
          </p:cNvGrpSpPr>
          <p:nvPr/>
        </p:nvGrpSpPr>
        <p:grpSpPr bwMode="auto">
          <a:xfrm>
            <a:off x="2084388" y="296863"/>
            <a:ext cx="6823075" cy="5353050"/>
            <a:chOff x="1313" y="187"/>
            <a:chExt cx="4298" cy="3372"/>
          </a:xfrm>
        </p:grpSpPr>
        <p:grpSp>
          <p:nvGrpSpPr>
            <p:cNvPr id="5" name="Group 3">
              <a:extLst>
                <a:ext uri="{FF2B5EF4-FFF2-40B4-BE49-F238E27FC236}">
                  <a16:creationId xmlns:a16="http://schemas.microsoft.com/office/drawing/2014/main" id="{AD806336-B443-6842-9C7B-23574044B76B}"/>
                </a:ext>
              </a:extLst>
            </p:cNvPr>
            <p:cNvGrpSpPr>
              <a:grpSpLocks/>
            </p:cNvGrpSpPr>
            <p:nvPr/>
          </p:nvGrpSpPr>
          <p:grpSpPr bwMode="auto">
            <a:xfrm>
              <a:off x="2194" y="601"/>
              <a:ext cx="596" cy="447"/>
              <a:chOff x="0" y="0"/>
              <a:chExt cx="768" cy="576"/>
            </a:xfrm>
          </p:grpSpPr>
          <p:sp>
            <p:nvSpPr>
              <p:cNvPr id="135" name="Oval 4">
                <a:extLst>
                  <a:ext uri="{FF2B5EF4-FFF2-40B4-BE49-F238E27FC236}">
                    <a16:creationId xmlns:a16="http://schemas.microsoft.com/office/drawing/2014/main" id="{05827E29-FCD8-9942-A996-80FF85C703CC}"/>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36" name="Oval 5">
                <a:extLst>
                  <a:ext uri="{FF2B5EF4-FFF2-40B4-BE49-F238E27FC236}">
                    <a16:creationId xmlns:a16="http://schemas.microsoft.com/office/drawing/2014/main" id="{E56B7139-872B-BF48-8787-3664D2D9C0D9}"/>
                  </a:ext>
                </a:extLst>
              </p:cNvPr>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 name="Group 6">
              <a:extLst>
                <a:ext uri="{FF2B5EF4-FFF2-40B4-BE49-F238E27FC236}">
                  <a16:creationId xmlns:a16="http://schemas.microsoft.com/office/drawing/2014/main" id="{955ADFE3-A21E-CB4F-B22E-7F75B620ADC3}"/>
                </a:ext>
              </a:extLst>
            </p:cNvPr>
            <p:cNvGrpSpPr>
              <a:grpSpLocks/>
            </p:cNvGrpSpPr>
            <p:nvPr/>
          </p:nvGrpSpPr>
          <p:grpSpPr bwMode="auto">
            <a:xfrm>
              <a:off x="1313" y="187"/>
              <a:ext cx="4298" cy="3372"/>
              <a:chOff x="0" y="0"/>
              <a:chExt cx="5533" cy="4341"/>
            </a:xfrm>
          </p:grpSpPr>
          <p:grpSp>
            <p:nvGrpSpPr>
              <p:cNvPr id="22" name="Group 7">
                <a:extLst>
                  <a:ext uri="{FF2B5EF4-FFF2-40B4-BE49-F238E27FC236}">
                    <a16:creationId xmlns:a16="http://schemas.microsoft.com/office/drawing/2014/main" id="{51E527C0-B364-5145-A7E4-7CAE504ABF24}"/>
                  </a:ext>
                </a:extLst>
              </p:cNvPr>
              <p:cNvGrpSpPr>
                <a:grpSpLocks/>
              </p:cNvGrpSpPr>
              <p:nvPr/>
            </p:nvGrpSpPr>
            <p:grpSpPr bwMode="auto">
              <a:xfrm>
                <a:off x="0" y="0"/>
                <a:ext cx="5470" cy="4341"/>
                <a:chOff x="0" y="0"/>
                <a:chExt cx="5470" cy="4341"/>
              </a:xfrm>
            </p:grpSpPr>
            <p:grpSp>
              <p:nvGrpSpPr>
                <p:cNvPr id="33" name="Group 8">
                  <a:extLst>
                    <a:ext uri="{FF2B5EF4-FFF2-40B4-BE49-F238E27FC236}">
                      <a16:creationId xmlns:a16="http://schemas.microsoft.com/office/drawing/2014/main" id="{12E74040-D192-9942-8963-4E73C995F9E5}"/>
                    </a:ext>
                  </a:extLst>
                </p:cNvPr>
                <p:cNvGrpSpPr>
                  <a:grpSpLocks/>
                </p:cNvGrpSpPr>
                <p:nvPr/>
              </p:nvGrpSpPr>
              <p:grpSpPr bwMode="auto">
                <a:xfrm>
                  <a:off x="1339" y="786"/>
                  <a:ext cx="2919" cy="2151"/>
                  <a:chOff x="1265" y="814"/>
                  <a:chExt cx="2919" cy="2151"/>
                </a:xfrm>
              </p:grpSpPr>
              <p:sp>
                <p:nvSpPr>
                  <p:cNvPr id="133" name="Oval 9">
                    <a:extLst>
                      <a:ext uri="{FF2B5EF4-FFF2-40B4-BE49-F238E27FC236}">
                        <a16:creationId xmlns:a16="http://schemas.microsoft.com/office/drawing/2014/main" id="{18B174C1-3A81-6F4E-AAA3-8A112375ABE0}"/>
                      </a:ext>
                    </a:extLst>
                  </p:cNvPr>
                  <p:cNvSpPr>
                    <a:spLocks noChangeArrowheads="1"/>
                  </p:cNvSpPr>
                  <p:nvPr/>
                </p:nvSpPr>
                <p:spPr bwMode="hidden">
                  <a:xfrm>
                    <a:off x="1265" y="817"/>
                    <a:ext cx="2922" cy="2145"/>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34" name="Oval 10">
                    <a:extLst>
                      <a:ext uri="{FF2B5EF4-FFF2-40B4-BE49-F238E27FC236}">
                        <a16:creationId xmlns:a16="http://schemas.microsoft.com/office/drawing/2014/main" id="{0446A666-3A5E-5445-BC61-15E76B56B8B5}"/>
                      </a:ext>
                    </a:extLst>
                  </p:cNvPr>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34" name="Group 11">
                  <a:extLst>
                    <a:ext uri="{FF2B5EF4-FFF2-40B4-BE49-F238E27FC236}">
                      <a16:creationId xmlns:a16="http://schemas.microsoft.com/office/drawing/2014/main" id="{6C39745B-C97E-2345-AA32-3E379994479D}"/>
                    </a:ext>
                  </a:extLst>
                </p:cNvPr>
                <p:cNvGrpSpPr>
                  <a:grpSpLocks/>
                </p:cNvGrpSpPr>
                <p:nvPr/>
              </p:nvGrpSpPr>
              <p:grpSpPr bwMode="auto">
                <a:xfrm>
                  <a:off x="0" y="0"/>
                  <a:ext cx="5470" cy="4341"/>
                  <a:chOff x="0" y="0"/>
                  <a:chExt cx="5470" cy="4341"/>
                </a:xfrm>
              </p:grpSpPr>
              <p:grpSp>
                <p:nvGrpSpPr>
                  <p:cNvPr id="35" name="Group 12">
                    <a:extLst>
                      <a:ext uri="{FF2B5EF4-FFF2-40B4-BE49-F238E27FC236}">
                        <a16:creationId xmlns:a16="http://schemas.microsoft.com/office/drawing/2014/main" id="{6B0800AF-FBFB-9048-B7A4-4DA0D70FAE9D}"/>
                      </a:ext>
                    </a:extLst>
                  </p:cNvPr>
                  <p:cNvGrpSpPr>
                    <a:grpSpLocks/>
                  </p:cNvGrpSpPr>
                  <p:nvPr/>
                </p:nvGrpSpPr>
                <p:grpSpPr bwMode="auto">
                  <a:xfrm>
                    <a:off x="3545" y="1502"/>
                    <a:ext cx="1258" cy="2327"/>
                    <a:chOff x="3471" y="1530"/>
                    <a:chExt cx="1258" cy="2327"/>
                  </a:xfrm>
                </p:grpSpPr>
                <p:sp>
                  <p:nvSpPr>
                    <p:cNvPr id="131" name="Freeform 13">
                      <a:extLst>
                        <a:ext uri="{FF2B5EF4-FFF2-40B4-BE49-F238E27FC236}">
                          <a16:creationId xmlns:a16="http://schemas.microsoft.com/office/drawing/2014/main" id="{DF419B23-5421-3541-ABA2-53EC84A6767A}"/>
                        </a:ext>
                      </a:extLst>
                    </p:cNvPr>
                    <p:cNvSpPr>
                      <a:spLocks/>
                    </p:cNvSpPr>
                    <p:nvPr/>
                  </p:nvSpPr>
                  <p:spPr bwMode="hidden">
                    <a:xfrm rot="2711884">
                      <a:off x="2765" y="2236"/>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32" name="Freeform 14">
                      <a:extLst>
                        <a:ext uri="{FF2B5EF4-FFF2-40B4-BE49-F238E27FC236}">
                          <a16:creationId xmlns:a16="http://schemas.microsoft.com/office/drawing/2014/main" id="{DAF8E253-75FE-9D44-BBB5-F96C61D25CD2}"/>
                        </a:ext>
                      </a:extLst>
                    </p:cNvPr>
                    <p:cNvSpPr>
                      <a:spLocks/>
                    </p:cNvSpPr>
                    <p:nvPr/>
                  </p:nvSpPr>
                  <p:spPr bwMode="hidden">
                    <a:xfrm rot="2711884">
                      <a:off x="4023" y="3148"/>
                      <a:ext cx="922" cy="490"/>
                    </a:xfrm>
                    <a:custGeom>
                      <a:avLst/>
                      <a:gdLst>
                        <a:gd name="T0" fmla="*/ 1 w 1769"/>
                        <a:gd name="T1" fmla="*/ 2 h 791"/>
                        <a:gd name="T2" fmla="*/ 69 w 1769"/>
                        <a:gd name="T3" fmla="*/ 14 h 791"/>
                        <a:gd name="T4" fmla="*/ 164 w 1769"/>
                        <a:gd name="T5" fmla="*/ 48 h 791"/>
                        <a:gd name="T6" fmla="*/ 228 w 1769"/>
                        <a:gd name="T7" fmla="*/ 103 h 791"/>
                        <a:gd name="T8" fmla="*/ 249 w 1769"/>
                        <a:gd name="T9" fmla="*/ 145 h 791"/>
                        <a:gd name="T10" fmla="*/ 239 w 1769"/>
                        <a:gd name="T11" fmla="*/ 187 h 791"/>
                        <a:gd name="T12" fmla="*/ 225 w 1769"/>
                        <a:gd name="T13" fmla="*/ 151 h 791"/>
                        <a:gd name="T14" fmla="*/ 196 w 1769"/>
                        <a:gd name="T15" fmla="*/ 108 h 791"/>
                        <a:gd name="T16" fmla="*/ 157 w 1769"/>
                        <a:gd name="T17" fmla="*/ 70 h 791"/>
                        <a:gd name="T18" fmla="*/ 82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grpSp>
              <p:grpSp>
                <p:nvGrpSpPr>
                  <p:cNvPr id="36" name="Group 15">
                    <a:extLst>
                      <a:ext uri="{FF2B5EF4-FFF2-40B4-BE49-F238E27FC236}">
                        <a16:creationId xmlns:a16="http://schemas.microsoft.com/office/drawing/2014/main" id="{D62E8894-C63F-9240-BBC9-25CCD9B09CCC}"/>
                      </a:ext>
                    </a:extLst>
                  </p:cNvPr>
                  <p:cNvGrpSpPr>
                    <a:grpSpLocks/>
                  </p:cNvGrpSpPr>
                  <p:nvPr/>
                </p:nvGrpSpPr>
                <p:grpSpPr bwMode="auto">
                  <a:xfrm>
                    <a:off x="2938" y="1991"/>
                    <a:ext cx="2463" cy="1332"/>
                    <a:chOff x="2864" y="2019"/>
                    <a:chExt cx="2463" cy="1332"/>
                  </a:xfrm>
                </p:grpSpPr>
                <p:sp>
                  <p:nvSpPr>
                    <p:cNvPr id="129" name="Freeform 16">
                      <a:extLst>
                        <a:ext uri="{FF2B5EF4-FFF2-40B4-BE49-F238E27FC236}">
                          <a16:creationId xmlns:a16="http://schemas.microsoft.com/office/drawing/2014/main" id="{2ECD8766-84B1-F044-AD29-A0814CD4FE5D}"/>
                        </a:ext>
                      </a:extLst>
                    </p:cNvPr>
                    <p:cNvSpPr>
                      <a:spLocks/>
                    </p:cNvSpPr>
                    <p:nvPr/>
                  </p:nvSpPr>
                  <p:spPr bwMode="hidden">
                    <a:xfrm rot="2104081">
                      <a:off x="2864" y="2022"/>
                      <a:ext cx="1814" cy="344"/>
                    </a:xfrm>
                    <a:custGeom>
                      <a:avLst/>
                      <a:gdLst>
                        <a:gd name="T0" fmla="*/ 0 w 2736"/>
                        <a:gd name="T1" fmla="*/ 160 h 504"/>
                        <a:gd name="T2" fmla="*/ 252 w 2736"/>
                        <a:gd name="T3" fmla="*/ 53 h 504"/>
                        <a:gd name="T4" fmla="*/ 518 w 2736"/>
                        <a:gd name="T5" fmla="*/ 8 h 504"/>
                        <a:gd name="T6" fmla="*/ 798 w 2736"/>
                        <a:gd name="T7" fmla="*/ 8 h 504"/>
                        <a:gd name="T8" fmla="*/ 792 w 2736"/>
                        <a:gd name="T9" fmla="*/ 33 h 504"/>
                        <a:gd name="T10" fmla="*/ 514 w 2736"/>
                        <a:gd name="T11" fmla="*/ 33 h 504"/>
                        <a:gd name="T12" fmla="*/ 191 w 2736"/>
                        <a:gd name="T13" fmla="*/ 93 h 504"/>
                        <a:gd name="T14" fmla="*/ 0 w 2736"/>
                        <a:gd name="T15" fmla="*/ 16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30" name="Freeform 17">
                      <a:extLst>
                        <a:ext uri="{FF2B5EF4-FFF2-40B4-BE49-F238E27FC236}">
                          <a16:creationId xmlns:a16="http://schemas.microsoft.com/office/drawing/2014/main" id="{44D44FEE-5CDC-0646-A738-F9D1C1B0208A}"/>
                        </a:ext>
                      </a:extLst>
                    </p:cNvPr>
                    <p:cNvSpPr>
                      <a:spLocks/>
                    </p:cNvSpPr>
                    <p:nvPr/>
                  </p:nvSpPr>
                  <p:spPr bwMode="hidden">
                    <a:xfrm rot="2104081">
                      <a:off x="4352" y="2806"/>
                      <a:ext cx="975" cy="545"/>
                    </a:xfrm>
                    <a:custGeom>
                      <a:avLst/>
                      <a:gdLst>
                        <a:gd name="T0" fmla="*/ 1 w 1769"/>
                        <a:gd name="T1" fmla="*/ 3 h 791"/>
                        <a:gd name="T2" fmla="*/ 81 w 1769"/>
                        <a:gd name="T3" fmla="*/ 19 h 791"/>
                        <a:gd name="T4" fmla="*/ 194 w 1769"/>
                        <a:gd name="T5" fmla="*/ 65 h 791"/>
                        <a:gd name="T6" fmla="*/ 270 w 1769"/>
                        <a:gd name="T7" fmla="*/ 141 h 791"/>
                        <a:gd name="T8" fmla="*/ 294 w 1769"/>
                        <a:gd name="T9" fmla="*/ 199 h 791"/>
                        <a:gd name="T10" fmla="*/ 283 w 1769"/>
                        <a:gd name="T11" fmla="*/ 257 h 791"/>
                        <a:gd name="T12" fmla="*/ 266 w 1769"/>
                        <a:gd name="T13" fmla="*/ 207 h 791"/>
                        <a:gd name="T14" fmla="*/ 233 w 1769"/>
                        <a:gd name="T15" fmla="*/ 149 h 791"/>
                        <a:gd name="T16" fmla="*/ 186 w 1769"/>
                        <a:gd name="T17" fmla="*/ 97 h 791"/>
                        <a:gd name="T18" fmla="*/ 97 w 1769"/>
                        <a:gd name="T19" fmla="*/ 50 h 791"/>
                        <a:gd name="T20" fmla="*/ 0 w 1769"/>
                        <a:gd name="T21" fmla="*/ 25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37" name="Group 18">
                    <a:extLst>
                      <a:ext uri="{FF2B5EF4-FFF2-40B4-BE49-F238E27FC236}">
                        <a16:creationId xmlns:a16="http://schemas.microsoft.com/office/drawing/2014/main" id="{7B3245A7-8655-D540-B234-DFBE69DC0320}"/>
                      </a:ext>
                    </a:extLst>
                  </p:cNvPr>
                  <p:cNvGrpSpPr>
                    <a:grpSpLocks/>
                  </p:cNvGrpSpPr>
                  <p:nvPr/>
                </p:nvGrpSpPr>
                <p:grpSpPr bwMode="auto">
                  <a:xfrm>
                    <a:off x="2971" y="1804"/>
                    <a:ext cx="2477" cy="1064"/>
                    <a:chOff x="2897" y="1832"/>
                    <a:chExt cx="2477" cy="1064"/>
                  </a:xfrm>
                </p:grpSpPr>
                <p:sp>
                  <p:nvSpPr>
                    <p:cNvPr id="127" name="Freeform 19">
                      <a:extLst>
                        <a:ext uri="{FF2B5EF4-FFF2-40B4-BE49-F238E27FC236}">
                          <a16:creationId xmlns:a16="http://schemas.microsoft.com/office/drawing/2014/main" id="{94158F42-A8E1-5345-864E-F255F5E68295}"/>
                        </a:ext>
                      </a:extLst>
                    </p:cNvPr>
                    <p:cNvSpPr>
                      <a:spLocks/>
                    </p:cNvSpPr>
                    <p:nvPr/>
                  </p:nvSpPr>
                  <p:spPr bwMode="hidden">
                    <a:xfrm rot="1582915">
                      <a:off x="2897" y="1832"/>
                      <a:ext cx="1735" cy="304"/>
                    </a:xfrm>
                    <a:custGeom>
                      <a:avLst/>
                      <a:gdLst>
                        <a:gd name="T0" fmla="*/ 0 w 2736"/>
                        <a:gd name="T1" fmla="*/ 110 h 504"/>
                        <a:gd name="T2" fmla="*/ 221 w 2736"/>
                        <a:gd name="T3" fmla="*/ 37 h 504"/>
                        <a:gd name="T4" fmla="*/ 453 w 2736"/>
                        <a:gd name="T5" fmla="*/ 5 h 504"/>
                        <a:gd name="T6" fmla="*/ 698 w 2736"/>
                        <a:gd name="T7" fmla="*/ 5 h 504"/>
                        <a:gd name="T8" fmla="*/ 694 w 2736"/>
                        <a:gd name="T9" fmla="*/ 22 h 504"/>
                        <a:gd name="T10" fmla="*/ 450 w 2736"/>
                        <a:gd name="T11" fmla="*/ 22 h 504"/>
                        <a:gd name="T12" fmla="*/ 167 w 2736"/>
                        <a:gd name="T13" fmla="*/ 64 h 504"/>
                        <a:gd name="T14" fmla="*/ 0 w 2736"/>
                        <a:gd name="T15" fmla="*/ 1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28" name="Freeform 20">
                      <a:extLst>
                        <a:ext uri="{FF2B5EF4-FFF2-40B4-BE49-F238E27FC236}">
                          <a16:creationId xmlns:a16="http://schemas.microsoft.com/office/drawing/2014/main" id="{ACEB4BA1-FCF9-964F-BA4D-FF55ADCC1046}"/>
                        </a:ext>
                      </a:extLst>
                    </p:cNvPr>
                    <p:cNvSpPr>
                      <a:spLocks/>
                    </p:cNvSpPr>
                    <p:nvPr/>
                  </p:nvSpPr>
                  <p:spPr bwMode="hidden">
                    <a:xfrm rot="1582915">
                      <a:off x="4442" y="2420"/>
                      <a:ext cx="932" cy="476"/>
                    </a:xfrm>
                    <a:custGeom>
                      <a:avLst/>
                      <a:gdLst>
                        <a:gd name="T0" fmla="*/ 1 w 1769"/>
                        <a:gd name="T1" fmla="*/ 2 h 791"/>
                        <a:gd name="T2" fmla="*/ 71 w 1769"/>
                        <a:gd name="T3" fmla="*/ 12 h 791"/>
                        <a:gd name="T4" fmla="*/ 169 w 1769"/>
                        <a:gd name="T5" fmla="*/ 43 h 791"/>
                        <a:gd name="T6" fmla="*/ 236 w 1769"/>
                        <a:gd name="T7" fmla="*/ 94 h 791"/>
                        <a:gd name="T8" fmla="*/ 257 w 1769"/>
                        <a:gd name="T9" fmla="*/ 132 h 791"/>
                        <a:gd name="T10" fmla="*/ 247 w 1769"/>
                        <a:gd name="T11" fmla="*/ 172 h 791"/>
                        <a:gd name="T12" fmla="*/ 232 w 1769"/>
                        <a:gd name="T13" fmla="*/ 138 h 791"/>
                        <a:gd name="T14" fmla="*/ 203 w 1769"/>
                        <a:gd name="T15" fmla="*/ 99 h 791"/>
                        <a:gd name="T16" fmla="*/ 162 w 1769"/>
                        <a:gd name="T17" fmla="*/ 64 h 791"/>
                        <a:gd name="T18" fmla="*/ 85 w 1769"/>
                        <a:gd name="T19" fmla="*/ 33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38" name="Group 21">
                    <a:extLst>
                      <a:ext uri="{FF2B5EF4-FFF2-40B4-BE49-F238E27FC236}">
                        <a16:creationId xmlns:a16="http://schemas.microsoft.com/office/drawing/2014/main" id="{237E737E-F2AD-7C4E-9A5C-414246C025F6}"/>
                      </a:ext>
                    </a:extLst>
                  </p:cNvPr>
                  <p:cNvGrpSpPr>
                    <a:grpSpLocks/>
                  </p:cNvGrpSpPr>
                  <p:nvPr/>
                </p:nvGrpSpPr>
                <p:grpSpPr bwMode="auto">
                  <a:xfrm>
                    <a:off x="2998" y="1608"/>
                    <a:ext cx="2472" cy="927"/>
                    <a:chOff x="2924" y="1636"/>
                    <a:chExt cx="2472" cy="927"/>
                  </a:xfrm>
                </p:grpSpPr>
                <p:sp>
                  <p:nvSpPr>
                    <p:cNvPr id="125" name="Freeform 22">
                      <a:extLst>
                        <a:ext uri="{FF2B5EF4-FFF2-40B4-BE49-F238E27FC236}">
                          <a16:creationId xmlns:a16="http://schemas.microsoft.com/office/drawing/2014/main" id="{EB028451-7FF6-824A-BD42-B61D5BA413A7}"/>
                        </a:ext>
                      </a:extLst>
                    </p:cNvPr>
                    <p:cNvSpPr>
                      <a:spLocks/>
                    </p:cNvSpPr>
                    <p:nvPr/>
                  </p:nvSpPr>
                  <p:spPr bwMode="hidden">
                    <a:xfrm rot="1080363">
                      <a:off x="2924" y="1636"/>
                      <a:ext cx="1677" cy="335"/>
                    </a:xfrm>
                    <a:custGeom>
                      <a:avLst/>
                      <a:gdLst>
                        <a:gd name="T0" fmla="*/ 0 w 2736"/>
                        <a:gd name="T1" fmla="*/ 148 h 504"/>
                        <a:gd name="T2" fmla="*/ 199 w 2736"/>
                        <a:gd name="T3" fmla="*/ 49 h 504"/>
                        <a:gd name="T4" fmla="*/ 409 w 2736"/>
                        <a:gd name="T5" fmla="*/ 7 h 504"/>
                        <a:gd name="T6" fmla="*/ 630 w 2736"/>
                        <a:gd name="T7" fmla="*/ 7 h 504"/>
                        <a:gd name="T8" fmla="*/ 626 w 2736"/>
                        <a:gd name="T9" fmla="*/ 30 h 504"/>
                        <a:gd name="T10" fmla="*/ 406 w 2736"/>
                        <a:gd name="T11" fmla="*/ 30 h 504"/>
                        <a:gd name="T12" fmla="*/ 151 w 2736"/>
                        <a:gd name="T13" fmla="*/ 86 h 504"/>
                        <a:gd name="T14" fmla="*/ 0 w 2736"/>
                        <a:gd name="T15" fmla="*/ 14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26" name="Freeform 23">
                      <a:extLst>
                        <a:ext uri="{FF2B5EF4-FFF2-40B4-BE49-F238E27FC236}">
                          <a16:creationId xmlns:a16="http://schemas.microsoft.com/office/drawing/2014/main" id="{4BAB179D-20F4-374C-AF63-CCC62B4E7FEE}"/>
                        </a:ext>
                      </a:extLst>
                    </p:cNvPr>
                    <p:cNvSpPr>
                      <a:spLocks/>
                    </p:cNvSpPr>
                    <p:nvPr/>
                  </p:nvSpPr>
                  <p:spPr bwMode="hidden">
                    <a:xfrm rot="1080363">
                      <a:off x="4495" y="2036"/>
                      <a:ext cx="901" cy="527"/>
                    </a:xfrm>
                    <a:custGeom>
                      <a:avLst/>
                      <a:gdLst>
                        <a:gd name="T0" fmla="*/ 1 w 1769"/>
                        <a:gd name="T1" fmla="*/ 2 h 791"/>
                        <a:gd name="T2" fmla="*/ 64 w 1769"/>
                        <a:gd name="T3" fmla="*/ 17 h 791"/>
                        <a:gd name="T4" fmla="*/ 153 w 1769"/>
                        <a:gd name="T5" fmla="*/ 59 h 791"/>
                        <a:gd name="T6" fmla="*/ 213 w 1769"/>
                        <a:gd name="T7" fmla="*/ 128 h 791"/>
                        <a:gd name="T8" fmla="*/ 232 w 1769"/>
                        <a:gd name="T9" fmla="*/ 180 h 791"/>
                        <a:gd name="T10" fmla="*/ 223 w 1769"/>
                        <a:gd name="T11" fmla="*/ 233 h 791"/>
                        <a:gd name="T12" fmla="*/ 210 w 1769"/>
                        <a:gd name="T13" fmla="*/ 187 h 791"/>
                        <a:gd name="T14" fmla="*/ 183 w 1769"/>
                        <a:gd name="T15" fmla="*/ 134 h 791"/>
                        <a:gd name="T16" fmla="*/ 147 w 1769"/>
                        <a:gd name="T17" fmla="*/ 87 h 791"/>
                        <a:gd name="T18" fmla="*/ 77 w 1769"/>
                        <a:gd name="T19" fmla="*/ 45 h 791"/>
                        <a:gd name="T20" fmla="*/ 0 w 1769"/>
                        <a:gd name="T21" fmla="*/ 23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39" name="Group 24">
                    <a:extLst>
                      <a:ext uri="{FF2B5EF4-FFF2-40B4-BE49-F238E27FC236}">
                        <a16:creationId xmlns:a16="http://schemas.microsoft.com/office/drawing/2014/main" id="{10FEC45E-FEA8-824D-B964-A62164AC0AEF}"/>
                      </a:ext>
                    </a:extLst>
                  </p:cNvPr>
                  <p:cNvGrpSpPr>
                    <a:grpSpLocks/>
                  </p:cNvGrpSpPr>
                  <p:nvPr/>
                </p:nvGrpSpPr>
                <p:grpSpPr bwMode="auto">
                  <a:xfrm>
                    <a:off x="3032" y="1386"/>
                    <a:ext cx="2342" cy="657"/>
                    <a:chOff x="2958" y="1414"/>
                    <a:chExt cx="2342" cy="657"/>
                  </a:xfrm>
                </p:grpSpPr>
                <p:sp>
                  <p:nvSpPr>
                    <p:cNvPr id="123" name="Freeform 25">
                      <a:extLst>
                        <a:ext uri="{FF2B5EF4-FFF2-40B4-BE49-F238E27FC236}">
                          <a16:creationId xmlns:a16="http://schemas.microsoft.com/office/drawing/2014/main" id="{1DC2199B-2028-2746-A7FC-F1D350B5B485}"/>
                        </a:ext>
                      </a:extLst>
                    </p:cNvPr>
                    <p:cNvSpPr>
                      <a:spLocks/>
                    </p:cNvSpPr>
                    <p:nvPr/>
                  </p:nvSpPr>
                  <p:spPr bwMode="hidden">
                    <a:xfrm rot="463793">
                      <a:off x="2958" y="1414"/>
                      <a:ext cx="1545" cy="312"/>
                    </a:xfrm>
                    <a:custGeom>
                      <a:avLst/>
                      <a:gdLst>
                        <a:gd name="T0" fmla="*/ 0 w 2736"/>
                        <a:gd name="T1" fmla="*/ 119 h 504"/>
                        <a:gd name="T2" fmla="*/ 156 w 2736"/>
                        <a:gd name="T3" fmla="*/ 40 h 504"/>
                        <a:gd name="T4" fmla="*/ 320 w 2736"/>
                        <a:gd name="T5" fmla="*/ 6 h 504"/>
                        <a:gd name="T6" fmla="*/ 492 w 2736"/>
                        <a:gd name="T7" fmla="*/ 6 h 504"/>
                        <a:gd name="T8" fmla="*/ 490 w 2736"/>
                        <a:gd name="T9" fmla="*/ 25 h 504"/>
                        <a:gd name="T10" fmla="*/ 317 w 2736"/>
                        <a:gd name="T11" fmla="*/ 25 h 504"/>
                        <a:gd name="T12" fmla="*/ 117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24" name="Freeform 26">
                      <a:extLst>
                        <a:ext uri="{FF2B5EF4-FFF2-40B4-BE49-F238E27FC236}">
                          <a16:creationId xmlns:a16="http://schemas.microsoft.com/office/drawing/2014/main" id="{EA70C1AD-9D62-734F-A6F7-F81768B806B2}"/>
                        </a:ext>
                      </a:extLst>
                    </p:cNvPr>
                    <p:cNvSpPr>
                      <a:spLocks/>
                    </p:cNvSpPr>
                    <p:nvPr/>
                  </p:nvSpPr>
                  <p:spPr bwMode="hidden">
                    <a:xfrm rot="463793">
                      <a:off x="4469" y="1582"/>
                      <a:ext cx="828" cy="489"/>
                    </a:xfrm>
                    <a:custGeom>
                      <a:avLst/>
                      <a:gdLst>
                        <a:gd name="T0" fmla="*/ 0 w 1769"/>
                        <a:gd name="T1" fmla="*/ 2 h 791"/>
                        <a:gd name="T2" fmla="*/ 50 w 1769"/>
                        <a:gd name="T3" fmla="*/ 14 h 791"/>
                        <a:gd name="T4" fmla="*/ 119 w 1769"/>
                        <a:gd name="T5" fmla="*/ 48 h 791"/>
                        <a:gd name="T6" fmla="*/ 165 w 1769"/>
                        <a:gd name="T7" fmla="*/ 102 h 791"/>
                        <a:gd name="T8" fmla="*/ 180 w 1769"/>
                        <a:gd name="T9" fmla="*/ 143 h 791"/>
                        <a:gd name="T10" fmla="*/ 173 w 1769"/>
                        <a:gd name="T11" fmla="*/ 186 h 791"/>
                        <a:gd name="T12" fmla="*/ 163 w 1769"/>
                        <a:gd name="T13" fmla="*/ 150 h 791"/>
                        <a:gd name="T14" fmla="*/ 142 w 1769"/>
                        <a:gd name="T15" fmla="*/ 108 h 791"/>
                        <a:gd name="T16" fmla="*/ 114 w 1769"/>
                        <a:gd name="T17" fmla="*/ 70 h 791"/>
                        <a:gd name="T18" fmla="*/ 59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40" name="Group 27">
                    <a:extLst>
                      <a:ext uri="{FF2B5EF4-FFF2-40B4-BE49-F238E27FC236}">
                        <a16:creationId xmlns:a16="http://schemas.microsoft.com/office/drawing/2014/main" id="{D660DAE3-0E0A-B34B-B5EF-F91D9242C5EF}"/>
                      </a:ext>
                    </a:extLst>
                  </p:cNvPr>
                  <p:cNvGrpSpPr>
                    <a:grpSpLocks/>
                  </p:cNvGrpSpPr>
                  <p:nvPr/>
                </p:nvGrpSpPr>
                <p:grpSpPr bwMode="auto">
                  <a:xfrm>
                    <a:off x="3057" y="1241"/>
                    <a:ext cx="2150" cy="343"/>
                    <a:chOff x="2983" y="1269"/>
                    <a:chExt cx="2150" cy="343"/>
                  </a:xfrm>
                </p:grpSpPr>
                <p:sp>
                  <p:nvSpPr>
                    <p:cNvPr id="121" name="Freeform 28">
                      <a:extLst>
                        <a:ext uri="{FF2B5EF4-FFF2-40B4-BE49-F238E27FC236}">
                          <a16:creationId xmlns:a16="http://schemas.microsoft.com/office/drawing/2014/main" id="{B3E80087-EE1C-EB48-97BF-1F0ED78B6230}"/>
                        </a:ext>
                      </a:extLst>
                    </p:cNvPr>
                    <p:cNvSpPr>
                      <a:spLocks/>
                    </p:cNvSpPr>
                    <p:nvPr/>
                  </p:nvSpPr>
                  <p:spPr bwMode="hidden">
                    <a:xfrm rot="-84182">
                      <a:off x="2983" y="1290"/>
                      <a:ext cx="1404" cy="218"/>
                    </a:xfrm>
                    <a:custGeom>
                      <a:avLst/>
                      <a:gdLst>
                        <a:gd name="T0" fmla="*/ 0 w 2736"/>
                        <a:gd name="T1" fmla="*/ 41 h 504"/>
                        <a:gd name="T2" fmla="*/ 116 w 2736"/>
                        <a:gd name="T3" fmla="*/ 14 h 504"/>
                        <a:gd name="T4" fmla="*/ 240 w 2736"/>
                        <a:gd name="T5" fmla="*/ 2 h 504"/>
                        <a:gd name="T6" fmla="*/ 369 w 2736"/>
                        <a:gd name="T7" fmla="*/ 2 h 504"/>
                        <a:gd name="T8" fmla="*/ 367 w 2736"/>
                        <a:gd name="T9" fmla="*/ 8 h 504"/>
                        <a:gd name="T10" fmla="*/ 238 w 2736"/>
                        <a:gd name="T11" fmla="*/ 8 h 504"/>
                        <a:gd name="T12" fmla="*/ 88 w 2736"/>
                        <a:gd name="T13" fmla="*/ 24 h 504"/>
                        <a:gd name="T14" fmla="*/ 0 w 2736"/>
                        <a:gd name="T15" fmla="*/ 4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22" name="Freeform 29">
                      <a:extLst>
                        <a:ext uri="{FF2B5EF4-FFF2-40B4-BE49-F238E27FC236}">
                          <a16:creationId xmlns:a16="http://schemas.microsoft.com/office/drawing/2014/main" id="{5759AB18-1597-CD48-9750-6E4C87B36293}"/>
                        </a:ext>
                      </a:extLst>
                    </p:cNvPr>
                    <p:cNvSpPr>
                      <a:spLocks/>
                    </p:cNvSpPr>
                    <p:nvPr/>
                  </p:nvSpPr>
                  <p:spPr bwMode="hidden">
                    <a:xfrm rot="-84182">
                      <a:off x="4379" y="1269"/>
                      <a:ext cx="754" cy="340"/>
                    </a:xfrm>
                    <a:custGeom>
                      <a:avLst/>
                      <a:gdLst>
                        <a:gd name="T0" fmla="*/ 0 w 1769"/>
                        <a:gd name="T1" fmla="*/ 0 h 791"/>
                        <a:gd name="T2" fmla="*/ 38 w 1769"/>
                        <a:gd name="T3" fmla="*/ 4 h 791"/>
                        <a:gd name="T4" fmla="*/ 90 w 1769"/>
                        <a:gd name="T5" fmla="*/ 16 h 791"/>
                        <a:gd name="T6" fmla="*/ 125 w 1769"/>
                        <a:gd name="T7" fmla="*/ 34 h 791"/>
                        <a:gd name="T8" fmla="*/ 136 w 1769"/>
                        <a:gd name="T9" fmla="*/ 49 h 791"/>
                        <a:gd name="T10" fmla="*/ 131 w 1769"/>
                        <a:gd name="T11" fmla="*/ 62 h 791"/>
                        <a:gd name="T12" fmla="*/ 123 w 1769"/>
                        <a:gd name="T13" fmla="*/ 50 h 791"/>
                        <a:gd name="T14" fmla="*/ 107 w 1769"/>
                        <a:gd name="T15" fmla="*/ 36 h 791"/>
                        <a:gd name="T16" fmla="*/ 86 w 1769"/>
                        <a:gd name="T17" fmla="*/ 24 h 791"/>
                        <a:gd name="T18" fmla="*/ 45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41" name="Group 30">
                    <a:extLst>
                      <a:ext uri="{FF2B5EF4-FFF2-40B4-BE49-F238E27FC236}">
                        <a16:creationId xmlns:a16="http://schemas.microsoft.com/office/drawing/2014/main" id="{4A0C5321-DED9-5645-B871-2E00A80AADB9}"/>
                      </a:ext>
                    </a:extLst>
                  </p:cNvPr>
                  <p:cNvGrpSpPr>
                    <a:grpSpLocks/>
                  </p:cNvGrpSpPr>
                  <p:nvPr/>
                </p:nvGrpSpPr>
                <p:grpSpPr bwMode="auto">
                  <a:xfrm>
                    <a:off x="3012" y="889"/>
                    <a:ext cx="1879" cy="427"/>
                    <a:chOff x="2938" y="917"/>
                    <a:chExt cx="1879" cy="427"/>
                  </a:xfrm>
                </p:grpSpPr>
                <p:sp>
                  <p:nvSpPr>
                    <p:cNvPr id="119" name="Freeform 31">
                      <a:extLst>
                        <a:ext uri="{FF2B5EF4-FFF2-40B4-BE49-F238E27FC236}">
                          <a16:creationId xmlns:a16="http://schemas.microsoft.com/office/drawing/2014/main" id="{CADD4B3A-3099-234B-B8E5-55034FC4570B}"/>
                        </a:ext>
                      </a:extLst>
                    </p:cNvPr>
                    <p:cNvSpPr>
                      <a:spLocks/>
                    </p:cNvSpPr>
                    <p:nvPr/>
                  </p:nvSpPr>
                  <p:spPr bwMode="hidden">
                    <a:xfrm rot="-802576">
                      <a:off x="2938" y="1129"/>
                      <a:ext cx="1232" cy="215"/>
                    </a:xfrm>
                    <a:custGeom>
                      <a:avLst/>
                      <a:gdLst>
                        <a:gd name="T0" fmla="*/ 0 w 2736"/>
                        <a:gd name="T1" fmla="*/ 39 h 504"/>
                        <a:gd name="T2" fmla="*/ 79 w 2736"/>
                        <a:gd name="T3" fmla="*/ 13 h 504"/>
                        <a:gd name="T4" fmla="*/ 162 w 2736"/>
                        <a:gd name="T5" fmla="*/ 2 h 504"/>
                        <a:gd name="T6" fmla="*/ 250 w 2736"/>
                        <a:gd name="T7" fmla="*/ 2 h 504"/>
                        <a:gd name="T8" fmla="*/ 249 w 2736"/>
                        <a:gd name="T9" fmla="*/ 8 h 504"/>
                        <a:gd name="T10" fmla="*/ 161 w 2736"/>
                        <a:gd name="T11" fmla="*/ 8 h 504"/>
                        <a:gd name="T12" fmla="*/ 59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20" name="Freeform 32">
                      <a:extLst>
                        <a:ext uri="{FF2B5EF4-FFF2-40B4-BE49-F238E27FC236}">
                          <a16:creationId xmlns:a16="http://schemas.microsoft.com/office/drawing/2014/main" id="{74801580-F07F-0B4F-B636-7C0D5B351DDD}"/>
                        </a:ext>
                      </a:extLst>
                    </p:cNvPr>
                    <p:cNvSpPr>
                      <a:spLocks/>
                    </p:cNvSpPr>
                    <p:nvPr/>
                  </p:nvSpPr>
                  <p:spPr bwMode="hidden">
                    <a:xfrm rot="-802576">
                      <a:off x="4155" y="920"/>
                      <a:ext cx="662" cy="335"/>
                    </a:xfrm>
                    <a:custGeom>
                      <a:avLst/>
                      <a:gdLst>
                        <a:gd name="T0" fmla="*/ 0 w 1769"/>
                        <a:gd name="T1" fmla="*/ 0 h 791"/>
                        <a:gd name="T2" fmla="*/ 25 w 1769"/>
                        <a:gd name="T3" fmla="*/ 4 h 791"/>
                        <a:gd name="T4" fmla="*/ 61 w 1769"/>
                        <a:gd name="T5" fmla="*/ 15 h 791"/>
                        <a:gd name="T6" fmla="*/ 85 w 1769"/>
                        <a:gd name="T7" fmla="*/ 33 h 791"/>
                        <a:gd name="T8" fmla="*/ 92 w 1769"/>
                        <a:gd name="T9" fmla="*/ 46 h 791"/>
                        <a:gd name="T10" fmla="*/ 89 w 1769"/>
                        <a:gd name="T11" fmla="*/ 60 h 791"/>
                        <a:gd name="T12" fmla="*/ 83 w 1769"/>
                        <a:gd name="T13" fmla="*/ 48 h 791"/>
                        <a:gd name="T14" fmla="*/ 73 w 1769"/>
                        <a:gd name="T15" fmla="*/ 34 h 791"/>
                        <a:gd name="T16" fmla="*/ 58 w 1769"/>
                        <a:gd name="T17" fmla="*/ 22 h 791"/>
                        <a:gd name="T18" fmla="*/ 30 w 1769"/>
                        <a:gd name="T19" fmla="*/ 11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42" name="Group 33">
                    <a:extLst>
                      <a:ext uri="{FF2B5EF4-FFF2-40B4-BE49-F238E27FC236}">
                        <a16:creationId xmlns:a16="http://schemas.microsoft.com/office/drawing/2014/main" id="{2F8016D4-FB20-414C-A872-CB47AC53FDCB}"/>
                      </a:ext>
                    </a:extLst>
                  </p:cNvPr>
                  <p:cNvGrpSpPr>
                    <a:grpSpLocks/>
                  </p:cNvGrpSpPr>
                  <p:nvPr/>
                </p:nvGrpSpPr>
                <p:grpSpPr bwMode="auto">
                  <a:xfrm>
                    <a:off x="711" y="1625"/>
                    <a:ext cx="1257" cy="2326"/>
                    <a:chOff x="637" y="1653"/>
                    <a:chExt cx="1257" cy="2326"/>
                  </a:xfrm>
                </p:grpSpPr>
                <p:sp>
                  <p:nvSpPr>
                    <p:cNvPr id="117" name="Freeform 34">
                      <a:extLst>
                        <a:ext uri="{FF2B5EF4-FFF2-40B4-BE49-F238E27FC236}">
                          <a16:creationId xmlns:a16="http://schemas.microsoft.com/office/drawing/2014/main" id="{341583AE-6A9D-E943-A30A-635EF0FE869F}"/>
                        </a:ext>
                      </a:extLst>
                    </p:cNvPr>
                    <p:cNvSpPr>
                      <a:spLocks/>
                    </p:cNvSpPr>
                    <p:nvPr/>
                  </p:nvSpPr>
                  <p:spPr bwMode="hidden">
                    <a:xfrm rot="18888116" flipH="1">
                      <a:off x="876" y="2358"/>
                      <a:ext cx="1724" cy="313"/>
                    </a:xfrm>
                    <a:custGeom>
                      <a:avLst/>
                      <a:gdLst>
                        <a:gd name="T0" fmla="*/ 0 w 2736"/>
                        <a:gd name="T1" fmla="*/ 120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18" name="Freeform 35">
                      <a:extLst>
                        <a:ext uri="{FF2B5EF4-FFF2-40B4-BE49-F238E27FC236}">
                          <a16:creationId xmlns:a16="http://schemas.microsoft.com/office/drawing/2014/main" id="{D607FB3C-EB7A-114B-861D-960B2841DC0D}"/>
                        </a:ext>
                      </a:extLst>
                    </p:cNvPr>
                    <p:cNvSpPr>
                      <a:spLocks/>
                    </p:cNvSpPr>
                    <p:nvPr/>
                  </p:nvSpPr>
                  <p:spPr bwMode="hidden">
                    <a:xfrm rot="18888116" flipH="1">
                      <a:off x="419" y="3271"/>
                      <a:ext cx="926" cy="490"/>
                    </a:xfrm>
                    <a:custGeom>
                      <a:avLst/>
                      <a:gdLst>
                        <a:gd name="T0" fmla="*/ 1 w 1769"/>
                        <a:gd name="T1" fmla="*/ 2 h 791"/>
                        <a:gd name="T2" fmla="*/ 70 w 1769"/>
                        <a:gd name="T3" fmla="*/ 14 h 791"/>
                        <a:gd name="T4" fmla="*/ 166 w 1769"/>
                        <a:gd name="T5" fmla="*/ 48 h 791"/>
                        <a:gd name="T6" fmla="*/ 231 w 1769"/>
                        <a:gd name="T7" fmla="*/ 103 h 791"/>
                        <a:gd name="T8" fmla="*/ 252 w 1769"/>
                        <a:gd name="T9" fmla="*/ 145 h 791"/>
                        <a:gd name="T10" fmla="*/ 242 w 1769"/>
                        <a:gd name="T11" fmla="*/ 187 h 791"/>
                        <a:gd name="T12" fmla="*/ 228 w 1769"/>
                        <a:gd name="T13" fmla="*/ 151 h 791"/>
                        <a:gd name="T14" fmla="*/ 199 w 1769"/>
                        <a:gd name="T15" fmla="*/ 108 h 791"/>
                        <a:gd name="T16" fmla="*/ 159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grpSp>
              <p:grpSp>
                <p:nvGrpSpPr>
                  <p:cNvPr id="43" name="Group 36">
                    <a:extLst>
                      <a:ext uri="{FF2B5EF4-FFF2-40B4-BE49-F238E27FC236}">
                        <a16:creationId xmlns:a16="http://schemas.microsoft.com/office/drawing/2014/main" id="{4C5BFD52-D2DB-664A-9AF1-9EE4D0BC68F9}"/>
                      </a:ext>
                    </a:extLst>
                  </p:cNvPr>
                  <p:cNvGrpSpPr>
                    <a:grpSpLocks/>
                  </p:cNvGrpSpPr>
                  <p:nvPr/>
                </p:nvGrpSpPr>
                <p:grpSpPr bwMode="auto">
                  <a:xfrm>
                    <a:off x="69" y="2168"/>
                    <a:ext cx="2463" cy="1332"/>
                    <a:chOff x="-5" y="2196"/>
                    <a:chExt cx="2463" cy="1332"/>
                  </a:xfrm>
                </p:grpSpPr>
                <p:sp>
                  <p:nvSpPr>
                    <p:cNvPr id="115" name="Freeform 37">
                      <a:extLst>
                        <a:ext uri="{FF2B5EF4-FFF2-40B4-BE49-F238E27FC236}">
                          <a16:creationId xmlns:a16="http://schemas.microsoft.com/office/drawing/2014/main" id="{96F101E1-40DE-1E4F-9088-59C523464523}"/>
                        </a:ext>
                      </a:extLst>
                    </p:cNvPr>
                    <p:cNvSpPr>
                      <a:spLocks/>
                    </p:cNvSpPr>
                    <p:nvPr/>
                  </p:nvSpPr>
                  <p:spPr bwMode="hidden">
                    <a:xfrm rot="19495919" flipH="1">
                      <a:off x="644" y="2196"/>
                      <a:ext cx="1814" cy="348"/>
                    </a:xfrm>
                    <a:custGeom>
                      <a:avLst/>
                      <a:gdLst>
                        <a:gd name="T0" fmla="*/ 0 w 2736"/>
                        <a:gd name="T1" fmla="*/ 166 h 504"/>
                        <a:gd name="T2" fmla="*/ 252 w 2736"/>
                        <a:gd name="T3" fmla="*/ 55 h 504"/>
                        <a:gd name="T4" fmla="*/ 518 w 2736"/>
                        <a:gd name="T5" fmla="*/ 8 h 504"/>
                        <a:gd name="T6" fmla="*/ 798 w 2736"/>
                        <a:gd name="T7" fmla="*/ 8 h 504"/>
                        <a:gd name="T8" fmla="*/ 792 w 2736"/>
                        <a:gd name="T9" fmla="*/ 34 h 504"/>
                        <a:gd name="T10" fmla="*/ 514 w 2736"/>
                        <a:gd name="T11" fmla="*/ 34 h 504"/>
                        <a:gd name="T12" fmla="*/ 191 w 2736"/>
                        <a:gd name="T13" fmla="*/ 96 h 504"/>
                        <a:gd name="T14" fmla="*/ 0 w 2736"/>
                        <a:gd name="T15" fmla="*/ 16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16" name="Freeform 38">
                      <a:extLst>
                        <a:ext uri="{FF2B5EF4-FFF2-40B4-BE49-F238E27FC236}">
                          <a16:creationId xmlns:a16="http://schemas.microsoft.com/office/drawing/2014/main" id="{185042BF-19A6-634E-AB8C-A2241C74D54C}"/>
                        </a:ext>
                      </a:extLst>
                    </p:cNvPr>
                    <p:cNvSpPr>
                      <a:spLocks/>
                    </p:cNvSpPr>
                    <p:nvPr/>
                  </p:nvSpPr>
                  <p:spPr bwMode="hidden">
                    <a:xfrm rot="19495919" flipH="1">
                      <a:off x="-2" y="2984"/>
                      <a:ext cx="976" cy="547"/>
                    </a:xfrm>
                    <a:custGeom>
                      <a:avLst/>
                      <a:gdLst>
                        <a:gd name="T0" fmla="*/ 1 w 1769"/>
                        <a:gd name="T1" fmla="*/ 3 h 791"/>
                        <a:gd name="T2" fmla="*/ 81 w 1769"/>
                        <a:gd name="T3" fmla="*/ 19 h 791"/>
                        <a:gd name="T4" fmla="*/ 194 w 1769"/>
                        <a:gd name="T5" fmla="*/ 66 h 791"/>
                        <a:gd name="T6" fmla="*/ 270 w 1769"/>
                        <a:gd name="T7" fmla="*/ 143 h 791"/>
                        <a:gd name="T8" fmla="*/ 295 w 1769"/>
                        <a:gd name="T9" fmla="*/ 201 h 791"/>
                        <a:gd name="T10" fmla="*/ 283 w 1769"/>
                        <a:gd name="T11" fmla="*/ 260 h 791"/>
                        <a:gd name="T12" fmla="*/ 266 w 1769"/>
                        <a:gd name="T13" fmla="*/ 209 h 791"/>
                        <a:gd name="T14" fmla="*/ 233 w 1769"/>
                        <a:gd name="T15" fmla="*/ 150 h 791"/>
                        <a:gd name="T16" fmla="*/ 186 w 1769"/>
                        <a:gd name="T17" fmla="*/ 98 h 791"/>
                        <a:gd name="T18" fmla="*/ 97 w 1769"/>
                        <a:gd name="T19" fmla="*/ 50 h 791"/>
                        <a:gd name="T20" fmla="*/ 0 w 1769"/>
                        <a:gd name="T21" fmla="*/ 26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grpSp>
              <p:grpSp>
                <p:nvGrpSpPr>
                  <p:cNvPr id="44" name="Group 39">
                    <a:extLst>
                      <a:ext uri="{FF2B5EF4-FFF2-40B4-BE49-F238E27FC236}">
                        <a16:creationId xmlns:a16="http://schemas.microsoft.com/office/drawing/2014/main" id="{81D952EC-18EA-684C-AEDD-2AE6A1EC79FC}"/>
                      </a:ext>
                    </a:extLst>
                  </p:cNvPr>
                  <p:cNvGrpSpPr>
                    <a:grpSpLocks/>
                  </p:cNvGrpSpPr>
                  <p:nvPr/>
                </p:nvGrpSpPr>
                <p:grpSpPr bwMode="auto">
                  <a:xfrm>
                    <a:off x="22" y="1981"/>
                    <a:ext cx="2477" cy="1064"/>
                    <a:chOff x="-52" y="2009"/>
                    <a:chExt cx="2477" cy="1064"/>
                  </a:xfrm>
                </p:grpSpPr>
                <p:sp>
                  <p:nvSpPr>
                    <p:cNvPr id="113" name="Freeform 40">
                      <a:extLst>
                        <a:ext uri="{FF2B5EF4-FFF2-40B4-BE49-F238E27FC236}">
                          <a16:creationId xmlns:a16="http://schemas.microsoft.com/office/drawing/2014/main" id="{A162DF68-C7B6-9346-8DC7-B9CA716A2357}"/>
                        </a:ext>
                      </a:extLst>
                    </p:cNvPr>
                    <p:cNvSpPr>
                      <a:spLocks/>
                    </p:cNvSpPr>
                    <p:nvPr/>
                  </p:nvSpPr>
                  <p:spPr bwMode="hidden">
                    <a:xfrm rot="20017085" flipH="1">
                      <a:off x="689" y="2009"/>
                      <a:ext cx="1733" cy="304"/>
                    </a:xfrm>
                    <a:custGeom>
                      <a:avLst/>
                      <a:gdLst>
                        <a:gd name="T0" fmla="*/ 0 w 2736"/>
                        <a:gd name="T1" fmla="*/ 110 h 504"/>
                        <a:gd name="T2" fmla="*/ 219 w 2736"/>
                        <a:gd name="T3" fmla="*/ 37 h 504"/>
                        <a:gd name="T4" fmla="*/ 452 w 2736"/>
                        <a:gd name="T5" fmla="*/ 5 h 504"/>
                        <a:gd name="T6" fmla="*/ 695 w 2736"/>
                        <a:gd name="T7" fmla="*/ 5 h 504"/>
                        <a:gd name="T8" fmla="*/ 691 w 2736"/>
                        <a:gd name="T9" fmla="*/ 22 h 504"/>
                        <a:gd name="T10" fmla="*/ 448 w 2736"/>
                        <a:gd name="T11" fmla="*/ 22 h 504"/>
                        <a:gd name="T12" fmla="*/ 166 w 2736"/>
                        <a:gd name="T13" fmla="*/ 64 h 504"/>
                        <a:gd name="T14" fmla="*/ 0 w 2736"/>
                        <a:gd name="T15" fmla="*/ 1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14" name="Freeform 41">
                      <a:extLst>
                        <a:ext uri="{FF2B5EF4-FFF2-40B4-BE49-F238E27FC236}">
                          <a16:creationId xmlns:a16="http://schemas.microsoft.com/office/drawing/2014/main" id="{64BE3964-C71A-9249-8969-A73F0B1A1203}"/>
                        </a:ext>
                      </a:extLst>
                    </p:cNvPr>
                    <p:cNvSpPr>
                      <a:spLocks/>
                    </p:cNvSpPr>
                    <p:nvPr/>
                  </p:nvSpPr>
                  <p:spPr bwMode="hidden">
                    <a:xfrm rot="20017085" flipH="1">
                      <a:off x="-52" y="2596"/>
                      <a:ext cx="932" cy="474"/>
                    </a:xfrm>
                    <a:custGeom>
                      <a:avLst/>
                      <a:gdLst>
                        <a:gd name="T0" fmla="*/ 1 w 1769"/>
                        <a:gd name="T1" fmla="*/ 2 h 791"/>
                        <a:gd name="T2" fmla="*/ 71 w 1769"/>
                        <a:gd name="T3" fmla="*/ 12 h 791"/>
                        <a:gd name="T4" fmla="*/ 169 w 1769"/>
                        <a:gd name="T5" fmla="*/ 43 h 791"/>
                        <a:gd name="T6" fmla="*/ 236 w 1769"/>
                        <a:gd name="T7" fmla="*/ 93 h 791"/>
                        <a:gd name="T8" fmla="*/ 257 w 1769"/>
                        <a:gd name="T9" fmla="*/ 131 h 791"/>
                        <a:gd name="T10" fmla="*/ 247 w 1769"/>
                        <a:gd name="T11" fmla="*/ 170 h 791"/>
                        <a:gd name="T12" fmla="*/ 232 w 1769"/>
                        <a:gd name="T13" fmla="*/ 136 h 791"/>
                        <a:gd name="T14" fmla="*/ 203 w 1769"/>
                        <a:gd name="T15" fmla="*/ 98 h 791"/>
                        <a:gd name="T16" fmla="*/ 162 w 1769"/>
                        <a:gd name="T17" fmla="*/ 64 h 791"/>
                        <a:gd name="T18" fmla="*/ 85 w 1769"/>
                        <a:gd name="T19" fmla="*/ 33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grpSp>
              <p:grpSp>
                <p:nvGrpSpPr>
                  <p:cNvPr id="45" name="Group 42">
                    <a:extLst>
                      <a:ext uri="{FF2B5EF4-FFF2-40B4-BE49-F238E27FC236}">
                        <a16:creationId xmlns:a16="http://schemas.microsoft.com/office/drawing/2014/main" id="{47460C3D-B46B-BF4D-B6B5-411E2B656E98}"/>
                      </a:ext>
                    </a:extLst>
                  </p:cNvPr>
                  <p:cNvGrpSpPr>
                    <a:grpSpLocks/>
                  </p:cNvGrpSpPr>
                  <p:nvPr/>
                </p:nvGrpSpPr>
                <p:grpSpPr bwMode="auto">
                  <a:xfrm>
                    <a:off x="0" y="1785"/>
                    <a:ext cx="2472" cy="927"/>
                    <a:chOff x="-74" y="1813"/>
                    <a:chExt cx="2472" cy="927"/>
                  </a:xfrm>
                </p:grpSpPr>
                <p:sp>
                  <p:nvSpPr>
                    <p:cNvPr id="111" name="Freeform 43">
                      <a:extLst>
                        <a:ext uri="{FF2B5EF4-FFF2-40B4-BE49-F238E27FC236}">
                          <a16:creationId xmlns:a16="http://schemas.microsoft.com/office/drawing/2014/main" id="{E75CCBDB-7606-634C-A615-B0F49C5144BA}"/>
                        </a:ext>
                      </a:extLst>
                    </p:cNvPr>
                    <p:cNvSpPr>
                      <a:spLocks/>
                    </p:cNvSpPr>
                    <p:nvPr/>
                  </p:nvSpPr>
                  <p:spPr bwMode="hidden">
                    <a:xfrm rot="20519637" flipH="1">
                      <a:off x="720" y="1816"/>
                      <a:ext cx="1675" cy="336"/>
                    </a:xfrm>
                    <a:custGeom>
                      <a:avLst/>
                      <a:gdLst>
                        <a:gd name="T0" fmla="*/ 0 w 2736"/>
                        <a:gd name="T1" fmla="*/ 149 h 504"/>
                        <a:gd name="T2" fmla="*/ 198 w 2736"/>
                        <a:gd name="T3" fmla="*/ 49 h 504"/>
                        <a:gd name="T4" fmla="*/ 407 w 2736"/>
                        <a:gd name="T5" fmla="*/ 7 h 504"/>
                        <a:gd name="T6" fmla="*/ 628 w 2736"/>
                        <a:gd name="T7" fmla="*/ 7 h 504"/>
                        <a:gd name="T8" fmla="*/ 624 w 2736"/>
                        <a:gd name="T9" fmla="*/ 30 h 504"/>
                        <a:gd name="T10" fmla="*/ 405 w 2736"/>
                        <a:gd name="T11" fmla="*/ 30 h 504"/>
                        <a:gd name="T12" fmla="*/ 150 w 2736"/>
                        <a:gd name="T13" fmla="*/ 86 h 504"/>
                        <a:gd name="T14" fmla="*/ 0 w 2736"/>
                        <a:gd name="T15" fmla="*/ 14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12" name="Freeform 44">
                      <a:extLst>
                        <a:ext uri="{FF2B5EF4-FFF2-40B4-BE49-F238E27FC236}">
                          <a16:creationId xmlns:a16="http://schemas.microsoft.com/office/drawing/2014/main" id="{F2A1E023-1552-8948-9DFB-BC74C67FD37A}"/>
                        </a:ext>
                      </a:extLst>
                    </p:cNvPr>
                    <p:cNvSpPr>
                      <a:spLocks/>
                    </p:cNvSpPr>
                    <p:nvPr/>
                  </p:nvSpPr>
                  <p:spPr bwMode="hidden">
                    <a:xfrm rot="20519637" flipH="1">
                      <a:off x="-74" y="2214"/>
                      <a:ext cx="901" cy="529"/>
                    </a:xfrm>
                    <a:custGeom>
                      <a:avLst/>
                      <a:gdLst>
                        <a:gd name="T0" fmla="*/ 1 w 1769"/>
                        <a:gd name="T1" fmla="*/ 2 h 791"/>
                        <a:gd name="T2" fmla="*/ 64 w 1769"/>
                        <a:gd name="T3" fmla="*/ 17 h 791"/>
                        <a:gd name="T4" fmla="*/ 153 w 1769"/>
                        <a:gd name="T5" fmla="*/ 60 h 791"/>
                        <a:gd name="T6" fmla="*/ 213 w 1769"/>
                        <a:gd name="T7" fmla="*/ 129 h 791"/>
                        <a:gd name="T8" fmla="*/ 232 w 1769"/>
                        <a:gd name="T9" fmla="*/ 182 h 791"/>
                        <a:gd name="T10" fmla="*/ 223 w 1769"/>
                        <a:gd name="T11" fmla="*/ 235 h 791"/>
                        <a:gd name="T12" fmla="*/ 210 w 1769"/>
                        <a:gd name="T13" fmla="*/ 189 h 791"/>
                        <a:gd name="T14" fmla="*/ 183 w 1769"/>
                        <a:gd name="T15" fmla="*/ 136 h 791"/>
                        <a:gd name="T16" fmla="*/ 147 w 1769"/>
                        <a:gd name="T17" fmla="*/ 88 h 791"/>
                        <a:gd name="T18" fmla="*/ 77 w 1769"/>
                        <a:gd name="T19" fmla="*/ 45 h 791"/>
                        <a:gd name="T20" fmla="*/ 0 w 1769"/>
                        <a:gd name="T21" fmla="*/ 23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grpSp>
              <p:grpSp>
                <p:nvGrpSpPr>
                  <p:cNvPr id="46" name="Group 183">
                    <a:extLst>
                      <a:ext uri="{FF2B5EF4-FFF2-40B4-BE49-F238E27FC236}">
                        <a16:creationId xmlns:a16="http://schemas.microsoft.com/office/drawing/2014/main" id="{20513C8C-02DF-A040-99D9-0B558BF7648A}"/>
                      </a:ext>
                    </a:extLst>
                  </p:cNvPr>
                  <p:cNvGrpSpPr>
                    <a:grpSpLocks/>
                  </p:cNvGrpSpPr>
                  <p:nvPr/>
                </p:nvGrpSpPr>
                <p:grpSpPr bwMode="auto">
                  <a:xfrm>
                    <a:off x="96" y="1563"/>
                    <a:ext cx="2342" cy="657"/>
                    <a:chOff x="22" y="1591"/>
                    <a:chExt cx="2342" cy="657"/>
                  </a:xfrm>
                </p:grpSpPr>
                <p:sp>
                  <p:nvSpPr>
                    <p:cNvPr id="109" name="Freeform 46">
                      <a:extLst>
                        <a:ext uri="{FF2B5EF4-FFF2-40B4-BE49-F238E27FC236}">
                          <a16:creationId xmlns:a16="http://schemas.microsoft.com/office/drawing/2014/main" id="{54B3C162-B00E-4846-8194-72BF3CE82BDD}"/>
                        </a:ext>
                      </a:extLst>
                    </p:cNvPr>
                    <p:cNvSpPr>
                      <a:spLocks/>
                    </p:cNvSpPr>
                    <p:nvPr/>
                  </p:nvSpPr>
                  <p:spPr bwMode="hidden">
                    <a:xfrm rot="21136207" flipH="1">
                      <a:off x="819" y="1591"/>
                      <a:ext cx="1545" cy="312"/>
                    </a:xfrm>
                    <a:custGeom>
                      <a:avLst/>
                      <a:gdLst>
                        <a:gd name="T0" fmla="*/ 0 w 2736"/>
                        <a:gd name="T1" fmla="*/ 119 h 504"/>
                        <a:gd name="T2" fmla="*/ 156 w 2736"/>
                        <a:gd name="T3" fmla="*/ 40 h 504"/>
                        <a:gd name="T4" fmla="*/ 320 w 2736"/>
                        <a:gd name="T5" fmla="*/ 6 h 504"/>
                        <a:gd name="T6" fmla="*/ 492 w 2736"/>
                        <a:gd name="T7" fmla="*/ 6 h 504"/>
                        <a:gd name="T8" fmla="*/ 490 w 2736"/>
                        <a:gd name="T9" fmla="*/ 25 h 504"/>
                        <a:gd name="T10" fmla="*/ 317 w 2736"/>
                        <a:gd name="T11" fmla="*/ 25 h 504"/>
                        <a:gd name="T12" fmla="*/ 117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10" name="Freeform 47">
                      <a:extLst>
                        <a:ext uri="{FF2B5EF4-FFF2-40B4-BE49-F238E27FC236}">
                          <a16:creationId xmlns:a16="http://schemas.microsoft.com/office/drawing/2014/main" id="{F272D2A1-72E9-7C41-A02F-6B819F3B2028}"/>
                        </a:ext>
                      </a:extLst>
                    </p:cNvPr>
                    <p:cNvSpPr>
                      <a:spLocks/>
                    </p:cNvSpPr>
                    <p:nvPr/>
                  </p:nvSpPr>
                  <p:spPr bwMode="hidden">
                    <a:xfrm rot="21136207" flipH="1">
                      <a:off x="25" y="1758"/>
                      <a:ext cx="828" cy="487"/>
                    </a:xfrm>
                    <a:custGeom>
                      <a:avLst/>
                      <a:gdLst>
                        <a:gd name="T0" fmla="*/ 0 w 1769"/>
                        <a:gd name="T1" fmla="*/ 2 h 791"/>
                        <a:gd name="T2" fmla="*/ 50 w 1769"/>
                        <a:gd name="T3" fmla="*/ 13 h 791"/>
                        <a:gd name="T4" fmla="*/ 119 w 1769"/>
                        <a:gd name="T5" fmla="*/ 47 h 791"/>
                        <a:gd name="T6" fmla="*/ 165 w 1769"/>
                        <a:gd name="T7" fmla="*/ 101 h 791"/>
                        <a:gd name="T8" fmla="*/ 180 w 1769"/>
                        <a:gd name="T9" fmla="*/ 142 h 791"/>
                        <a:gd name="T10" fmla="*/ 173 w 1769"/>
                        <a:gd name="T11" fmla="*/ 184 h 791"/>
                        <a:gd name="T12" fmla="*/ 163 w 1769"/>
                        <a:gd name="T13" fmla="*/ 147 h 791"/>
                        <a:gd name="T14" fmla="*/ 142 w 1769"/>
                        <a:gd name="T15" fmla="*/ 106 h 791"/>
                        <a:gd name="T16" fmla="*/ 114 w 1769"/>
                        <a:gd name="T17" fmla="*/ 69 h 791"/>
                        <a:gd name="T18" fmla="*/ 59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grpSp>
              <p:grpSp>
                <p:nvGrpSpPr>
                  <p:cNvPr id="47" name="Group 48">
                    <a:extLst>
                      <a:ext uri="{FF2B5EF4-FFF2-40B4-BE49-F238E27FC236}">
                        <a16:creationId xmlns:a16="http://schemas.microsoft.com/office/drawing/2014/main" id="{98D42CCB-DEC9-7549-B327-5A5DC45F863C}"/>
                      </a:ext>
                    </a:extLst>
                  </p:cNvPr>
                  <p:cNvGrpSpPr>
                    <a:grpSpLocks/>
                  </p:cNvGrpSpPr>
                  <p:nvPr/>
                </p:nvGrpSpPr>
                <p:grpSpPr bwMode="auto">
                  <a:xfrm>
                    <a:off x="263" y="1418"/>
                    <a:ext cx="2150" cy="343"/>
                    <a:chOff x="189" y="1446"/>
                    <a:chExt cx="2150" cy="343"/>
                  </a:xfrm>
                </p:grpSpPr>
                <p:sp>
                  <p:nvSpPr>
                    <p:cNvPr id="107" name="Freeform 49">
                      <a:extLst>
                        <a:ext uri="{FF2B5EF4-FFF2-40B4-BE49-F238E27FC236}">
                          <a16:creationId xmlns:a16="http://schemas.microsoft.com/office/drawing/2014/main" id="{911BF0F4-738B-E94D-847C-903D1BE21F93}"/>
                        </a:ext>
                      </a:extLst>
                    </p:cNvPr>
                    <p:cNvSpPr>
                      <a:spLocks/>
                    </p:cNvSpPr>
                    <p:nvPr/>
                  </p:nvSpPr>
                  <p:spPr bwMode="hidden">
                    <a:xfrm rot="84182" flipH="1">
                      <a:off x="934" y="1466"/>
                      <a:ext cx="1402" cy="219"/>
                    </a:xfrm>
                    <a:custGeom>
                      <a:avLst/>
                      <a:gdLst>
                        <a:gd name="T0" fmla="*/ 0 w 2736"/>
                        <a:gd name="T1" fmla="*/ 41 h 504"/>
                        <a:gd name="T2" fmla="*/ 116 w 2736"/>
                        <a:gd name="T3" fmla="*/ 14 h 504"/>
                        <a:gd name="T4" fmla="*/ 239 w 2736"/>
                        <a:gd name="T5" fmla="*/ 2 h 504"/>
                        <a:gd name="T6" fmla="*/ 368 w 2736"/>
                        <a:gd name="T7" fmla="*/ 2 h 504"/>
                        <a:gd name="T8" fmla="*/ 366 w 2736"/>
                        <a:gd name="T9" fmla="*/ 9 h 504"/>
                        <a:gd name="T10" fmla="*/ 237 w 2736"/>
                        <a:gd name="T11" fmla="*/ 9 h 504"/>
                        <a:gd name="T12" fmla="*/ 88 w 2736"/>
                        <a:gd name="T13" fmla="*/ 24 h 504"/>
                        <a:gd name="T14" fmla="*/ 0 w 2736"/>
                        <a:gd name="T15" fmla="*/ 4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8" name="Freeform 50">
                      <a:extLst>
                        <a:ext uri="{FF2B5EF4-FFF2-40B4-BE49-F238E27FC236}">
                          <a16:creationId xmlns:a16="http://schemas.microsoft.com/office/drawing/2014/main" id="{1E0EA23B-C7FC-F340-BEE5-6093FE4A3EC7}"/>
                        </a:ext>
                      </a:extLst>
                    </p:cNvPr>
                    <p:cNvSpPr>
                      <a:spLocks/>
                    </p:cNvSpPr>
                    <p:nvPr/>
                  </p:nvSpPr>
                  <p:spPr bwMode="hidden">
                    <a:xfrm rot="84182" flipH="1">
                      <a:off x="189" y="1443"/>
                      <a:ext cx="754" cy="346"/>
                    </a:xfrm>
                    <a:custGeom>
                      <a:avLst/>
                      <a:gdLst>
                        <a:gd name="T0" fmla="*/ 0 w 1769"/>
                        <a:gd name="T1" fmla="*/ 0 h 791"/>
                        <a:gd name="T2" fmla="*/ 38 w 1769"/>
                        <a:gd name="T3" fmla="*/ 4 h 791"/>
                        <a:gd name="T4" fmla="*/ 90 w 1769"/>
                        <a:gd name="T5" fmla="*/ 17 h 791"/>
                        <a:gd name="T6" fmla="*/ 125 w 1769"/>
                        <a:gd name="T7" fmla="*/ 36 h 791"/>
                        <a:gd name="T8" fmla="*/ 136 w 1769"/>
                        <a:gd name="T9" fmla="*/ 51 h 791"/>
                        <a:gd name="T10" fmla="*/ 131 w 1769"/>
                        <a:gd name="T11" fmla="*/ 66 h 791"/>
                        <a:gd name="T12" fmla="*/ 123 w 1769"/>
                        <a:gd name="T13" fmla="*/ 53 h 791"/>
                        <a:gd name="T14" fmla="*/ 107 w 1769"/>
                        <a:gd name="T15" fmla="*/ 38 h 791"/>
                        <a:gd name="T16" fmla="*/ 86 w 1769"/>
                        <a:gd name="T17" fmla="*/ 24 h 791"/>
                        <a:gd name="T18" fmla="*/ 45 w 1769"/>
                        <a:gd name="T19" fmla="*/ 13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grpSp>
              <p:grpSp>
                <p:nvGrpSpPr>
                  <p:cNvPr id="48" name="Group 51">
                    <a:extLst>
                      <a:ext uri="{FF2B5EF4-FFF2-40B4-BE49-F238E27FC236}">
                        <a16:creationId xmlns:a16="http://schemas.microsoft.com/office/drawing/2014/main" id="{FFE176C6-9596-9845-ABFE-8686BB83E1A6}"/>
                      </a:ext>
                    </a:extLst>
                  </p:cNvPr>
                  <p:cNvGrpSpPr>
                    <a:grpSpLocks/>
                  </p:cNvGrpSpPr>
                  <p:nvPr/>
                </p:nvGrpSpPr>
                <p:grpSpPr bwMode="auto">
                  <a:xfrm>
                    <a:off x="579" y="1066"/>
                    <a:ext cx="1879" cy="427"/>
                    <a:chOff x="505" y="1094"/>
                    <a:chExt cx="1879" cy="427"/>
                  </a:xfrm>
                </p:grpSpPr>
                <p:sp>
                  <p:nvSpPr>
                    <p:cNvPr id="105" name="Freeform 52">
                      <a:extLst>
                        <a:ext uri="{FF2B5EF4-FFF2-40B4-BE49-F238E27FC236}">
                          <a16:creationId xmlns:a16="http://schemas.microsoft.com/office/drawing/2014/main" id="{7D773718-4E7B-734F-AF86-28C0EA3CC961}"/>
                        </a:ext>
                      </a:extLst>
                    </p:cNvPr>
                    <p:cNvSpPr>
                      <a:spLocks/>
                    </p:cNvSpPr>
                    <p:nvPr/>
                  </p:nvSpPr>
                  <p:spPr bwMode="hidden">
                    <a:xfrm rot="802576" flipH="1">
                      <a:off x="1152" y="1306"/>
                      <a:ext cx="1232" cy="215"/>
                    </a:xfrm>
                    <a:custGeom>
                      <a:avLst/>
                      <a:gdLst>
                        <a:gd name="T0" fmla="*/ 0 w 2736"/>
                        <a:gd name="T1" fmla="*/ 39 h 504"/>
                        <a:gd name="T2" fmla="*/ 79 w 2736"/>
                        <a:gd name="T3" fmla="*/ 13 h 504"/>
                        <a:gd name="T4" fmla="*/ 162 w 2736"/>
                        <a:gd name="T5" fmla="*/ 2 h 504"/>
                        <a:gd name="T6" fmla="*/ 250 w 2736"/>
                        <a:gd name="T7" fmla="*/ 2 h 504"/>
                        <a:gd name="T8" fmla="*/ 249 w 2736"/>
                        <a:gd name="T9" fmla="*/ 8 h 504"/>
                        <a:gd name="T10" fmla="*/ 161 w 2736"/>
                        <a:gd name="T11" fmla="*/ 8 h 504"/>
                        <a:gd name="T12" fmla="*/ 59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6" name="Freeform 53">
                      <a:extLst>
                        <a:ext uri="{FF2B5EF4-FFF2-40B4-BE49-F238E27FC236}">
                          <a16:creationId xmlns:a16="http://schemas.microsoft.com/office/drawing/2014/main" id="{7A17085B-1EB3-D643-8420-45471752AE03}"/>
                        </a:ext>
                      </a:extLst>
                    </p:cNvPr>
                    <p:cNvSpPr>
                      <a:spLocks/>
                    </p:cNvSpPr>
                    <p:nvPr/>
                  </p:nvSpPr>
                  <p:spPr bwMode="hidden">
                    <a:xfrm rot="802576" flipH="1">
                      <a:off x="505" y="1094"/>
                      <a:ext cx="662" cy="340"/>
                    </a:xfrm>
                    <a:custGeom>
                      <a:avLst/>
                      <a:gdLst>
                        <a:gd name="T0" fmla="*/ 0 w 1769"/>
                        <a:gd name="T1" fmla="*/ 0 h 791"/>
                        <a:gd name="T2" fmla="*/ 25 w 1769"/>
                        <a:gd name="T3" fmla="*/ 4 h 791"/>
                        <a:gd name="T4" fmla="*/ 61 w 1769"/>
                        <a:gd name="T5" fmla="*/ 16 h 791"/>
                        <a:gd name="T6" fmla="*/ 85 w 1769"/>
                        <a:gd name="T7" fmla="*/ 34 h 791"/>
                        <a:gd name="T8" fmla="*/ 92 w 1769"/>
                        <a:gd name="T9" fmla="*/ 49 h 791"/>
                        <a:gd name="T10" fmla="*/ 89 w 1769"/>
                        <a:gd name="T11" fmla="*/ 62 h 791"/>
                        <a:gd name="T12" fmla="*/ 83 w 1769"/>
                        <a:gd name="T13" fmla="*/ 50 h 791"/>
                        <a:gd name="T14" fmla="*/ 73 w 1769"/>
                        <a:gd name="T15" fmla="*/ 36 h 791"/>
                        <a:gd name="T16" fmla="*/ 58 w 1769"/>
                        <a:gd name="T17" fmla="*/ 24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49" name="Group 54">
                    <a:extLst>
                      <a:ext uri="{FF2B5EF4-FFF2-40B4-BE49-F238E27FC236}">
                        <a16:creationId xmlns:a16="http://schemas.microsoft.com/office/drawing/2014/main" id="{2A560992-D1F3-6C44-8F7C-5D0F0382CB12}"/>
                      </a:ext>
                    </a:extLst>
                  </p:cNvPr>
                  <p:cNvGrpSpPr>
                    <a:grpSpLocks/>
                  </p:cNvGrpSpPr>
                  <p:nvPr/>
                </p:nvGrpSpPr>
                <p:grpSpPr bwMode="auto">
                  <a:xfrm>
                    <a:off x="690" y="871"/>
                    <a:ext cx="1850" cy="554"/>
                    <a:chOff x="616" y="899"/>
                    <a:chExt cx="1850" cy="554"/>
                  </a:xfrm>
                </p:grpSpPr>
                <p:sp>
                  <p:nvSpPr>
                    <p:cNvPr id="103" name="Freeform 55">
                      <a:extLst>
                        <a:ext uri="{FF2B5EF4-FFF2-40B4-BE49-F238E27FC236}">
                          <a16:creationId xmlns:a16="http://schemas.microsoft.com/office/drawing/2014/main" id="{BF21EA6B-FEBD-044D-9D96-7A88B6E432C7}"/>
                        </a:ext>
                      </a:extLst>
                    </p:cNvPr>
                    <p:cNvSpPr>
                      <a:spLocks/>
                    </p:cNvSpPr>
                    <p:nvPr/>
                  </p:nvSpPr>
                  <p:spPr bwMode="hidden">
                    <a:xfrm rot="1277471" flipH="1">
                      <a:off x="1233" y="1238"/>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4" name="Freeform 56">
                      <a:extLst>
                        <a:ext uri="{FF2B5EF4-FFF2-40B4-BE49-F238E27FC236}">
                          <a16:creationId xmlns:a16="http://schemas.microsoft.com/office/drawing/2014/main" id="{35884C78-D3F4-6349-8D46-35675DDF2F05}"/>
                        </a:ext>
                      </a:extLst>
                    </p:cNvPr>
                    <p:cNvSpPr>
                      <a:spLocks/>
                    </p:cNvSpPr>
                    <p:nvPr/>
                  </p:nvSpPr>
                  <p:spPr bwMode="hidden">
                    <a:xfrm rot="1277471" flipH="1">
                      <a:off x="616" y="902"/>
                      <a:ext cx="662" cy="335"/>
                    </a:xfrm>
                    <a:custGeom>
                      <a:avLst/>
                      <a:gdLst>
                        <a:gd name="T0" fmla="*/ 0 w 1769"/>
                        <a:gd name="T1" fmla="*/ 0 h 791"/>
                        <a:gd name="T2" fmla="*/ 25 w 1769"/>
                        <a:gd name="T3" fmla="*/ 4 h 791"/>
                        <a:gd name="T4" fmla="*/ 61 w 1769"/>
                        <a:gd name="T5" fmla="*/ 15 h 791"/>
                        <a:gd name="T6" fmla="*/ 85 w 1769"/>
                        <a:gd name="T7" fmla="*/ 33 h 791"/>
                        <a:gd name="T8" fmla="*/ 92 w 1769"/>
                        <a:gd name="T9" fmla="*/ 46 h 791"/>
                        <a:gd name="T10" fmla="*/ 89 w 1769"/>
                        <a:gd name="T11" fmla="*/ 60 h 791"/>
                        <a:gd name="T12" fmla="*/ 83 w 1769"/>
                        <a:gd name="T13" fmla="*/ 48 h 791"/>
                        <a:gd name="T14" fmla="*/ 73 w 1769"/>
                        <a:gd name="T15" fmla="*/ 34 h 791"/>
                        <a:gd name="T16" fmla="*/ 58 w 1769"/>
                        <a:gd name="T17" fmla="*/ 22 h 791"/>
                        <a:gd name="T18" fmla="*/ 30 w 1769"/>
                        <a:gd name="T19" fmla="*/ 11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50" name="Group 57">
                    <a:extLst>
                      <a:ext uri="{FF2B5EF4-FFF2-40B4-BE49-F238E27FC236}">
                        <a16:creationId xmlns:a16="http://schemas.microsoft.com/office/drawing/2014/main" id="{5B64DF23-332B-BD43-B79D-808F6CE0AB86}"/>
                      </a:ext>
                    </a:extLst>
                  </p:cNvPr>
                  <p:cNvGrpSpPr>
                    <a:grpSpLocks/>
                  </p:cNvGrpSpPr>
                  <p:nvPr/>
                </p:nvGrpSpPr>
                <p:grpSpPr bwMode="auto">
                  <a:xfrm>
                    <a:off x="911" y="589"/>
                    <a:ext cx="1767" cy="743"/>
                    <a:chOff x="911" y="589"/>
                    <a:chExt cx="1767" cy="743"/>
                  </a:xfrm>
                </p:grpSpPr>
                <p:sp>
                  <p:nvSpPr>
                    <p:cNvPr id="101" name="Freeform 58">
                      <a:extLst>
                        <a:ext uri="{FF2B5EF4-FFF2-40B4-BE49-F238E27FC236}">
                          <a16:creationId xmlns:a16="http://schemas.microsoft.com/office/drawing/2014/main" id="{7A7283FF-1AB3-0F4F-B981-A78AF1D324B4}"/>
                        </a:ext>
                      </a:extLst>
                    </p:cNvPr>
                    <p:cNvSpPr>
                      <a:spLocks/>
                    </p:cNvSpPr>
                    <p:nvPr/>
                  </p:nvSpPr>
                  <p:spPr bwMode="hidden">
                    <a:xfrm rot="2028410" flipH="1">
                      <a:off x="1446" y="1117"/>
                      <a:ext cx="1232" cy="215"/>
                    </a:xfrm>
                    <a:custGeom>
                      <a:avLst/>
                      <a:gdLst>
                        <a:gd name="T0" fmla="*/ 0 w 2736"/>
                        <a:gd name="T1" fmla="*/ 39 h 504"/>
                        <a:gd name="T2" fmla="*/ 79 w 2736"/>
                        <a:gd name="T3" fmla="*/ 13 h 504"/>
                        <a:gd name="T4" fmla="*/ 162 w 2736"/>
                        <a:gd name="T5" fmla="*/ 2 h 504"/>
                        <a:gd name="T6" fmla="*/ 250 w 2736"/>
                        <a:gd name="T7" fmla="*/ 2 h 504"/>
                        <a:gd name="T8" fmla="*/ 249 w 2736"/>
                        <a:gd name="T9" fmla="*/ 8 h 504"/>
                        <a:gd name="T10" fmla="*/ 161 w 2736"/>
                        <a:gd name="T11" fmla="*/ 8 h 504"/>
                        <a:gd name="T12" fmla="*/ 59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2" name="Freeform 59">
                      <a:extLst>
                        <a:ext uri="{FF2B5EF4-FFF2-40B4-BE49-F238E27FC236}">
                          <a16:creationId xmlns:a16="http://schemas.microsoft.com/office/drawing/2014/main" id="{69793D6F-6D3B-8044-8AE6-B5E4A0BA8964}"/>
                        </a:ext>
                      </a:extLst>
                    </p:cNvPr>
                    <p:cNvSpPr>
                      <a:spLocks/>
                    </p:cNvSpPr>
                    <p:nvPr/>
                  </p:nvSpPr>
                  <p:spPr bwMode="hidden">
                    <a:xfrm rot="2028410" flipH="1">
                      <a:off x="911" y="592"/>
                      <a:ext cx="662" cy="335"/>
                    </a:xfrm>
                    <a:custGeom>
                      <a:avLst/>
                      <a:gdLst>
                        <a:gd name="T0" fmla="*/ 0 w 1769"/>
                        <a:gd name="T1" fmla="*/ 0 h 791"/>
                        <a:gd name="T2" fmla="*/ 25 w 1769"/>
                        <a:gd name="T3" fmla="*/ 4 h 791"/>
                        <a:gd name="T4" fmla="*/ 61 w 1769"/>
                        <a:gd name="T5" fmla="*/ 15 h 791"/>
                        <a:gd name="T6" fmla="*/ 85 w 1769"/>
                        <a:gd name="T7" fmla="*/ 33 h 791"/>
                        <a:gd name="T8" fmla="*/ 92 w 1769"/>
                        <a:gd name="T9" fmla="*/ 46 h 791"/>
                        <a:gd name="T10" fmla="*/ 89 w 1769"/>
                        <a:gd name="T11" fmla="*/ 60 h 791"/>
                        <a:gd name="T12" fmla="*/ 83 w 1769"/>
                        <a:gd name="T13" fmla="*/ 48 h 791"/>
                        <a:gd name="T14" fmla="*/ 73 w 1769"/>
                        <a:gd name="T15" fmla="*/ 34 h 791"/>
                        <a:gd name="T16" fmla="*/ 58 w 1769"/>
                        <a:gd name="T17" fmla="*/ 22 h 791"/>
                        <a:gd name="T18" fmla="*/ 30 w 1769"/>
                        <a:gd name="T19" fmla="*/ 11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51" name="Group 60">
                    <a:extLst>
                      <a:ext uri="{FF2B5EF4-FFF2-40B4-BE49-F238E27FC236}">
                        <a16:creationId xmlns:a16="http://schemas.microsoft.com/office/drawing/2014/main" id="{54F57F8E-B095-3348-8F0F-BA446048BAF5}"/>
                      </a:ext>
                    </a:extLst>
                  </p:cNvPr>
                  <p:cNvGrpSpPr>
                    <a:grpSpLocks/>
                  </p:cNvGrpSpPr>
                  <p:nvPr/>
                </p:nvGrpSpPr>
                <p:grpSpPr bwMode="auto">
                  <a:xfrm>
                    <a:off x="1120" y="300"/>
                    <a:ext cx="1693" cy="892"/>
                    <a:chOff x="1120" y="300"/>
                    <a:chExt cx="1693" cy="892"/>
                  </a:xfrm>
                </p:grpSpPr>
                <p:sp>
                  <p:nvSpPr>
                    <p:cNvPr id="99" name="Freeform 61">
                      <a:extLst>
                        <a:ext uri="{FF2B5EF4-FFF2-40B4-BE49-F238E27FC236}">
                          <a16:creationId xmlns:a16="http://schemas.microsoft.com/office/drawing/2014/main" id="{6F2EA442-D072-EF40-9F44-293E32715847}"/>
                        </a:ext>
                      </a:extLst>
                    </p:cNvPr>
                    <p:cNvSpPr>
                      <a:spLocks/>
                    </p:cNvSpPr>
                    <p:nvPr/>
                  </p:nvSpPr>
                  <p:spPr bwMode="hidden">
                    <a:xfrm rot="2664424" flipH="1">
                      <a:off x="1562" y="977"/>
                      <a:ext cx="1251" cy="215"/>
                    </a:xfrm>
                    <a:custGeom>
                      <a:avLst/>
                      <a:gdLst>
                        <a:gd name="T0" fmla="*/ 0 w 2736"/>
                        <a:gd name="T1" fmla="*/ 39 h 504"/>
                        <a:gd name="T2" fmla="*/ 83 w 2736"/>
                        <a:gd name="T3" fmla="*/ 13 h 504"/>
                        <a:gd name="T4" fmla="*/ 170 w 2736"/>
                        <a:gd name="T5" fmla="*/ 2 h 504"/>
                        <a:gd name="T6" fmla="*/ 262 w 2736"/>
                        <a:gd name="T7" fmla="*/ 2 h 504"/>
                        <a:gd name="T8" fmla="*/ 260 w 2736"/>
                        <a:gd name="T9" fmla="*/ 8 h 504"/>
                        <a:gd name="T10" fmla="*/ 169 w 2736"/>
                        <a:gd name="T11" fmla="*/ 8 h 504"/>
                        <a:gd name="T12" fmla="*/ 63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0" name="Freeform 62">
                      <a:extLst>
                        <a:ext uri="{FF2B5EF4-FFF2-40B4-BE49-F238E27FC236}">
                          <a16:creationId xmlns:a16="http://schemas.microsoft.com/office/drawing/2014/main" id="{D0BEA741-E423-C546-B7F6-D8C46AF91090}"/>
                        </a:ext>
                      </a:extLst>
                    </p:cNvPr>
                    <p:cNvSpPr>
                      <a:spLocks/>
                    </p:cNvSpPr>
                    <p:nvPr/>
                  </p:nvSpPr>
                  <p:spPr bwMode="hidden">
                    <a:xfrm rot="2664424" flipH="1">
                      <a:off x="1120" y="300"/>
                      <a:ext cx="672" cy="339"/>
                    </a:xfrm>
                    <a:custGeom>
                      <a:avLst/>
                      <a:gdLst>
                        <a:gd name="T0" fmla="*/ 0 w 1769"/>
                        <a:gd name="T1" fmla="*/ 0 h 791"/>
                        <a:gd name="T2" fmla="*/ 27 w 1769"/>
                        <a:gd name="T3" fmla="*/ 4 h 791"/>
                        <a:gd name="T4" fmla="*/ 63 w 1769"/>
                        <a:gd name="T5" fmla="*/ 16 h 791"/>
                        <a:gd name="T6" fmla="*/ 88 w 1769"/>
                        <a:gd name="T7" fmla="*/ 34 h 791"/>
                        <a:gd name="T8" fmla="*/ 96 w 1769"/>
                        <a:gd name="T9" fmla="*/ 48 h 791"/>
                        <a:gd name="T10" fmla="*/ 93 w 1769"/>
                        <a:gd name="T11" fmla="*/ 62 h 791"/>
                        <a:gd name="T12" fmla="*/ 87 w 1769"/>
                        <a:gd name="T13" fmla="*/ 50 h 791"/>
                        <a:gd name="T14" fmla="*/ 76 w 1769"/>
                        <a:gd name="T15" fmla="*/ 36 h 791"/>
                        <a:gd name="T16" fmla="*/ 61 w 1769"/>
                        <a:gd name="T17" fmla="*/ 23 h 791"/>
                        <a:gd name="T18" fmla="*/ 32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52" name="Group 63">
                    <a:extLst>
                      <a:ext uri="{FF2B5EF4-FFF2-40B4-BE49-F238E27FC236}">
                        <a16:creationId xmlns:a16="http://schemas.microsoft.com/office/drawing/2014/main" id="{3875C9E0-7BCC-3546-9823-372D3823E401}"/>
                      </a:ext>
                    </a:extLst>
                  </p:cNvPr>
                  <p:cNvGrpSpPr>
                    <a:grpSpLocks/>
                  </p:cNvGrpSpPr>
                  <p:nvPr/>
                </p:nvGrpSpPr>
                <p:grpSpPr bwMode="auto">
                  <a:xfrm>
                    <a:off x="1707" y="76"/>
                    <a:ext cx="778" cy="1512"/>
                    <a:chOff x="1633" y="104"/>
                    <a:chExt cx="778" cy="1512"/>
                  </a:xfrm>
                </p:grpSpPr>
                <p:sp>
                  <p:nvSpPr>
                    <p:cNvPr id="97" name="Freeform 64">
                      <a:extLst>
                        <a:ext uri="{FF2B5EF4-FFF2-40B4-BE49-F238E27FC236}">
                          <a16:creationId xmlns:a16="http://schemas.microsoft.com/office/drawing/2014/main" id="{1F409591-4363-C042-B609-804D65FAF5BD}"/>
                        </a:ext>
                      </a:extLst>
                    </p:cNvPr>
                    <p:cNvSpPr>
                      <a:spLocks/>
                    </p:cNvSpPr>
                    <p:nvPr/>
                  </p:nvSpPr>
                  <p:spPr bwMode="hidden">
                    <a:xfrm rot="3473776" flipH="1">
                      <a:off x="1750" y="961"/>
                      <a:ext cx="1103" cy="214"/>
                    </a:xfrm>
                    <a:custGeom>
                      <a:avLst/>
                      <a:gdLst>
                        <a:gd name="T0" fmla="*/ 0 w 2736"/>
                        <a:gd name="T1" fmla="*/ 39 h 504"/>
                        <a:gd name="T2" fmla="*/ 56 w 2736"/>
                        <a:gd name="T3" fmla="*/ 13 h 504"/>
                        <a:gd name="T4" fmla="*/ 117 w 2736"/>
                        <a:gd name="T5" fmla="*/ 2 h 504"/>
                        <a:gd name="T6" fmla="*/ 179 w 2736"/>
                        <a:gd name="T7" fmla="*/ 2 h 504"/>
                        <a:gd name="T8" fmla="*/ 178 w 2736"/>
                        <a:gd name="T9" fmla="*/ 8 h 504"/>
                        <a:gd name="T10" fmla="*/ 116 w 2736"/>
                        <a:gd name="T11" fmla="*/ 8 h 504"/>
                        <a:gd name="T12" fmla="*/ 43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98" name="Freeform 65">
                      <a:extLst>
                        <a:ext uri="{FF2B5EF4-FFF2-40B4-BE49-F238E27FC236}">
                          <a16:creationId xmlns:a16="http://schemas.microsoft.com/office/drawing/2014/main" id="{E62A2052-5B87-EB49-9106-90D1D8C61511}"/>
                        </a:ext>
                      </a:extLst>
                    </p:cNvPr>
                    <p:cNvSpPr>
                      <a:spLocks/>
                    </p:cNvSpPr>
                    <p:nvPr/>
                  </p:nvSpPr>
                  <p:spPr bwMode="hidden">
                    <a:xfrm rot="3473776" flipH="1">
                      <a:off x="1506" y="231"/>
                      <a:ext cx="591" cy="337"/>
                    </a:xfrm>
                    <a:custGeom>
                      <a:avLst/>
                      <a:gdLst>
                        <a:gd name="T0" fmla="*/ 0 w 1769"/>
                        <a:gd name="T1" fmla="*/ 0 h 791"/>
                        <a:gd name="T2" fmla="*/ 18 w 1769"/>
                        <a:gd name="T3" fmla="*/ 4 h 791"/>
                        <a:gd name="T4" fmla="*/ 43 w 1769"/>
                        <a:gd name="T5" fmla="*/ 15 h 791"/>
                        <a:gd name="T6" fmla="*/ 60 w 1769"/>
                        <a:gd name="T7" fmla="*/ 33 h 791"/>
                        <a:gd name="T8" fmla="*/ 65 w 1769"/>
                        <a:gd name="T9" fmla="*/ 47 h 791"/>
                        <a:gd name="T10" fmla="*/ 63 w 1769"/>
                        <a:gd name="T11" fmla="*/ 61 h 791"/>
                        <a:gd name="T12" fmla="*/ 59 w 1769"/>
                        <a:gd name="T13" fmla="*/ 49 h 791"/>
                        <a:gd name="T14" fmla="*/ 52 w 1769"/>
                        <a:gd name="T15" fmla="*/ 35 h 791"/>
                        <a:gd name="T16" fmla="*/ 41 w 1769"/>
                        <a:gd name="T17" fmla="*/ 23 h 791"/>
                        <a:gd name="T18" fmla="*/ 22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53" name="Group 66">
                    <a:extLst>
                      <a:ext uri="{FF2B5EF4-FFF2-40B4-BE49-F238E27FC236}">
                        <a16:creationId xmlns:a16="http://schemas.microsoft.com/office/drawing/2014/main" id="{C234D51C-9959-5B47-9198-0368A5EEEBD5}"/>
                      </a:ext>
                    </a:extLst>
                  </p:cNvPr>
                  <p:cNvGrpSpPr>
                    <a:grpSpLocks/>
                  </p:cNvGrpSpPr>
                  <p:nvPr/>
                </p:nvGrpSpPr>
                <p:grpSpPr bwMode="auto">
                  <a:xfrm>
                    <a:off x="2009" y="0"/>
                    <a:ext cx="634" cy="1534"/>
                    <a:chOff x="1935" y="28"/>
                    <a:chExt cx="634" cy="1534"/>
                  </a:xfrm>
                </p:grpSpPr>
                <p:sp>
                  <p:nvSpPr>
                    <p:cNvPr id="95" name="Freeform 67">
                      <a:extLst>
                        <a:ext uri="{FF2B5EF4-FFF2-40B4-BE49-F238E27FC236}">
                          <a16:creationId xmlns:a16="http://schemas.microsoft.com/office/drawing/2014/main" id="{68BAC99F-652C-104E-A407-694AD1F43A2E}"/>
                        </a:ext>
                      </a:extLst>
                    </p:cNvPr>
                    <p:cNvSpPr>
                      <a:spLocks/>
                    </p:cNvSpPr>
                    <p:nvPr/>
                  </p:nvSpPr>
                  <p:spPr bwMode="hidden">
                    <a:xfrm rot="4126480" flipH="1">
                      <a:off x="1928" y="927"/>
                      <a:ext cx="1063" cy="214"/>
                    </a:xfrm>
                    <a:custGeom>
                      <a:avLst/>
                      <a:gdLst>
                        <a:gd name="T0" fmla="*/ 0 w 2736"/>
                        <a:gd name="T1" fmla="*/ 39 h 504"/>
                        <a:gd name="T2" fmla="*/ 51 w 2736"/>
                        <a:gd name="T3" fmla="*/ 13 h 504"/>
                        <a:gd name="T4" fmla="*/ 104 w 2736"/>
                        <a:gd name="T5" fmla="*/ 2 h 504"/>
                        <a:gd name="T6" fmla="*/ 160 w 2736"/>
                        <a:gd name="T7" fmla="*/ 2 h 504"/>
                        <a:gd name="T8" fmla="*/ 160 w 2736"/>
                        <a:gd name="T9" fmla="*/ 8 h 504"/>
                        <a:gd name="T10" fmla="*/ 103 w 2736"/>
                        <a:gd name="T11" fmla="*/ 8 h 504"/>
                        <a:gd name="T12" fmla="*/ 38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96" name="Freeform 68">
                      <a:extLst>
                        <a:ext uri="{FF2B5EF4-FFF2-40B4-BE49-F238E27FC236}">
                          <a16:creationId xmlns:a16="http://schemas.microsoft.com/office/drawing/2014/main" id="{CA8DF8F4-E17E-5945-8616-5F350349A227}"/>
                        </a:ext>
                      </a:extLst>
                    </p:cNvPr>
                    <p:cNvSpPr>
                      <a:spLocks/>
                    </p:cNvSpPr>
                    <p:nvPr/>
                  </p:nvSpPr>
                  <p:spPr bwMode="hidden">
                    <a:xfrm rot="4126480" flipH="1">
                      <a:off x="1821" y="148"/>
                      <a:ext cx="569" cy="335"/>
                    </a:xfrm>
                    <a:custGeom>
                      <a:avLst/>
                      <a:gdLst>
                        <a:gd name="T0" fmla="*/ 0 w 1769"/>
                        <a:gd name="T1" fmla="*/ 0 h 791"/>
                        <a:gd name="T2" fmla="*/ 16 w 1769"/>
                        <a:gd name="T3" fmla="*/ 4 h 791"/>
                        <a:gd name="T4" fmla="*/ 39 w 1769"/>
                        <a:gd name="T5" fmla="*/ 15 h 791"/>
                        <a:gd name="T6" fmla="*/ 54 w 1769"/>
                        <a:gd name="T7" fmla="*/ 33 h 791"/>
                        <a:gd name="T8" fmla="*/ 59 w 1769"/>
                        <a:gd name="T9" fmla="*/ 47 h 791"/>
                        <a:gd name="T10" fmla="*/ 56 w 1769"/>
                        <a:gd name="T11" fmla="*/ 61 h 791"/>
                        <a:gd name="T12" fmla="*/ 53 w 1769"/>
                        <a:gd name="T13" fmla="*/ 49 h 791"/>
                        <a:gd name="T14" fmla="*/ 46 w 1769"/>
                        <a:gd name="T15" fmla="*/ 35 h 791"/>
                        <a:gd name="T16" fmla="*/ 37 w 1769"/>
                        <a:gd name="T17" fmla="*/ 23 h 791"/>
                        <a:gd name="T18" fmla="*/ 19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54" name="Group 69">
                    <a:extLst>
                      <a:ext uri="{FF2B5EF4-FFF2-40B4-BE49-F238E27FC236}">
                        <a16:creationId xmlns:a16="http://schemas.microsoft.com/office/drawing/2014/main" id="{D212F6ED-46F9-B24D-8440-E960025F7A4A}"/>
                      </a:ext>
                    </a:extLst>
                  </p:cNvPr>
                  <p:cNvGrpSpPr>
                    <a:grpSpLocks/>
                  </p:cNvGrpSpPr>
                  <p:nvPr/>
                </p:nvGrpSpPr>
                <p:grpSpPr bwMode="auto">
                  <a:xfrm>
                    <a:off x="2896" y="644"/>
                    <a:ext cx="1845" cy="566"/>
                    <a:chOff x="2822" y="672"/>
                    <a:chExt cx="1845" cy="566"/>
                  </a:xfrm>
                </p:grpSpPr>
                <p:sp>
                  <p:nvSpPr>
                    <p:cNvPr id="93" name="Freeform 70">
                      <a:extLst>
                        <a:ext uri="{FF2B5EF4-FFF2-40B4-BE49-F238E27FC236}">
                          <a16:creationId xmlns:a16="http://schemas.microsoft.com/office/drawing/2014/main" id="{7A7DC25B-C5D9-F54F-A6B9-EC26DECCF1CC}"/>
                        </a:ext>
                      </a:extLst>
                    </p:cNvPr>
                    <p:cNvSpPr>
                      <a:spLocks/>
                    </p:cNvSpPr>
                    <p:nvPr/>
                  </p:nvSpPr>
                  <p:spPr bwMode="hidden">
                    <a:xfrm rot="-1325434">
                      <a:off x="2825" y="1023"/>
                      <a:ext cx="1231" cy="215"/>
                    </a:xfrm>
                    <a:custGeom>
                      <a:avLst/>
                      <a:gdLst>
                        <a:gd name="T0" fmla="*/ 0 w 2736"/>
                        <a:gd name="T1" fmla="*/ 39 h 504"/>
                        <a:gd name="T2" fmla="*/ 79 w 2736"/>
                        <a:gd name="T3" fmla="*/ 13 h 504"/>
                        <a:gd name="T4" fmla="*/ 162 w 2736"/>
                        <a:gd name="T5" fmla="*/ 2 h 504"/>
                        <a:gd name="T6" fmla="*/ 249 w 2736"/>
                        <a:gd name="T7" fmla="*/ 2 h 504"/>
                        <a:gd name="T8" fmla="*/ 248 w 2736"/>
                        <a:gd name="T9" fmla="*/ 8 h 504"/>
                        <a:gd name="T10" fmla="*/ 161 w 2736"/>
                        <a:gd name="T11" fmla="*/ 8 h 504"/>
                        <a:gd name="T12" fmla="*/ 59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94" name="Freeform 71">
                      <a:extLst>
                        <a:ext uri="{FF2B5EF4-FFF2-40B4-BE49-F238E27FC236}">
                          <a16:creationId xmlns:a16="http://schemas.microsoft.com/office/drawing/2014/main" id="{F66CC4C3-5D6E-1744-ACC7-DB391EB008DB}"/>
                        </a:ext>
                      </a:extLst>
                    </p:cNvPr>
                    <p:cNvSpPr>
                      <a:spLocks/>
                    </p:cNvSpPr>
                    <p:nvPr/>
                  </p:nvSpPr>
                  <p:spPr bwMode="hidden">
                    <a:xfrm rot="-1325434">
                      <a:off x="4007" y="672"/>
                      <a:ext cx="663" cy="340"/>
                    </a:xfrm>
                    <a:custGeom>
                      <a:avLst/>
                      <a:gdLst>
                        <a:gd name="T0" fmla="*/ 0 w 1769"/>
                        <a:gd name="T1" fmla="*/ 0 h 791"/>
                        <a:gd name="T2" fmla="*/ 25 w 1769"/>
                        <a:gd name="T3" fmla="*/ 4 h 791"/>
                        <a:gd name="T4" fmla="*/ 61 w 1769"/>
                        <a:gd name="T5" fmla="*/ 16 h 791"/>
                        <a:gd name="T6" fmla="*/ 85 w 1769"/>
                        <a:gd name="T7" fmla="*/ 34 h 791"/>
                        <a:gd name="T8" fmla="*/ 93 w 1769"/>
                        <a:gd name="T9" fmla="*/ 49 h 791"/>
                        <a:gd name="T10" fmla="*/ 89 w 1769"/>
                        <a:gd name="T11" fmla="*/ 62 h 791"/>
                        <a:gd name="T12" fmla="*/ 84 w 1769"/>
                        <a:gd name="T13" fmla="*/ 50 h 791"/>
                        <a:gd name="T14" fmla="*/ 73 w 1769"/>
                        <a:gd name="T15" fmla="*/ 36 h 791"/>
                        <a:gd name="T16" fmla="*/ 58 w 1769"/>
                        <a:gd name="T17" fmla="*/ 24 h 791"/>
                        <a:gd name="T18" fmla="*/ 31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55" name="Group 72">
                    <a:extLst>
                      <a:ext uri="{FF2B5EF4-FFF2-40B4-BE49-F238E27FC236}">
                        <a16:creationId xmlns:a16="http://schemas.microsoft.com/office/drawing/2014/main" id="{E4441347-8D3B-3D45-9F96-AE95473CD0EE}"/>
                      </a:ext>
                    </a:extLst>
                  </p:cNvPr>
                  <p:cNvGrpSpPr>
                    <a:grpSpLocks/>
                  </p:cNvGrpSpPr>
                  <p:nvPr/>
                </p:nvGrpSpPr>
                <p:grpSpPr bwMode="auto">
                  <a:xfrm>
                    <a:off x="2757" y="417"/>
                    <a:ext cx="1781" cy="717"/>
                    <a:chOff x="2683" y="445"/>
                    <a:chExt cx="1781" cy="717"/>
                  </a:xfrm>
                </p:grpSpPr>
                <p:sp>
                  <p:nvSpPr>
                    <p:cNvPr id="91" name="Freeform 73">
                      <a:extLst>
                        <a:ext uri="{FF2B5EF4-FFF2-40B4-BE49-F238E27FC236}">
                          <a16:creationId xmlns:a16="http://schemas.microsoft.com/office/drawing/2014/main" id="{627C6849-96EF-F24A-A73F-D0FFE388E905}"/>
                        </a:ext>
                      </a:extLst>
                    </p:cNvPr>
                    <p:cNvSpPr>
                      <a:spLocks/>
                    </p:cNvSpPr>
                    <p:nvPr/>
                  </p:nvSpPr>
                  <p:spPr bwMode="hidden">
                    <a:xfrm rot="-1921064">
                      <a:off x="2683" y="947"/>
                      <a:ext cx="1232" cy="215"/>
                    </a:xfrm>
                    <a:custGeom>
                      <a:avLst/>
                      <a:gdLst>
                        <a:gd name="T0" fmla="*/ 0 w 2736"/>
                        <a:gd name="T1" fmla="*/ 39 h 504"/>
                        <a:gd name="T2" fmla="*/ 79 w 2736"/>
                        <a:gd name="T3" fmla="*/ 13 h 504"/>
                        <a:gd name="T4" fmla="*/ 162 w 2736"/>
                        <a:gd name="T5" fmla="*/ 2 h 504"/>
                        <a:gd name="T6" fmla="*/ 250 w 2736"/>
                        <a:gd name="T7" fmla="*/ 2 h 504"/>
                        <a:gd name="T8" fmla="*/ 249 w 2736"/>
                        <a:gd name="T9" fmla="*/ 8 h 504"/>
                        <a:gd name="T10" fmla="*/ 161 w 2736"/>
                        <a:gd name="T11" fmla="*/ 8 h 504"/>
                        <a:gd name="T12" fmla="*/ 59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92" name="Freeform 74">
                      <a:extLst>
                        <a:ext uri="{FF2B5EF4-FFF2-40B4-BE49-F238E27FC236}">
                          <a16:creationId xmlns:a16="http://schemas.microsoft.com/office/drawing/2014/main" id="{17C9B3BD-E586-3847-9B01-682CFA191C61}"/>
                        </a:ext>
                      </a:extLst>
                    </p:cNvPr>
                    <p:cNvSpPr>
                      <a:spLocks/>
                    </p:cNvSpPr>
                    <p:nvPr/>
                  </p:nvSpPr>
                  <p:spPr bwMode="hidden">
                    <a:xfrm rot="-1921064">
                      <a:off x="3802" y="445"/>
                      <a:ext cx="662" cy="339"/>
                    </a:xfrm>
                    <a:custGeom>
                      <a:avLst/>
                      <a:gdLst>
                        <a:gd name="T0" fmla="*/ 0 w 1769"/>
                        <a:gd name="T1" fmla="*/ 0 h 791"/>
                        <a:gd name="T2" fmla="*/ 25 w 1769"/>
                        <a:gd name="T3" fmla="*/ 4 h 791"/>
                        <a:gd name="T4" fmla="*/ 61 w 1769"/>
                        <a:gd name="T5" fmla="*/ 16 h 791"/>
                        <a:gd name="T6" fmla="*/ 85 w 1769"/>
                        <a:gd name="T7" fmla="*/ 34 h 791"/>
                        <a:gd name="T8" fmla="*/ 92 w 1769"/>
                        <a:gd name="T9" fmla="*/ 48 h 791"/>
                        <a:gd name="T10" fmla="*/ 89 w 1769"/>
                        <a:gd name="T11" fmla="*/ 62 h 791"/>
                        <a:gd name="T12" fmla="*/ 83 w 1769"/>
                        <a:gd name="T13" fmla="*/ 50 h 791"/>
                        <a:gd name="T14" fmla="*/ 73 w 1769"/>
                        <a:gd name="T15" fmla="*/ 36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sp>
                <p:nvSpPr>
                  <p:cNvPr id="56" name="Freeform 75">
                    <a:extLst>
                      <a:ext uri="{FF2B5EF4-FFF2-40B4-BE49-F238E27FC236}">
                        <a16:creationId xmlns:a16="http://schemas.microsoft.com/office/drawing/2014/main" id="{AA305941-71B7-1346-B091-9BB24FCDC4F4}"/>
                      </a:ext>
                    </a:extLst>
                  </p:cNvPr>
                  <p:cNvSpPr>
                    <a:spLocks/>
                  </p:cNvSpPr>
                  <p:nvPr/>
                </p:nvSpPr>
                <p:spPr bwMode="hidden">
                  <a:xfrm rot="4578755" flipH="1">
                    <a:off x="2176" y="949"/>
                    <a:ext cx="1026" cy="145"/>
                  </a:xfrm>
                  <a:custGeom>
                    <a:avLst/>
                    <a:gdLst>
                      <a:gd name="T0" fmla="*/ 0 w 2736"/>
                      <a:gd name="T1" fmla="*/ 12 h 504"/>
                      <a:gd name="T2" fmla="*/ 46 w 2736"/>
                      <a:gd name="T3" fmla="*/ 4 h 504"/>
                      <a:gd name="T4" fmla="*/ 94 w 2736"/>
                      <a:gd name="T5" fmla="*/ 1 h 504"/>
                      <a:gd name="T6" fmla="*/ 144 w 2736"/>
                      <a:gd name="T7" fmla="*/ 1 h 504"/>
                      <a:gd name="T8" fmla="*/ 144 w 2736"/>
                      <a:gd name="T9" fmla="*/ 3 h 504"/>
                      <a:gd name="T10" fmla="*/ 93 w 2736"/>
                      <a:gd name="T11" fmla="*/ 3 h 504"/>
                      <a:gd name="T12" fmla="*/ 35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57" name="Freeform 76">
                    <a:extLst>
                      <a:ext uri="{FF2B5EF4-FFF2-40B4-BE49-F238E27FC236}">
                        <a16:creationId xmlns:a16="http://schemas.microsoft.com/office/drawing/2014/main" id="{2B8E8AF7-1B9F-EB41-8E8C-016FFA04686A}"/>
                      </a:ext>
                    </a:extLst>
                  </p:cNvPr>
                  <p:cNvSpPr>
                    <a:spLocks/>
                  </p:cNvSpPr>
                  <p:nvPr/>
                </p:nvSpPr>
                <p:spPr bwMode="hidden">
                  <a:xfrm rot="4578755" flipH="1">
                    <a:off x="2197" y="196"/>
                    <a:ext cx="552" cy="229"/>
                  </a:xfrm>
                  <a:custGeom>
                    <a:avLst/>
                    <a:gdLst>
                      <a:gd name="T0" fmla="*/ 0 w 1769"/>
                      <a:gd name="T1" fmla="*/ 0 h 791"/>
                      <a:gd name="T2" fmla="*/ 15 w 1769"/>
                      <a:gd name="T3" fmla="*/ 1 h 791"/>
                      <a:gd name="T4" fmla="*/ 35 w 1769"/>
                      <a:gd name="T5" fmla="*/ 5 h 791"/>
                      <a:gd name="T6" fmla="*/ 49 w 1769"/>
                      <a:gd name="T7" fmla="*/ 10 h 791"/>
                      <a:gd name="T8" fmla="*/ 53 w 1769"/>
                      <a:gd name="T9" fmla="*/ 15 h 791"/>
                      <a:gd name="T10" fmla="*/ 51 w 1769"/>
                      <a:gd name="T11" fmla="*/ 19 h 791"/>
                      <a:gd name="T12" fmla="*/ 48 w 1769"/>
                      <a:gd name="T13" fmla="*/ 15 h 791"/>
                      <a:gd name="T14" fmla="*/ 42 w 1769"/>
                      <a:gd name="T15" fmla="*/ 11 h 791"/>
                      <a:gd name="T16" fmla="*/ 34 w 1769"/>
                      <a:gd name="T17" fmla="*/ 7 h 791"/>
                      <a:gd name="T18" fmla="*/ 17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nvGrpSpPr>
                  <p:cNvPr id="58" name="Group 77">
                    <a:extLst>
                      <a:ext uri="{FF2B5EF4-FFF2-40B4-BE49-F238E27FC236}">
                        <a16:creationId xmlns:a16="http://schemas.microsoft.com/office/drawing/2014/main" id="{D57FBC8E-B493-7544-8285-034C6650F2EB}"/>
                      </a:ext>
                    </a:extLst>
                  </p:cNvPr>
                  <p:cNvGrpSpPr>
                    <a:grpSpLocks/>
                  </p:cNvGrpSpPr>
                  <p:nvPr/>
                </p:nvGrpSpPr>
                <p:grpSpPr bwMode="auto">
                  <a:xfrm>
                    <a:off x="2874" y="13"/>
                    <a:ext cx="640" cy="1520"/>
                    <a:chOff x="2800" y="41"/>
                    <a:chExt cx="640" cy="1520"/>
                  </a:xfrm>
                </p:grpSpPr>
                <p:sp>
                  <p:nvSpPr>
                    <p:cNvPr id="89" name="Freeform 78">
                      <a:extLst>
                        <a:ext uri="{FF2B5EF4-FFF2-40B4-BE49-F238E27FC236}">
                          <a16:creationId xmlns:a16="http://schemas.microsoft.com/office/drawing/2014/main" id="{E3781C31-21C3-DA41-9E5F-8202FCBD52B3}"/>
                        </a:ext>
                      </a:extLst>
                    </p:cNvPr>
                    <p:cNvSpPr>
                      <a:spLocks/>
                    </p:cNvSpPr>
                    <p:nvPr/>
                  </p:nvSpPr>
                  <p:spPr bwMode="hidden">
                    <a:xfrm rot="-3857755">
                      <a:off x="2355" y="939"/>
                      <a:ext cx="1063" cy="185"/>
                    </a:xfrm>
                    <a:custGeom>
                      <a:avLst/>
                      <a:gdLst>
                        <a:gd name="T0" fmla="*/ 0 w 2736"/>
                        <a:gd name="T1" fmla="*/ 25 h 504"/>
                        <a:gd name="T2" fmla="*/ 50 w 2736"/>
                        <a:gd name="T3" fmla="*/ 8 h 504"/>
                        <a:gd name="T4" fmla="*/ 104 w 2736"/>
                        <a:gd name="T5" fmla="*/ 1 h 504"/>
                        <a:gd name="T6" fmla="*/ 160 w 2736"/>
                        <a:gd name="T7" fmla="*/ 1 h 504"/>
                        <a:gd name="T8" fmla="*/ 159 w 2736"/>
                        <a:gd name="T9" fmla="*/ 5 h 504"/>
                        <a:gd name="T10" fmla="*/ 103 w 2736"/>
                        <a:gd name="T11" fmla="*/ 5 h 504"/>
                        <a:gd name="T12" fmla="*/ 38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90" name="Freeform 79">
                      <a:extLst>
                        <a:ext uri="{FF2B5EF4-FFF2-40B4-BE49-F238E27FC236}">
                          <a16:creationId xmlns:a16="http://schemas.microsoft.com/office/drawing/2014/main" id="{B27F19B4-2C10-DA4B-81C4-AB17DF9A5259}"/>
                        </a:ext>
                      </a:extLst>
                    </p:cNvPr>
                    <p:cNvSpPr>
                      <a:spLocks/>
                    </p:cNvSpPr>
                    <p:nvPr/>
                  </p:nvSpPr>
                  <p:spPr bwMode="hidden">
                    <a:xfrm rot="-3857755">
                      <a:off x="3010" y="182"/>
                      <a:ext cx="569" cy="291"/>
                    </a:xfrm>
                    <a:custGeom>
                      <a:avLst/>
                      <a:gdLst>
                        <a:gd name="T0" fmla="*/ 0 w 1769"/>
                        <a:gd name="T1" fmla="*/ 0 h 791"/>
                        <a:gd name="T2" fmla="*/ 16 w 1769"/>
                        <a:gd name="T3" fmla="*/ 3 h 791"/>
                        <a:gd name="T4" fmla="*/ 39 w 1769"/>
                        <a:gd name="T5" fmla="*/ 10 h 791"/>
                        <a:gd name="T6" fmla="*/ 54 w 1769"/>
                        <a:gd name="T7" fmla="*/ 21 h 791"/>
                        <a:gd name="T8" fmla="*/ 59 w 1769"/>
                        <a:gd name="T9" fmla="*/ 30 h 791"/>
                        <a:gd name="T10" fmla="*/ 56 w 1769"/>
                        <a:gd name="T11" fmla="*/ 39 h 791"/>
                        <a:gd name="T12" fmla="*/ 53 w 1769"/>
                        <a:gd name="T13" fmla="*/ 32 h 791"/>
                        <a:gd name="T14" fmla="*/ 46 w 1769"/>
                        <a:gd name="T15" fmla="*/ 22 h 791"/>
                        <a:gd name="T16" fmla="*/ 37 w 1769"/>
                        <a:gd name="T17" fmla="*/ 15 h 791"/>
                        <a:gd name="T18" fmla="*/ 19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59" name="Group 80">
                    <a:extLst>
                      <a:ext uri="{FF2B5EF4-FFF2-40B4-BE49-F238E27FC236}">
                        <a16:creationId xmlns:a16="http://schemas.microsoft.com/office/drawing/2014/main" id="{922572FF-0A22-C24B-B7F0-BD4FA4FF0FCE}"/>
                      </a:ext>
                    </a:extLst>
                  </p:cNvPr>
                  <p:cNvGrpSpPr>
                    <a:grpSpLocks/>
                  </p:cNvGrpSpPr>
                  <p:nvPr/>
                </p:nvGrpSpPr>
                <p:grpSpPr bwMode="auto">
                  <a:xfrm>
                    <a:off x="3008" y="135"/>
                    <a:ext cx="1017" cy="1464"/>
                    <a:chOff x="2934" y="163"/>
                    <a:chExt cx="1017" cy="1464"/>
                  </a:xfrm>
                </p:grpSpPr>
                <p:sp>
                  <p:nvSpPr>
                    <p:cNvPr id="87" name="Freeform 81">
                      <a:extLst>
                        <a:ext uri="{FF2B5EF4-FFF2-40B4-BE49-F238E27FC236}">
                          <a16:creationId xmlns:a16="http://schemas.microsoft.com/office/drawing/2014/main" id="{B1C1CA69-7035-3F4C-86EF-187C00329369}"/>
                        </a:ext>
                      </a:extLst>
                    </p:cNvPr>
                    <p:cNvSpPr>
                      <a:spLocks/>
                    </p:cNvSpPr>
                    <p:nvPr/>
                  </p:nvSpPr>
                  <p:spPr bwMode="hidden">
                    <a:xfrm rot="-2777260">
                      <a:off x="2497" y="912"/>
                      <a:ext cx="1155" cy="270"/>
                    </a:xfrm>
                    <a:custGeom>
                      <a:avLst/>
                      <a:gdLst>
                        <a:gd name="T0" fmla="*/ 0 w 2736"/>
                        <a:gd name="T1" fmla="*/ 78 h 504"/>
                        <a:gd name="T2" fmla="*/ 65 w 2736"/>
                        <a:gd name="T3" fmla="*/ 26 h 504"/>
                        <a:gd name="T4" fmla="*/ 134 w 2736"/>
                        <a:gd name="T5" fmla="*/ 4 h 504"/>
                        <a:gd name="T6" fmla="*/ 206 w 2736"/>
                        <a:gd name="T7" fmla="*/ 4 h 504"/>
                        <a:gd name="T8" fmla="*/ 205 w 2736"/>
                        <a:gd name="T9" fmla="*/ 16 h 504"/>
                        <a:gd name="T10" fmla="*/ 133 w 2736"/>
                        <a:gd name="T11" fmla="*/ 16 h 504"/>
                        <a:gd name="T12" fmla="*/ 49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88" name="Freeform 82">
                      <a:extLst>
                        <a:ext uri="{FF2B5EF4-FFF2-40B4-BE49-F238E27FC236}">
                          <a16:creationId xmlns:a16="http://schemas.microsoft.com/office/drawing/2014/main" id="{5AB703AF-15DD-1F4E-BFE7-542DE9DAF71D}"/>
                        </a:ext>
                      </a:extLst>
                    </p:cNvPr>
                    <p:cNvSpPr>
                      <a:spLocks/>
                    </p:cNvSpPr>
                    <p:nvPr/>
                  </p:nvSpPr>
                  <p:spPr bwMode="hidden">
                    <a:xfrm rot="-2777260">
                      <a:off x="3431" y="260"/>
                      <a:ext cx="622" cy="426"/>
                    </a:xfrm>
                    <a:custGeom>
                      <a:avLst/>
                      <a:gdLst>
                        <a:gd name="T0" fmla="*/ 0 w 1769"/>
                        <a:gd name="T1" fmla="*/ 1 h 791"/>
                        <a:gd name="T2" fmla="*/ 21 w 1769"/>
                        <a:gd name="T3" fmla="*/ 9 h 791"/>
                        <a:gd name="T4" fmla="*/ 50 w 1769"/>
                        <a:gd name="T5" fmla="*/ 31 h 791"/>
                        <a:gd name="T6" fmla="*/ 70 w 1769"/>
                        <a:gd name="T7" fmla="*/ 67 h 791"/>
                        <a:gd name="T8" fmla="*/ 76 w 1769"/>
                        <a:gd name="T9" fmla="*/ 95 h 791"/>
                        <a:gd name="T10" fmla="*/ 73 w 1769"/>
                        <a:gd name="T11" fmla="*/ 123 h 791"/>
                        <a:gd name="T12" fmla="*/ 69 w 1769"/>
                        <a:gd name="T13" fmla="*/ 99 h 791"/>
                        <a:gd name="T14" fmla="*/ 60 w 1769"/>
                        <a:gd name="T15" fmla="*/ 71 h 791"/>
                        <a:gd name="T16" fmla="*/ 48 w 1769"/>
                        <a:gd name="T17" fmla="*/ 46 h 791"/>
                        <a:gd name="T18" fmla="*/ 25 w 1769"/>
                        <a:gd name="T19" fmla="*/ 24 h 791"/>
                        <a:gd name="T20" fmla="*/ 0 w 1769"/>
                        <a:gd name="T21" fmla="*/ 12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60" name="Group 83">
                    <a:extLst>
                      <a:ext uri="{FF2B5EF4-FFF2-40B4-BE49-F238E27FC236}">
                        <a16:creationId xmlns:a16="http://schemas.microsoft.com/office/drawing/2014/main" id="{1C8AA175-67A7-0F43-A460-AD0A24B2A0F4}"/>
                      </a:ext>
                    </a:extLst>
                  </p:cNvPr>
                  <p:cNvGrpSpPr>
                    <a:grpSpLocks/>
                  </p:cNvGrpSpPr>
                  <p:nvPr/>
                </p:nvGrpSpPr>
                <p:grpSpPr bwMode="auto">
                  <a:xfrm>
                    <a:off x="2804" y="4"/>
                    <a:ext cx="243" cy="1448"/>
                    <a:chOff x="2730" y="32"/>
                    <a:chExt cx="243" cy="1448"/>
                  </a:xfrm>
                </p:grpSpPr>
                <p:sp>
                  <p:nvSpPr>
                    <p:cNvPr id="85" name="Freeform 84">
                      <a:extLst>
                        <a:ext uri="{FF2B5EF4-FFF2-40B4-BE49-F238E27FC236}">
                          <a16:creationId xmlns:a16="http://schemas.microsoft.com/office/drawing/2014/main" id="{A0C709CE-5C48-6643-93D2-3163CB118E1D}"/>
                        </a:ext>
                      </a:extLst>
                    </p:cNvPr>
                    <p:cNvSpPr>
                      <a:spLocks/>
                    </p:cNvSpPr>
                    <p:nvPr/>
                  </p:nvSpPr>
                  <p:spPr bwMode="hidden">
                    <a:xfrm rot="-4903748">
                      <a:off x="2296" y="960"/>
                      <a:ext cx="954" cy="86"/>
                    </a:xfrm>
                    <a:custGeom>
                      <a:avLst/>
                      <a:gdLst>
                        <a:gd name="T0" fmla="*/ 0 w 2736"/>
                        <a:gd name="T1" fmla="*/ 3 h 504"/>
                        <a:gd name="T2" fmla="*/ 37 w 2736"/>
                        <a:gd name="T3" fmla="*/ 1 h 504"/>
                        <a:gd name="T4" fmla="*/ 75 w 2736"/>
                        <a:gd name="T5" fmla="*/ 0 h 504"/>
                        <a:gd name="T6" fmla="*/ 116 w 2736"/>
                        <a:gd name="T7" fmla="*/ 0 h 504"/>
                        <a:gd name="T8" fmla="*/ 115 w 2736"/>
                        <a:gd name="T9" fmla="*/ 1 h 504"/>
                        <a:gd name="T10" fmla="*/ 75 w 2736"/>
                        <a:gd name="T11" fmla="*/ 1 h 504"/>
                        <a:gd name="T12" fmla="*/ 28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86" name="Freeform 85">
                      <a:extLst>
                        <a:ext uri="{FF2B5EF4-FFF2-40B4-BE49-F238E27FC236}">
                          <a16:creationId xmlns:a16="http://schemas.microsoft.com/office/drawing/2014/main" id="{3971703D-0291-534B-A79D-100B56619D17}"/>
                        </a:ext>
                      </a:extLst>
                    </p:cNvPr>
                    <p:cNvSpPr>
                      <a:spLocks/>
                    </p:cNvSpPr>
                    <p:nvPr/>
                  </p:nvSpPr>
                  <p:spPr bwMode="hidden">
                    <a:xfrm rot="-4903748">
                      <a:off x="2647" y="220"/>
                      <a:ext cx="512" cy="135"/>
                    </a:xfrm>
                    <a:custGeom>
                      <a:avLst/>
                      <a:gdLst>
                        <a:gd name="T0" fmla="*/ 0 w 1769"/>
                        <a:gd name="T1" fmla="*/ 0 h 791"/>
                        <a:gd name="T2" fmla="*/ 12 w 1769"/>
                        <a:gd name="T3" fmla="*/ 0 h 791"/>
                        <a:gd name="T4" fmla="*/ 28 w 1769"/>
                        <a:gd name="T5" fmla="*/ 1 h 791"/>
                        <a:gd name="T6" fmla="*/ 39 w 1769"/>
                        <a:gd name="T7" fmla="*/ 2 h 791"/>
                        <a:gd name="T8" fmla="*/ 43 w 1769"/>
                        <a:gd name="T9" fmla="*/ 3 h 791"/>
                        <a:gd name="T10" fmla="*/ 41 w 1769"/>
                        <a:gd name="T11" fmla="*/ 4 h 791"/>
                        <a:gd name="T12" fmla="*/ 38 w 1769"/>
                        <a:gd name="T13" fmla="*/ 3 h 791"/>
                        <a:gd name="T14" fmla="*/ 34 w 1769"/>
                        <a:gd name="T15" fmla="*/ 2 h 791"/>
                        <a:gd name="T16" fmla="*/ 27 w 1769"/>
                        <a:gd name="T17" fmla="*/ 2 h 791"/>
                        <a:gd name="T18" fmla="*/ 14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61" name="Group 86">
                    <a:extLst>
                      <a:ext uri="{FF2B5EF4-FFF2-40B4-BE49-F238E27FC236}">
                        <a16:creationId xmlns:a16="http://schemas.microsoft.com/office/drawing/2014/main" id="{59F169F4-7F04-964F-A753-F43701A9B25D}"/>
                      </a:ext>
                    </a:extLst>
                  </p:cNvPr>
                  <p:cNvGrpSpPr>
                    <a:grpSpLocks/>
                  </p:cNvGrpSpPr>
                  <p:nvPr/>
                </p:nvGrpSpPr>
                <p:grpSpPr bwMode="auto">
                  <a:xfrm>
                    <a:off x="1017" y="1741"/>
                    <a:ext cx="1085" cy="2450"/>
                    <a:chOff x="943" y="1769"/>
                    <a:chExt cx="1085" cy="2450"/>
                  </a:xfrm>
                </p:grpSpPr>
                <p:sp>
                  <p:nvSpPr>
                    <p:cNvPr id="83" name="Freeform 87">
                      <a:extLst>
                        <a:ext uri="{FF2B5EF4-FFF2-40B4-BE49-F238E27FC236}">
                          <a16:creationId xmlns:a16="http://schemas.microsoft.com/office/drawing/2014/main" id="{B6973AA4-0641-E040-803E-7210B2EC8652}"/>
                        </a:ext>
                      </a:extLst>
                    </p:cNvPr>
                    <p:cNvSpPr>
                      <a:spLocks/>
                    </p:cNvSpPr>
                    <p:nvPr/>
                  </p:nvSpPr>
                  <p:spPr bwMode="hidden">
                    <a:xfrm rot="18335692" flipH="1">
                      <a:off x="1011" y="2474"/>
                      <a:ext cx="1724" cy="313"/>
                    </a:xfrm>
                    <a:custGeom>
                      <a:avLst/>
                      <a:gdLst>
                        <a:gd name="T0" fmla="*/ 0 w 2736"/>
                        <a:gd name="T1" fmla="*/ 120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84" name="Freeform 88">
                      <a:extLst>
                        <a:ext uri="{FF2B5EF4-FFF2-40B4-BE49-F238E27FC236}">
                          <a16:creationId xmlns:a16="http://schemas.microsoft.com/office/drawing/2014/main" id="{560771A0-8D3A-A042-B3F5-80B251480736}"/>
                        </a:ext>
                      </a:extLst>
                    </p:cNvPr>
                    <p:cNvSpPr>
                      <a:spLocks/>
                    </p:cNvSpPr>
                    <p:nvPr/>
                  </p:nvSpPr>
                  <p:spPr bwMode="hidden">
                    <a:xfrm rot="18335692" flipH="1">
                      <a:off x="727" y="3510"/>
                      <a:ext cx="923" cy="489"/>
                    </a:xfrm>
                    <a:custGeom>
                      <a:avLst/>
                      <a:gdLst>
                        <a:gd name="T0" fmla="*/ 1 w 1769"/>
                        <a:gd name="T1" fmla="*/ 2 h 791"/>
                        <a:gd name="T2" fmla="*/ 69 w 1769"/>
                        <a:gd name="T3" fmla="*/ 14 h 791"/>
                        <a:gd name="T4" fmla="*/ 164 w 1769"/>
                        <a:gd name="T5" fmla="*/ 48 h 791"/>
                        <a:gd name="T6" fmla="*/ 229 w 1769"/>
                        <a:gd name="T7" fmla="*/ 102 h 791"/>
                        <a:gd name="T8" fmla="*/ 249 w 1769"/>
                        <a:gd name="T9" fmla="*/ 143 h 791"/>
                        <a:gd name="T10" fmla="*/ 240 w 1769"/>
                        <a:gd name="T11" fmla="*/ 186 h 791"/>
                        <a:gd name="T12" fmla="*/ 226 w 1769"/>
                        <a:gd name="T13" fmla="*/ 150 h 791"/>
                        <a:gd name="T14" fmla="*/ 197 w 1769"/>
                        <a:gd name="T15" fmla="*/ 108 h 791"/>
                        <a:gd name="T16" fmla="*/ 158 w 1769"/>
                        <a:gd name="T17" fmla="*/ 70 h 791"/>
                        <a:gd name="T18" fmla="*/ 82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grpSp>
              <p:grpSp>
                <p:nvGrpSpPr>
                  <p:cNvPr id="62" name="Group 89">
                    <a:extLst>
                      <a:ext uri="{FF2B5EF4-FFF2-40B4-BE49-F238E27FC236}">
                        <a16:creationId xmlns:a16="http://schemas.microsoft.com/office/drawing/2014/main" id="{5DD9D3FF-A10D-1943-8915-0A0CE67E6092}"/>
                      </a:ext>
                    </a:extLst>
                  </p:cNvPr>
                  <p:cNvGrpSpPr>
                    <a:grpSpLocks/>
                  </p:cNvGrpSpPr>
                  <p:nvPr/>
                </p:nvGrpSpPr>
                <p:grpSpPr bwMode="auto">
                  <a:xfrm>
                    <a:off x="1529" y="1908"/>
                    <a:ext cx="766" cy="2373"/>
                    <a:chOff x="1455" y="1936"/>
                    <a:chExt cx="766" cy="2373"/>
                  </a:xfrm>
                </p:grpSpPr>
                <p:sp>
                  <p:nvSpPr>
                    <p:cNvPr id="81" name="Freeform 90">
                      <a:extLst>
                        <a:ext uri="{FF2B5EF4-FFF2-40B4-BE49-F238E27FC236}">
                          <a16:creationId xmlns:a16="http://schemas.microsoft.com/office/drawing/2014/main" id="{78DDE01D-CA19-C04C-BA3D-969BF6256495}"/>
                        </a:ext>
                      </a:extLst>
                    </p:cNvPr>
                    <p:cNvSpPr>
                      <a:spLocks/>
                    </p:cNvSpPr>
                    <p:nvPr/>
                  </p:nvSpPr>
                  <p:spPr bwMode="hidden">
                    <a:xfrm rot="17542885" flipH="1">
                      <a:off x="1269" y="2574"/>
                      <a:ext cx="1595" cy="314"/>
                    </a:xfrm>
                    <a:custGeom>
                      <a:avLst/>
                      <a:gdLst>
                        <a:gd name="T0" fmla="*/ 0 w 2736"/>
                        <a:gd name="T1" fmla="*/ 122 h 504"/>
                        <a:gd name="T2" fmla="*/ 171 w 2736"/>
                        <a:gd name="T3" fmla="*/ 40 h 504"/>
                        <a:gd name="T4" fmla="*/ 352 w 2736"/>
                        <a:gd name="T5" fmla="*/ 6 h 504"/>
                        <a:gd name="T6" fmla="*/ 542 w 2736"/>
                        <a:gd name="T7" fmla="*/ 6 h 504"/>
                        <a:gd name="T8" fmla="*/ 539 w 2736"/>
                        <a:gd name="T9" fmla="*/ 25 h 504"/>
                        <a:gd name="T10" fmla="*/ 349 w 2736"/>
                        <a:gd name="T11" fmla="*/ 25 h 504"/>
                        <a:gd name="T12" fmla="*/ 129 w 2736"/>
                        <a:gd name="T13" fmla="*/ 70 h 504"/>
                        <a:gd name="T14" fmla="*/ 0 w 2736"/>
                        <a:gd name="T15" fmla="*/ 12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82" name="Freeform 91">
                      <a:extLst>
                        <a:ext uri="{FF2B5EF4-FFF2-40B4-BE49-F238E27FC236}">
                          <a16:creationId xmlns:a16="http://schemas.microsoft.com/office/drawing/2014/main" id="{DF300568-CCC6-124A-B9D1-21C3D66E62B8}"/>
                        </a:ext>
                      </a:extLst>
                    </p:cNvPr>
                    <p:cNvSpPr>
                      <a:spLocks/>
                    </p:cNvSpPr>
                    <p:nvPr/>
                  </p:nvSpPr>
                  <p:spPr bwMode="hidden">
                    <a:xfrm rot="17542885" flipH="1">
                      <a:off x="1273" y="3635"/>
                      <a:ext cx="856" cy="489"/>
                    </a:xfrm>
                    <a:custGeom>
                      <a:avLst/>
                      <a:gdLst>
                        <a:gd name="T0" fmla="*/ 0 w 1769"/>
                        <a:gd name="T1" fmla="*/ 2 h 791"/>
                        <a:gd name="T2" fmla="*/ 55 w 1769"/>
                        <a:gd name="T3" fmla="*/ 14 h 791"/>
                        <a:gd name="T4" fmla="*/ 131 w 1769"/>
                        <a:gd name="T5" fmla="*/ 48 h 791"/>
                        <a:gd name="T6" fmla="*/ 182 w 1769"/>
                        <a:gd name="T7" fmla="*/ 102 h 791"/>
                        <a:gd name="T8" fmla="*/ 199 w 1769"/>
                        <a:gd name="T9" fmla="*/ 143 h 791"/>
                        <a:gd name="T10" fmla="*/ 191 w 1769"/>
                        <a:gd name="T11" fmla="*/ 186 h 791"/>
                        <a:gd name="T12" fmla="*/ 180 w 1769"/>
                        <a:gd name="T13" fmla="*/ 150 h 791"/>
                        <a:gd name="T14" fmla="*/ 157 w 1769"/>
                        <a:gd name="T15" fmla="*/ 108 h 791"/>
                        <a:gd name="T16" fmla="*/ 126 w 1769"/>
                        <a:gd name="T17" fmla="*/ 70 h 791"/>
                        <a:gd name="T18" fmla="*/ 66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grpSp>
              <p:grpSp>
                <p:nvGrpSpPr>
                  <p:cNvPr id="63" name="Group 92">
                    <a:extLst>
                      <a:ext uri="{FF2B5EF4-FFF2-40B4-BE49-F238E27FC236}">
                        <a16:creationId xmlns:a16="http://schemas.microsoft.com/office/drawing/2014/main" id="{BB03968A-C38C-6D46-8E4C-3AF4156C7F76}"/>
                      </a:ext>
                    </a:extLst>
                  </p:cNvPr>
                  <p:cNvGrpSpPr>
                    <a:grpSpLocks/>
                  </p:cNvGrpSpPr>
                  <p:nvPr/>
                </p:nvGrpSpPr>
                <p:grpSpPr bwMode="auto">
                  <a:xfrm rot="88588">
                    <a:off x="2061" y="1962"/>
                    <a:ext cx="459" cy="2329"/>
                    <a:chOff x="1956" y="1990"/>
                    <a:chExt cx="492" cy="2604"/>
                  </a:xfrm>
                </p:grpSpPr>
                <p:sp>
                  <p:nvSpPr>
                    <p:cNvPr id="79" name="Freeform 93">
                      <a:extLst>
                        <a:ext uri="{FF2B5EF4-FFF2-40B4-BE49-F238E27FC236}">
                          <a16:creationId xmlns:a16="http://schemas.microsoft.com/office/drawing/2014/main" id="{93DCEBB6-0A4F-C848-A52B-E8E84AEE52E9}"/>
                        </a:ext>
                      </a:extLst>
                    </p:cNvPr>
                    <p:cNvSpPr>
                      <a:spLocks/>
                    </p:cNvSpPr>
                    <p:nvPr/>
                  </p:nvSpPr>
                  <p:spPr bwMode="hidden">
                    <a:xfrm rot="16782062" flipH="1">
                      <a:off x="1436" y="2693"/>
                      <a:ext cx="1710" cy="298"/>
                    </a:xfrm>
                    <a:custGeom>
                      <a:avLst/>
                      <a:gdLst>
                        <a:gd name="T0" fmla="*/ 0 w 2736"/>
                        <a:gd name="T1" fmla="*/ 107 h 504"/>
                        <a:gd name="T2" fmla="*/ 211 w 2736"/>
                        <a:gd name="T3" fmla="*/ 36 h 504"/>
                        <a:gd name="T4" fmla="*/ 434 w 2736"/>
                        <a:gd name="T5" fmla="*/ 5 h 504"/>
                        <a:gd name="T6" fmla="*/ 668 w 2736"/>
                        <a:gd name="T7" fmla="*/ 5 h 504"/>
                        <a:gd name="T8" fmla="*/ 664 w 2736"/>
                        <a:gd name="T9" fmla="*/ 22 h 504"/>
                        <a:gd name="T10" fmla="*/ 431 w 2736"/>
                        <a:gd name="T11" fmla="*/ 22 h 504"/>
                        <a:gd name="T12" fmla="*/ 160 w 2736"/>
                        <a:gd name="T13" fmla="*/ 62 h 504"/>
                        <a:gd name="T14" fmla="*/ 0 w 2736"/>
                        <a:gd name="T15" fmla="*/ 10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80" name="Freeform 94">
                      <a:extLst>
                        <a:ext uri="{FF2B5EF4-FFF2-40B4-BE49-F238E27FC236}">
                          <a16:creationId xmlns:a16="http://schemas.microsoft.com/office/drawing/2014/main" id="{7ADCA579-DEAD-C446-BD29-94131AEDAEEE}"/>
                        </a:ext>
                      </a:extLst>
                    </p:cNvPr>
                    <p:cNvSpPr>
                      <a:spLocks/>
                    </p:cNvSpPr>
                    <p:nvPr/>
                  </p:nvSpPr>
                  <p:spPr bwMode="hidden">
                    <a:xfrm rot="16782062" flipH="1">
                      <a:off x="1728" y="3894"/>
                      <a:ext cx="918" cy="471"/>
                    </a:xfrm>
                    <a:custGeom>
                      <a:avLst/>
                      <a:gdLst>
                        <a:gd name="T0" fmla="*/ 1 w 1769"/>
                        <a:gd name="T1" fmla="*/ 2 h 791"/>
                        <a:gd name="T2" fmla="*/ 67 w 1769"/>
                        <a:gd name="T3" fmla="*/ 12 h 791"/>
                        <a:gd name="T4" fmla="*/ 161 w 1769"/>
                        <a:gd name="T5" fmla="*/ 42 h 791"/>
                        <a:gd name="T6" fmla="*/ 224 w 1769"/>
                        <a:gd name="T7" fmla="*/ 91 h 791"/>
                        <a:gd name="T8" fmla="*/ 245 w 1769"/>
                        <a:gd name="T9" fmla="*/ 129 h 791"/>
                        <a:gd name="T10" fmla="*/ 235 w 1769"/>
                        <a:gd name="T11" fmla="*/ 166 h 791"/>
                        <a:gd name="T12" fmla="*/ 221 w 1769"/>
                        <a:gd name="T13" fmla="*/ 133 h 791"/>
                        <a:gd name="T14" fmla="*/ 193 w 1769"/>
                        <a:gd name="T15" fmla="*/ 96 h 791"/>
                        <a:gd name="T16" fmla="*/ 154 w 1769"/>
                        <a:gd name="T17" fmla="*/ 63 h 791"/>
                        <a:gd name="T18" fmla="*/ 81 w 1769"/>
                        <a:gd name="T19" fmla="*/ 32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grpSp>
              <p:grpSp>
                <p:nvGrpSpPr>
                  <p:cNvPr id="64" name="Group 95">
                    <a:extLst>
                      <a:ext uri="{FF2B5EF4-FFF2-40B4-BE49-F238E27FC236}">
                        <a16:creationId xmlns:a16="http://schemas.microsoft.com/office/drawing/2014/main" id="{9E280EC1-B9E5-434E-BBCB-1C5723476BF6}"/>
                      </a:ext>
                    </a:extLst>
                  </p:cNvPr>
                  <p:cNvGrpSpPr>
                    <a:grpSpLocks/>
                  </p:cNvGrpSpPr>
                  <p:nvPr/>
                </p:nvGrpSpPr>
                <p:grpSpPr bwMode="auto">
                  <a:xfrm>
                    <a:off x="3408" y="1689"/>
                    <a:ext cx="1125" cy="2426"/>
                    <a:chOff x="3334" y="1717"/>
                    <a:chExt cx="1125" cy="2426"/>
                  </a:xfrm>
                </p:grpSpPr>
                <p:sp>
                  <p:nvSpPr>
                    <p:cNvPr id="77" name="Freeform 96">
                      <a:extLst>
                        <a:ext uri="{FF2B5EF4-FFF2-40B4-BE49-F238E27FC236}">
                          <a16:creationId xmlns:a16="http://schemas.microsoft.com/office/drawing/2014/main" id="{4DD3DB03-6B3F-A840-82C0-7D72E10BA627}"/>
                        </a:ext>
                      </a:extLst>
                    </p:cNvPr>
                    <p:cNvSpPr>
                      <a:spLocks/>
                    </p:cNvSpPr>
                    <p:nvPr/>
                  </p:nvSpPr>
                  <p:spPr bwMode="hidden">
                    <a:xfrm rot="3144576">
                      <a:off x="2626" y="2423"/>
                      <a:ext cx="1724" cy="314"/>
                    </a:xfrm>
                    <a:custGeom>
                      <a:avLst/>
                      <a:gdLst>
                        <a:gd name="T0" fmla="*/ 0 w 2736"/>
                        <a:gd name="T1" fmla="*/ 122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70 h 504"/>
                        <a:gd name="T14" fmla="*/ 0 w 2736"/>
                        <a:gd name="T15" fmla="*/ 12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78" name="Freeform 97">
                      <a:extLst>
                        <a:ext uri="{FF2B5EF4-FFF2-40B4-BE49-F238E27FC236}">
                          <a16:creationId xmlns:a16="http://schemas.microsoft.com/office/drawing/2014/main" id="{5690D1E7-89E7-AC45-8094-5678341527EE}"/>
                        </a:ext>
                      </a:extLst>
                    </p:cNvPr>
                    <p:cNvSpPr>
                      <a:spLocks/>
                    </p:cNvSpPr>
                    <p:nvPr/>
                  </p:nvSpPr>
                  <p:spPr bwMode="hidden">
                    <a:xfrm rot="3144576">
                      <a:off x="3751" y="3435"/>
                      <a:ext cx="922" cy="488"/>
                    </a:xfrm>
                    <a:custGeom>
                      <a:avLst/>
                      <a:gdLst>
                        <a:gd name="T0" fmla="*/ 1 w 1769"/>
                        <a:gd name="T1" fmla="*/ 2 h 791"/>
                        <a:gd name="T2" fmla="*/ 69 w 1769"/>
                        <a:gd name="T3" fmla="*/ 14 h 791"/>
                        <a:gd name="T4" fmla="*/ 164 w 1769"/>
                        <a:gd name="T5" fmla="*/ 47 h 791"/>
                        <a:gd name="T6" fmla="*/ 228 w 1769"/>
                        <a:gd name="T7" fmla="*/ 102 h 791"/>
                        <a:gd name="T8" fmla="*/ 249 w 1769"/>
                        <a:gd name="T9" fmla="*/ 143 h 791"/>
                        <a:gd name="T10" fmla="*/ 239 w 1769"/>
                        <a:gd name="T11" fmla="*/ 185 h 791"/>
                        <a:gd name="T12" fmla="*/ 225 w 1769"/>
                        <a:gd name="T13" fmla="*/ 149 h 791"/>
                        <a:gd name="T14" fmla="*/ 196 w 1769"/>
                        <a:gd name="T15" fmla="*/ 107 h 791"/>
                        <a:gd name="T16" fmla="*/ 157 w 1769"/>
                        <a:gd name="T17" fmla="*/ 70 h 791"/>
                        <a:gd name="T18" fmla="*/ 82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grpSp>
              <p:grpSp>
                <p:nvGrpSpPr>
                  <p:cNvPr id="65" name="Group 98">
                    <a:extLst>
                      <a:ext uri="{FF2B5EF4-FFF2-40B4-BE49-F238E27FC236}">
                        <a16:creationId xmlns:a16="http://schemas.microsoft.com/office/drawing/2014/main" id="{889A5AC1-8A10-2A4B-A6E7-9F2B14F8765B}"/>
                      </a:ext>
                    </a:extLst>
                  </p:cNvPr>
                  <p:cNvGrpSpPr>
                    <a:grpSpLocks/>
                  </p:cNvGrpSpPr>
                  <p:nvPr/>
                </p:nvGrpSpPr>
                <p:grpSpPr bwMode="auto">
                  <a:xfrm>
                    <a:off x="3255" y="1838"/>
                    <a:ext cx="883" cy="2426"/>
                    <a:chOff x="3181" y="1866"/>
                    <a:chExt cx="883" cy="2426"/>
                  </a:xfrm>
                </p:grpSpPr>
                <p:sp>
                  <p:nvSpPr>
                    <p:cNvPr id="75" name="Freeform 99">
                      <a:extLst>
                        <a:ext uri="{FF2B5EF4-FFF2-40B4-BE49-F238E27FC236}">
                          <a16:creationId xmlns:a16="http://schemas.microsoft.com/office/drawing/2014/main" id="{EF54CDC5-0134-964D-8BBE-FD6F76C7E299}"/>
                        </a:ext>
                      </a:extLst>
                    </p:cNvPr>
                    <p:cNvSpPr>
                      <a:spLocks/>
                    </p:cNvSpPr>
                    <p:nvPr/>
                  </p:nvSpPr>
                  <p:spPr bwMode="hidden">
                    <a:xfrm rot="3745735">
                      <a:off x="2505" y="2542"/>
                      <a:ext cx="1647" cy="301"/>
                    </a:xfrm>
                    <a:custGeom>
                      <a:avLst/>
                      <a:gdLst>
                        <a:gd name="T0" fmla="*/ 0 w 2736"/>
                        <a:gd name="T1" fmla="*/ 108 h 504"/>
                        <a:gd name="T2" fmla="*/ 188 w 2736"/>
                        <a:gd name="T3" fmla="*/ 36 h 504"/>
                        <a:gd name="T4" fmla="*/ 388 w 2736"/>
                        <a:gd name="T5" fmla="*/ 5 h 504"/>
                        <a:gd name="T6" fmla="*/ 597 w 2736"/>
                        <a:gd name="T7" fmla="*/ 5 h 504"/>
                        <a:gd name="T8" fmla="*/ 593 w 2736"/>
                        <a:gd name="T9" fmla="*/ 22 h 504"/>
                        <a:gd name="T10" fmla="*/ 385 w 2736"/>
                        <a:gd name="T11" fmla="*/ 22 h 504"/>
                        <a:gd name="T12" fmla="*/ 143 w 2736"/>
                        <a:gd name="T13" fmla="*/ 62 h 504"/>
                        <a:gd name="T14" fmla="*/ 0 w 2736"/>
                        <a:gd name="T15" fmla="*/ 10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76" name="Freeform 100">
                      <a:extLst>
                        <a:ext uri="{FF2B5EF4-FFF2-40B4-BE49-F238E27FC236}">
                          <a16:creationId xmlns:a16="http://schemas.microsoft.com/office/drawing/2014/main" id="{8D423F38-B981-AC4C-933E-C137C7CB0028}"/>
                        </a:ext>
                      </a:extLst>
                    </p:cNvPr>
                    <p:cNvSpPr>
                      <a:spLocks/>
                    </p:cNvSpPr>
                    <p:nvPr/>
                  </p:nvSpPr>
                  <p:spPr bwMode="hidden">
                    <a:xfrm rot="3745735">
                      <a:off x="3382" y="3615"/>
                      <a:ext cx="884" cy="469"/>
                    </a:xfrm>
                    <a:custGeom>
                      <a:avLst/>
                      <a:gdLst>
                        <a:gd name="T0" fmla="*/ 0 w 1769"/>
                        <a:gd name="T1" fmla="*/ 2 h 791"/>
                        <a:gd name="T2" fmla="*/ 60 w 1769"/>
                        <a:gd name="T3" fmla="*/ 12 h 791"/>
                        <a:gd name="T4" fmla="*/ 144 w 1769"/>
                        <a:gd name="T5" fmla="*/ 42 h 791"/>
                        <a:gd name="T6" fmla="*/ 201 w 1769"/>
                        <a:gd name="T7" fmla="*/ 90 h 791"/>
                        <a:gd name="T8" fmla="*/ 219 w 1769"/>
                        <a:gd name="T9" fmla="*/ 127 h 791"/>
                        <a:gd name="T10" fmla="*/ 211 w 1769"/>
                        <a:gd name="T11" fmla="*/ 164 h 791"/>
                        <a:gd name="T12" fmla="*/ 198 w 1769"/>
                        <a:gd name="T13" fmla="*/ 132 h 791"/>
                        <a:gd name="T14" fmla="*/ 173 w 1769"/>
                        <a:gd name="T15" fmla="*/ 94 h 791"/>
                        <a:gd name="T16" fmla="*/ 138 w 1769"/>
                        <a:gd name="T17" fmla="*/ 62 h 791"/>
                        <a:gd name="T18" fmla="*/ 72 w 1769"/>
                        <a:gd name="T19" fmla="*/ 31 h 791"/>
                        <a:gd name="T20" fmla="*/ 0 w 1769"/>
                        <a:gd name="T21" fmla="*/ 16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grpSp>
              <p:grpSp>
                <p:nvGrpSpPr>
                  <p:cNvPr id="66" name="Group 101">
                    <a:extLst>
                      <a:ext uri="{FF2B5EF4-FFF2-40B4-BE49-F238E27FC236}">
                        <a16:creationId xmlns:a16="http://schemas.microsoft.com/office/drawing/2014/main" id="{22C1F4E8-23C6-3245-84B1-F8F88BCFF86A}"/>
                      </a:ext>
                    </a:extLst>
                  </p:cNvPr>
                  <p:cNvGrpSpPr>
                    <a:grpSpLocks/>
                  </p:cNvGrpSpPr>
                  <p:nvPr/>
                </p:nvGrpSpPr>
                <p:grpSpPr bwMode="auto">
                  <a:xfrm>
                    <a:off x="3080" y="1955"/>
                    <a:ext cx="619" cy="2386"/>
                    <a:chOff x="3006" y="1983"/>
                    <a:chExt cx="619" cy="2386"/>
                  </a:xfrm>
                </p:grpSpPr>
                <p:sp>
                  <p:nvSpPr>
                    <p:cNvPr id="73" name="Freeform 102">
                      <a:extLst>
                        <a:ext uri="{FF2B5EF4-FFF2-40B4-BE49-F238E27FC236}">
                          <a16:creationId xmlns:a16="http://schemas.microsoft.com/office/drawing/2014/main" id="{94ECFFB6-B41D-1C41-A4C0-94E018A4E4DD}"/>
                        </a:ext>
                      </a:extLst>
                    </p:cNvPr>
                    <p:cNvSpPr>
                      <a:spLocks/>
                    </p:cNvSpPr>
                    <p:nvPr/>
                  </p:nvSpPr>
                  <p:spPr bwMode="hidden">
                    <a:xfrm rot="4286818">
                      <a:off x="2328" y="2661"/>
                      <a:ext cx="1599" cy="246"/>
                    </a:xfrm>
                    <a:custGeom>
                      <a:avLst/>
                      <a:gdLst>
                        <a:gd name="T0" fmla="*/ 0 w 2736"/>
                        <a:gd name="T1" fmla="*/ 59 h 504"/>
                        <a:gd name="T2" fmla="*/ 172 w 2736"/>
                        <a:gd name="T3" fmla="*/ 20 h 504"/>
                        <a:gd name="T4" fmla="*/ 355 w 2736"/>
                        <a:gd name="T5" fmla="*/ 3 h 504"/>
                        <a:gd name="T6" fmla="*/ 546 w 2736"/>
                        <a:gd name="T7" fmla="*/ 3 h 504"/>
                        <a:gd name="T8" fmla="*/ 543 w 2736"/>
                        <a:gd name="T9" fmla="*/ 12 h 504"/>
                        <a:gd name="T10" fmla="*/ 352 w 2736"/>
                        <a:gd name="T11" fmla="*/ 12 h 504"/>
                        <a:gd name="T12" fmla="*/ 130 w 2736"/>
                        <a:gd name="T13" fmla="*/ 34 h 504"/>
                        <a:gd name="T14" fmla="*/ 0 w 2736"/>
                        <a:gd name="T15" fmla="*/ 5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74" name="Freeform 103">
                      <a:extLst>
                        <a:ext uri="{FF2B5EF4-FFF2-40B4-BE49-F238E27FC236}">
                          <a16:creationId xmlns:a16="http://schemas.microsoft.com/office/drawing/2014/main" id="{4EC11A09-FA62-7448-9085-83F23C144DFB}"/>
                        </a:ext>
                      </a:extLst>
                    </p:cNvPr>
                    <p:cNvSpPr>
                      <a:spLocks/>
                    </p:cNvSpPr>
                    <p:nvPr/>
                  </p:nvSpPr>
                  <p:spPr bwMode="hidden">
                    <a:xfrm rot="4286818">
                      <a:off x="3002" y="3747"/>
                      <a:ext cx="859" cy="386"/>
                    </a:xfrm>
                    <a:custGeom>
                      <a:avLst/>
                      <a:gdLst>
                        <a:gd name="T0" fmla="*/ 0 w 1769"/>
                        <a:gd name="T1" fmla="*/ 1 h 791"/>
                        <a:gd name="T2" fmla="*/ 56 w 1769"/>
                        <a:gd name="T3" fmla="*/ 6 h 791"/>
                        <a:gd name="T4" fmla="*/ 133 w 1769"/>
                        <a:gd name="T5" fmla="*/ 23 h 791"/>
                        <a:gd name="T6" fmla="*/ 185 w 1769"/>
                        <a:gd name="T7" fmla="*/ 50 h 791"/>
                        <a:gd name="T8" fmla="*/ 201 w 1769"/>
                        <a:gd name="T9" fmla="*/ 71 h 791"/>
                        <a:gd name="T10" fmla="*/ 193 w 1769"/>
                        <a:gd name="T11" fmla="*/ 91 h 791"/>
                        <a:gd name="T12" fmla="*/ 182 w 1769"/>
                        <a:gd name="T13" fmla="*/ 73 h 791"/>
                        <a:gd name="T14" fmla="*/ 159 w 1769"/>
                        <a:gd name="T15" fmla="*/ 53 h 791"/>
                        <a:gd name="T16" fmla="*/ 127 w 1769"/>
                        <a:gd name="T17" fmla="*/ 34 h 791"/>
                        <a:gd name="T18" fmla="*/ 67 w 1769"/>
                        <a:gd name="T19" fmla="*/ 18 h 791"/>
                        <a:gd name="T20" fmla="*/ 0 w 1769"/>
                        <a:gd name="T21" fmla="*/ 9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67" name="Group 104">
                    <a:extLst>
                      <a:ext uri="{FF2B5EF4-FFF2-40B4-BE49-F238E27FC236}">
                        <a16:creationId xmlns:a16="http://schemas.microsoft.com/office/drawing/2014/main" id="{32C396EF-6296-2A45-A599-E00B73F1E5F5}"/>
                      </a:ext>
                    </a:extLst>
                  </p:cNvPr>
                  <p:cNvGrpSpPr>
                    <a:grpSpLocks/>
                  </p:cNvGrpSpPr>
                  <p:nvPr/>
                </p:nvGrpSpPr>
                <p:grpSpPr bwMode="auto">
                  <a:xfrm>
                    <a:off x="2893" y="2073"/>
                    <a:ext cx="405" cy="2219"/>
                    <a:chOff x="2819" y="2101"/>
                    <a:chExt cx="405" cy="2219"/>
                  </a:xfrm>
                </p:grpSpPr>
                <p:sp>
                  <p:nvSpPr>
                    <p:cNvPr id="71" name="Freeform 105">
                      <a:extLst>
                        <a:ext uri="{FF2B5EF4-FFF2-40B4-BE49-F238E27FC236}">
                          <a16:creationId xmlns:a16="http://schemas.microsoft.com/office/drawing/2014/main" id="{338BF61E-03D5-C24A-BC35-3CAAB98FA9BE}"/>
                        </a:ext>
                      </a:extLst>
                    </p:cNvPr>
                    <p:cNvSpPr>
                      <a:spLocks/>
                    </p:cNvSpPr>
                    <p:nvPr/>
                  </p:nvSpPr>
                  <p:spPr bwMode="hidden">
                    <a:xfrm rot="4898956">
                      <a:off x="2206" y="2711"/>
                      <a:ext cx="1471" cy="246"/>
                    </a:xfrm>
                    <a:custGeom>
                      <a:avLst/>
                      <a:gdLst>
                        <a:gd name="T0" fmla="*/ 0 w 2736"/>
                        <a:gd name="T1" fmla="*/ 59 h 504"/>
                        <a:gd name="T2" fmla="*/ 134 w 2736"/>
                        <a:gd name="T3" fmla="*/ 20 h 504"/>
                        <a:gd name="T4" fmla="*/ 276 w 2736"/>
                        <a:gd name="T5" fmla="*/ 3 h 504"/>
                        <a:gd name="T6" fmla="*/ 425 w 2736"/>
                        <a:gd name="T7" fmla="*/ 3 h 504"/>
                        <a:gd name="T8" fmla="*/ 423 w 2736"/>
                        <a:gd name="T9" fmla="*/ 12 h 504"/>
                        <a:gd name="T10" fmla="*/ 274 w 2736"/>
                        <a:gd name="T11" fmla="*/ 12 h 504"/>
                        <a:gd name="T12" fmla="*/ 102 w 2736"/>
                        <a:gd name="T13" fmla="*/ 34 h 504"/>
                        <a:gd name="T14" fmla="*/ 0 w 2736"/>
                        <a:gd name="T15" fmla="*/ 5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72" name="Freeform 106">
                      <a:extLst>
                        <a:ext uri="{FF2B5EF4-FFF2-40B4-BE49-F238E27FC236}">
                          <a16:creationId xmlns:a16="http://schemas.microsoft.com/office/drawing/2014/main" id="{E2AF5930-5C19-8447-B41B-CFCFA055F583}"/>
                        </a:ext>
                      </a:extLst>
                    </p:cNvPr>
                    <p:cNvSpPr>
                      <a:spLocks/>
                    </p:cNvSpPr>
                    <p:nvPr/>
                  </p:nvSpPr>
                  <p:spPr bwMode="hidden">
                    <a:xfrm rot="4898956">
                      <a:off x="2636" y="3732"/>
                      <a:ext cx="790" cy="386"/>
                    </a:xfrm>
                    <a:custGeom>
                      <a:avLst/>
                      <a:gdLst>
                        <a:gd name="T0" fmla="*/ 0 w 1769"/>
                        <a:gd name="T1" fmla="*/ 1 h 791"/>
                        <a:gd name="T2" fmla="*/ 43 w 1769"/>
                        <a:gd name="T3" fmla="*/ 6 h 791"/>
                        <a:gd name="T4" fmla="*/ 103 w 1769"/>
                        <a:gd name="T5" fmla="*/ 23 h 791"/>
                        <a:gd name="T6" fmla="*/ 143 w 1769"/>
                        <a:gd name="T7" fmla="*/ 50 h 791"/>
                        <a:gd name="T8" fmla="*/ 156 w 1769"/>
                        <a:gd name="T9" fmla="*/ 71 h 791"/>
                        <a:gd name="T10" fmla="*/ 150 w 1769"/>
                        <a:gd name="T11" fmla="*/ 91 h 791"/>
                        <a:gd name="T12" fmla="*/ 142 w 1769"/>
                        <a:gd name="T13" fmla="*/ 73 h 791"/>
                        <a:gd name="T14" fmla="*/ 124 w 1769"/>
                        <a:gd name="T15" fmla="*/ 53 h 791"/>
                        <a:gd name="T16" fmla="*/ 99 w 1769"/>
                        <a:gd name="T17" fmla="*/ 34 h 791"/>
                        <a:gd name="T18" fmla="*/ 52 w 1769"/>
                        <a:gd name="T19" fmla="*/ 18 h 791"/>
                        <a:gd name="T20" fmla="*/ 0 w 1769"/>
                        <a:gd name="T21" fmla="*/ 9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68" name="Group 107">
                    <a:extLst>
                      <a:ext uri="{FF2B5EF4-FFF2-40B4-BE49-F238E27FC236}">
                        <a16:creationId xmlns:a16="http://schemas.microsoft.com/office/drawing/2014/main" id="{6EAB3A81-2D96-CD4A-9CD0-1D0F5144D071}"/>
                      </a:ext>
                    </a:extLst>
                  </p:cNvPr>
                  <p:cNvGrpSpPr>
                    <a:grpSpLocks/>
                  </p:cNvGrpSpPr>
                  <p:nvPr/>
                </p:nvGrpSpPr>
                <p:grpSpPr bwMode="auto">
                  <a:xfrm>
                    <a:off x="2372" y="2107"/>
                    <a:ext cx="426" cy="2185"/>
                    <a:chOff x="2287" y="2135"/>
                    <a:chExt cx="426" cy="2185"/>
                  </a:xfrm>
                </p:grpSpPr>
                <p:sp>
                  <p:nvSpPr>
                    <p:cNvPr id="69" name="Freeform 108">
                      <a:extLst>
                        <a:ext uri="{FF2B5EF4-FFF2-40B4-BE49-F238E27FC236}">
                          <a16:creationId xmlns:a16="http://schemas.microsoft.com/office/drawing/2014/main" id="{DCE66E01-B66D-0F4D-AB14-48F6520202B5}"/>
                        </a:ext>
                      </a:extLst>
                    </p:cNvPr>
                    <p:cNvSpPr>
                      <a:spLocks/>
                    </p:cNvSpPr>
                    <p:nvPr/>
                  </p:nvSpPr>
                  <p:spPr bwMode="hidden">
                    <a:xfrm rot="5755659">
                      <a:off x="1900" y="2760"/>
                      <a:ext cx="1437" cy="188"/>
                    </a:xfrm>
                    <a:custGeom>
                      <a:avLst/>
                      <a:gdLst>
                        <a:gd name="T0" fmla="*/ 0 w 2736"/>
                        <a:gd name="T1" fmla="*/ 26 h 504"/>
                        <a:gd name="T2" fmla="*/ 125 w 2736"/>
                        <a:gd name="T3" fmla="*/ 9 h 504"/>
                        <a:gd name="T4" fmla="*/ 257 w 2736"/>
                        <a:gd name="T5" fmla="*/ 1 h 504"/>
                        <a:gd name="T6" fmla="*/ 397 w 2736"/>
                        <a:gd name="T7" fmla="*/ 1 h 504"/>
                        <a:gd name="T8" fmla="*/ 394 w 2736"/>
                        <a:gd name="T9" fmla="*/ 5 h 504"/>
                        <a:gd name="T10" fmla="*/ 255 w 2736"/>
                        <a:gd name="T11" fmla="*/ 5 h 504"/>
                        <a:gd name="T12" fmla="*/ 95 w 2736"/>
                        <a:gd name="T13" fmla="*/ 15 h 504"/>
                        <a:gd name="T14" fmla="*/ 0 w 2736"/>
                        <a:gd name="T15" fmla="*/ 2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70" name="Freeform 109">
                      <a:extLst>
                        <a:ext uri="{FF2B5EF4-FFF2-40B4-BE49-F238E27FC236}">
                          <a16:creationId xmlns:a16="http://schemas.microsoft.com/office/drawing/2014/main" id="{87A05279-6808-834A-80D0-F156D2FCA22D}"/>
                        </a:ext>
                      </a:extLst>
                    </p:cNvPr>
                    <p:cNvSpPr>
                      <a:spLocks/>
                    </p:cNvSpPr>
                    <p:nvPr/>
                  </p:nvSpPr>
                  <p:spPr bwMode="hidden">
                    <a:xfrm rot="5755659">
                      <a:off x="2049" y="3787"/>
                      <a:ext cx="771" cy="295"/>
                    </a:xfrm>
                    <a:custGeom>
                      <a:avLst/>
                      <a:gdLst>
                        <a:gd name="T0" fmla="*/ 0 w 1769"/>
                        <a:gd name="T1" fmla="*/ 0 h 791"/>
                        <a:gd name="T2" fmla="*/ 40 w 1769"/>
                        <a:gd name="T3" fmla="*/ 3 h 791"/>
                        <a:gd name="T4" fmla="*/ 96 w 1769"/>
                        <a:gd name="T5" fmla="*/ 10 h 791"/>
                        <a:gd name="T6" fmla="*/ 133 w 1769"/>
                        <a:gd name="T7" fmla="*/ 22 h 791"/>
                        <a:gd name="T8" fmla="*/ 145 w 1769"/>
                        <a:gd name="T9" fmla="*/ 32 h 791"/>
                        <a:gd name="T10" fmla="*/ 140 w 1769"/>
                        <a:gd name="T11" fmla="*/ 41 h 791"/>
                        <a:gd name="T12" fmla="*/ 132 w 1769"/>
                        <a:gd name="T13" fmla="*/ 33 h 791"/>
                        <a:gd name="T14" fmla="*/ 115 w 1769"/>
                        <a:gd name="T15" fmla="*/ 23 h 791"/>
                        <a:gd name="T16" fmla="*/ 92 w 1769"/>
                        <a:gd name="T17" fmla="*/ 15 h 791"/>
                        <a:gd name="T18" fmla="*/ 48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grpSp>
          <p:grpSp>
            <p:nvGrpSpPr>
              <p:cNvPr id="23" name="Group 110">
                <a:extLst>
                  <a:ext uri="{FF2B5EF4-FFF2-40B4-BE49-F238E27FC236}">
                    <a16:creationId xmlns:a16="http://schemas.microsoft.com/office/drawing/2014/main" id="{9662392A-EAF9-144E-9408-C7E7BCA6A56F}"/>
                  </a:ext>
                </a:extLst>
              </p:cNvPr>
              <p:cNvGrpSpPr>
                <a:grpSpLocks/>
              </p:cNvGrpSpPr>
              <p:nvPr/>
            </p:nvGrpSpPr>
            <p:grpSpPr bwMode="auto">
              <a:xfrm>
                <a:off x="74" y="313"/>
                <a:ext cx="5459" cy="3667"/>
                <a:chOff x="74" y="313"/>
                <a:chExt cx="5459" cy="3667"/>
              </a:xfrm>
            </p:grpSpPr>
            <p:grpSp>
              <p:nvGrpSpPr>
                <p:cNvPr id="24" name="Group 111">
                  <a:extLst>
                    <a:ext uri="{FF2B5EF4-FFF2-40B4-BE49-F238E27FC236}">
                      <a16:creationId xmlns:a16="http://schemas.microsoft.com/office/drawing/2014/main" id="{DC2D5250-0EFB-A945-A3A0-2BF263C1D2F0}"/>
                    </a:ext>
                  </a:extLst>
                </p:cNvPr>
                <p:cNvGrpSpPr>
                  <a:grpSpLocks/>
                </p:cNvGrpSpPr>
                <p:nvPr/>
              </p:nvGrpSpPr>
              <p:grpSpPr bwMode="auto">
                <a:xfrm>
                  <a:off x="74" y="313"/>
                  <a:ext cx="5459" cy="3667"/>
                  <a:chOff x="74" y="313"/>
                  <a:chExt cx="5459" cy="3667"/>
                </a:xfrm>
              </p:grpSpPr>
              <p:sp>
                <p:nvSpPr>
                  <p:cNvPr id="26" name="Arc 112">
                    <a:extLst>
                      <a:ext uri="{FF2B5EF4-FFF2-40B4-BE49-F238E27FC236}">
                        <a16:creationId xmlns:a16="http://schemas.microsoft.com/office/drawing/2014/main" id="{DEE3E63E-27A7-B449-867F-A6B92C2C59E8}"/>
                      </a:ext>
                    </a:extLst>
                  </p:cNvPr>
                  <p:cNvSpPr>
                    <a:spLocks/>
                  </p:cNvSpPr>
                  <p:nvPr/>
                </p:nvSpPr>
                <p:spPr bwMode="hidden">
                  <a:xfrm flipV="1">
                    <a:off x="2966" y="456"/>
                    <a:ext cx="2567" cy="2047"/>
                  </a:xfrm>
                  <a:custGeom>
                    <a:avLst/>
                    <a:gdLst>
                      <a:gd name="T0" fmla="*/ 13 w 36729"/>
                      <a:gd name="T1" fmla="*/ 9 h 21600"/>
                      <a:gd name="T2" fmla="*/ 0 w 36729"/>
                      <a:gd name="T3" fmla="*/ 10 h 21600"/>
                      <a:gd name="T4" fmla="*/ 6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27" name="Arc 113">
                    <a:extLst>
                      <a:ext uri="{FF2B5EF4-FFF2-40B4-BE49-F238E27FC236}">
                        <a16:creationId xmlns:a16="http://schemas.microsoft.com/office/drawing/2014/main" id="{F3FBA312-6A8C-394E-952B-C4590E7908DB}"/>
                      </a:ext>
                    </a:extLst>
                  </p:cNvPr>
                  <p:cNvSpPr>
                    <a:spLocks/>
                  </p:cNvSpPr>
                  <p:nvPr/>
                </p:nvSpPr>
                <p:spPr bwMode="hidden">
                  <a:xfrm flipH="1">
                    <a:off x="385" y="1601"/>
                    <a:ext cx="2017" cy="2379"/>
                  </a:xfrm>
                  <a:custGeom>
                    <a:avLst/>
                    <a:gdLst>
                      <a:gd name="T0" fmla="*/ 0 w 30473"/>
                      <a:gd name="T1" fmla="*/ 2 h 22305"/>
                      <a:gd name="T2" fmla="*/ 9 w 30473"/>
                      <a:gd name="T3" fmla="*/ 27 h 22305"/>
                      <a:gd name="T4" fmla="*/ 3 w 30473"/>
                      <a:gd name="T5" fmla="*/ 26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28" name="Arc 114">
                    <a:extLst>
                      <a:ext uri="{FF2B5EF4-FFF2-40B4-BE49-F238E27FC236}">
                        <a16:creationId xmlns:a16="http://schemas.microsoft.com/office/drawing/2014/main" id="{AD2A75F4-D4C4-5843-86C9-D34A0733CFCE}"/>
                      </a:ext>
                    </a:extLst>
                  </p:cNvPr>
                  <p:cNvSpPr>
                    <a:spLocks/>
                  </p:cNvSpPr>
                  <p:nvPr/>
                </p:nvSpPr>
                <p:spPr bwMode="hidden">
                  <a:xfrm>
                    <a:off x="3029" y="1181"/>
                    <a:ext cx="1426" cy="2380"/>
                  </a:xfrm>
                  <a:custGeom>
                    <a:avLst/>
                    <a:gdLst>
                      <a:gd name="T0" fmla="*/ 0 w 34812"/>
                      <a:gd name="T1" fmla="*/ 5 h 22305"/>
                      <a:gd name="T2" fmla="*/ 2 w 34812"/>
                      <a:gd name="T3" fmla="*/ 27 h 22305"/>
                      <a:gd name="T4" fmla="*/ 1 w 34812"/>
                      <a:gd name="T5" fmla="*/ 2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29" name="Arc 115">
                    <a:extLst>
                      <a:ext uri="{FF2B5EF4-FFF2-40B4-BE49-F238E27FC236}">
                        <a16:creationId xmlns:a16="http://schemas.microsoft.com/office/drawing/2014/main" id="{0452C732-F78B-8B4D-A459-9843C71474AB}"/>
                      </a:ext>
                    </a:extLst>
                  </p:cNvPr>
                  <p:cNvSpPr>
                    <a:spLocks/>
                  </p:cNvSpPr>
                  <p:nvPr/>
                </p:nvSpPr>
                <p:spPr bwMode="hidden">
                  <a:xfrm flipH="1">
                    <a:off x="71" y="812"/>
                    <a:ext cx="2543" cy="2380"/>
                  </a:xfrm>
                  <a:custGeom>
                    <a:avLst/>
                    <a:gdLst>
                      <a:gd name="T0" fmla="*/ 0 w 36830"/>
                      <a:gd name="T1" fmla="*/ 8 h 22305"/>
                      <a:gd name="T2" fmla="*/ 12 w 36830"/>
                      <a:gd name="T3" fmla="*/ 27 h 22305"/>
                      <a:gd name="T4" fmla="*/ 5 w 36830"/>
                      <a:gd name="T5" fmla="*/ 26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30" name="Arc 116">
                    <a:extLst>
                      <a:ext uri="{FF2B5EF4-FFF2-40B4-BE49-F238E27FC236}">
                        <a16:creationId xmlns:a16="http://schemas.microsoft.com/office/drawing/2014/main" id="{89DC61BD-9714-894B-8037-BB9798FE0C29}"/>
                      </a:ext>
                    </a:extLst>
                  </p:cNvPr>
                  <p:cNvSpPr>
                    <a:spLocks/>
                  </p:cNvSpPr>
                  <p:nvPr/>
                </p:nvSpPr>
                <p:spPr bwMode="hidden">
                  <a:xfrm flipH="1">
                    <a:off x="788" y="313"/>
                    <a:ext cx="1851" cy="2304"/>
                  </a:xfrm>
                  <a:custGeom>
                    <a:avLst/>
                    <a:gdLst>
                      <a:gd name="T0" fmla="*/ 0 w 31881"/>
                      <a:gd name="T1" fmla="*/ 12 h 21600"/>
                      <a:gd name="T2" fmla="*/ 6 w 31881"/>
                      <a:gd name="T3" fmla="*/ 6 h 21600"/>
                      <a:gd name="T4" fmla="*/ 4 w 31881"/>
                      <a:gd name="T5" fmla="*/ 26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31" name="Arc 117">
                    <a:extLst>
                      <a:ext uri="{FF2B5EF4-FFF2-40B4-BE49-F238E27FC236}">
                        <a16:creationId xmlns:a16="http://schemas.microsoft.com/office/drawing/2014/main" id="{5BA38D4E-3CE5-5B40-984A-CF815104FD1C}"/>
                      </a:ext>
                    </a:extLst>
                  </p:cNvPr>
                  <p:cNvSpPr>
                    <a:spLocks/>
                  </p:cNvSpPr>
                  <p:nvPr/>
                </p:nvSpPr>
                <p:spPr bwMode="hidden">
                  <a:xfrm>
                    <a:off x="2763" y="1281"/>
                    <a:ext cx="765" cy="2304"/>
                  </a:xfrm>
                  <a:custGeom>
                    <a:avLst/>
                    <a:gdLst>
                      <a:gd name="T0" fmla="*/ 0 w 31146"/>
                      <a:gd name="T1" fmla="*/ 5 h 21600"/>
                      <a:gd name="T2" fmla="*/ 0 w 31146"/>
                      <a:gd name="T3" fmla="*/ 12 h 21600"/>
                      <a:gd name="T4" fmla="*/ 0 w 31146"/>
                      <a:gd name="T5" fmla="*/ 26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32" name="Freeform 118">
                    <a:extLst>
                      <a:ext uri="{FF2B5EF4-FFF2-40B4-BE49-F238E27FC236}">
                        <a16:creationId xmlns:a16="http://schemas.microsoft.com/office/drawing/2014/main" id="{9F208535-9F2E-C541-8E58-D3CC893B5E82}"/>
                      </a:ext>
                    </a:extLst>
                  </p:cNvPr>
                  <p:cNvSpPr>
                    <a:spLocks/>
                  </p:cNvSpPr>
                  <p:nvPr/>
                </p:nvSpPr>
                <p:spPr bwMode="hidden">
                  <a:xfrm flipH="1">
                    <a:off x="1800" y="438"/>
                    <a:ext cx="418" cy="1524"/>
                  </a:xfrm>
                  <a:custGeom>
                    <a:avLst/>
                    <a:gdLst>
                      <a:gd name="T0" fmla="*/ 0 w 776"/>
                      <a:gd name="T1" fmla="*/ 17 h 2368"/>
                      <a:gd name="T2" fmla="*/ 37 w 776"/>
                      <a:gd name="T3" fmla="*/ 4 h 2368"/>
                      <a:gd name="T4" fmla="*/ 15 w 776"/>
                      <a:gd name="T5" fmla="*/ 42 h 2368"/>
                      <a:gd name="T6" fmla="*/ 52 w 776"/>
                      <a:gd name="T7" fmla="*/ 42 h 2368"/>
                      <a:gd name="T8" fmla="*/ 30 w 776"/>
                      <a:gd name="T9" fmla="*/ 81 h 2368"/>
                      <a:gd name="T10" fmla="*/ 60 w 776"/>
                      <a:gd name="T11" fmla="*/ 94 h 2368"/>
                      <a:gd name="T12" fmla="*/ 45 w 776"/>
                      <a:gd name="T13" fmla="*/ 119 h 2368"/>
                      <a:gd name="T14" fmla="*/ 75 w 776"/>
                      <a:gd name="T15" fmla="*/ 132 h 2368"/>
                      <a:gd name="T16" fmla="*/ 60 w 776"/>
                      <a:gd name="T17" fmla="*/ 158 h 2368"/>
                      <a:gd name="T18" fmla="*/ 82 w 776"/>
                      <a:gd name="T19" fmla="*/ 171 h 2368"/>
                      <a:gd name="T20" fmla="*/ 75 w 776"/>
                      <a:gd name="T21" fmla="*/ 196 h 2368"/>
                      <a:gd name="T22" fmla="*/ 90 w 776"/>
                      <a:gd name="T23" fmla="*/ 221 h 2368"/>
                      <a:gd name="T24" fmla="*/ 90 w 776"/>
                      <a:gd name="T25" fmla="*/ 247 h 2368"/>
                      <a:gd name="T26" fmla="*/ 105 w 776"/>
                      <a:gd name="T27" fmla="*/ 286 h 2368"/>
                      <a:gd name="T28" fmla="*/ 97 w 776"/>
                      <a:gd name="T29" fmla="*/ 324 h 2368"/>
                      <a:gd name="T30" fmla="*/ 113 w 776"/>
                      <a:gd name="T31" fmla="*/ 349 h 2368"/>
                      <a:gd name="T32" fmla="*/ 105 w 776"/>
                      <a:gd name="T33" fmla="*/ 388 h 2368"/>
                      <a:gd name="T34" fmla="*/ 113 w 776"/>
                      <a:gd name="T35" fmla="*/ 427 h 2368"/>
                      <a:gd name="T36" fmla="*/ 105 w 776"/>
                      <a:gd name="T37" fmla="*/ 452 h 2368"/>
                      <a:gd name="T38" fmla="*/ 120 w 776"/>
                      <a:gd name="T39" fmla="*/ 490 h 2368"/>
                      <a:gd name="T40" fmla="*/ 113 w 776"/>
                      <a:gd name="T41" fmla="*/ 529 h 2368"/>
                      <a:gd name="T42" fmla="*/ 120 w 776"/>
                      <a:gd name="T43" fmla="*/ 580 h 2368"/>
                      <a:gd name="T44" fmla="*/ 113 w 776"/>
                      <a:gd name="T45" fmla="*/ 593 h 2368"/>
                      <a:gd name="T46" fmla="*/ 120 w 776"/>
                      <a:gd name="T47" fmla="*/ 6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sp>
              <p:nvSpPr>
                <p:cNvPr id="25" name="Freeform 119">
                  <a:extLst>
                    <a:ext uri="{FF2B5EF4-FFF2-40B4-BE49-F238E27FC236}">
                      <a16:creationId xmlns:a16="http://schemas.microsoft.com/office/drawing/2014/main" id="{C4B9EB42-1A8C-CE47-B978-DF17BFD42890}"/>
                    </a:ext>
                  </a:extLst>
                </p:cNvPr>
                <p:cNvSpPr>
                  <a:spLocks/>
                </p:cNvSpPr>
                <p:nvPr/>
              </p:nvSpPr>
              <p:spPr bwMode="hidden">
                <a:xfrm rot="-1346631">
                  <a:off x="3280" y="1529"/>
                  <a:ext cx="442" cy="837"/>
                </a:xfrm>
                <a:custGeom>
                  <a:avLst/>
                  <a:gdLst>
                    <a:gd name="T0" fmla="*/ 0 w 776"/>
                    <a:gd name="T1" fmla="*/ 3 h 2368"/>
                    <a:gd name="T2" fmla="*/ 44 w 776"/>
                    <a:gd name="T3" fmla="*/ 1 h 2368"/>
                    <a:gd name="T4" fmla="*/ 18 w 776"/>
                    <a:gd name="T5" fmla="*/ 7 h 2368"/>
                    <a:gd name="T6" fmla="*/ 62 w 776"/>
                    <a:gd name="T7" fmla="*/ 7 h 2368"/>
                    <a:gd name="T8" fmla="*/ 35 w 776"/>
                    <a:gd name="T9" fmla="*/ 13 h 2368"/>
                    <a:gd name="T10" fmla="*/ 71 w 776"/>
                    <a:gd name="T11" fmla="*/ 16 h 2368"/>
                    <a:gd name="T12" fmla="*/ 53 w 776"/>
                    <a:gd name="T13" fmla="*/ 20 h 2368"/>
                    <a:gd name="T14" fmla="*/ 88 w 776"/>
                    <a:gd name="T15" fmla="*/ 22 h 2368"/>
                    <a:gd name="T16" fmla="*/ 71 w 776"/>
                    <a:gd name="T17" fmla="*/ 26 h 2368"/>
                    <a:gd name="T18" fmla="*/ 97 w 776"/>
                    <a:gd name="T19" fmla="*/ 28 h 2368"/>
                    <a:gd name="T20" fmla="*/ 88 w 776"/>
                    <a:gd name="T21" fmla="*/ 33 h 2368"/>
                    <a:gd name="T22" fmla="*/ 107 w 776"/>
                    <a:gd name="T23" fmla="*/ 37 h 2368"/>
                    <a:gd name="T24" fmla="*/ 107 w 776"/>
                    <a:gd name="T25" fmla="*/ 41 h 2368"/>
                    <a:gd name="T26" fmla="*/ 124 w 776"/>
                    <a:gd name="T27" fmla="*/ 47 h 2368"/>
                    <a:gd name="T28" fmla="*/ 115 w 776"/>
                    <a:gd name="T29" fmla="*/ 54 h 2368"/>
                    <a:gd name="T30" fmla="*/ 133 w 776"/>
                    <a:gd name="T31" fmla="*/ 58 h 2368"/>
                    <a:gd name="T32" fmla="*/ 124 w 776"/>
                    <a:gd name="T33" fmla="*/ 64 h 2368"/>
                    <a:gd name="T34" fmla="*/ 133 w 776"/>
                    <a:gd name="T35" fmla="*/ 71 h 2368"/>
                    <a:gd name="T36" fmla="*/ 124 w 776"/>
                    <a:gd name="T37" fmla="*/ 75 h 2368"/>
                    <a:gd name="T38" fmla="*/ 142 w 776"/>
                    <a:gd name="T39" fmla="*/ 81 h 2368"/>
                    <a:gd name="T40" fmla="*/ 133 w 776"/>
                    <a:gd name="T41" fmla="*/ 88 h 2368"/>
                    <a:gd name="T42" fmla="*/ 142 w 776"/>
                    <a:gd name="T43" fmla="*/ 96 h 2368"/>
                    <a:gd name="T44" fmla="*/ 133 w 776"/>
                    <a:gd name="T45" fmla="*/ 98 h 2368"/>
                    <a:gd name="T46" fmla="*/ 142 w 776"/>
                    <a:gd name="T47" fmla="*/ 10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grpSp>
          <p:nvGrpSpPr>
            <p:cNvPr id="7" name="Group 120">
              <a:extLst>
                <a:ext uri="{FF2B5EF4-FFF2-40B4-BE49-F238E27FC236}">
                  <a16:creationId xmlns:a16="http://schemas.microsoft.com/office/drawing/2014/main" id="{711AE5C6-168A-1A4E-90C7-455556546715}"/>
                </a:ext>
              </a:extLst>
            </p:cNvPr>
            <p:cNvGrpSpPr>
              <a:grpSpLocks/>
            </p:cNvGrpSpPr>
            <p:nvPr/>
          </p:nvGrpSpPr>
          <p:grpSpPr bwMode="auto">
            <a:xfrm>
              <a:off x="1476" y="449"/>
              <a:ext cx="4038" cy="2966"/>
              <a:chOff x="210" y="337"/>
              <a:chExt cx="5198" cy="3818"/>
            </a:xfrm>
          </p:grpSpPr>
          <p:sp>
            <p:nvSpPr>
              <p:cNvPr id="8" name="Freeform 121">
                <a:extLst>
                  <a:ext uri="{FF2B5EF4-FFF2-40B4-BE49-F238E27FC236}">
                    <a16:creationId xmlns:a16="http://schemas.microsoft.com/office/drawing/2014/main" id="{D910D639-FF13-E443-9EFF-D168613D3C7A}"/>
                  </a:ext>
                </a:extLst>
              </p:cNvPr>
              <p:cNvSpPr>
                <a:spLocks/>
              </p:cNvSpPr>
              <p:nvPr/>
            </p:nvSpPr>
            <p:spPr bwMode="hidden">
              <a:xfrm flipH="1">
                <a:off x="1934" y="2382"/>
                <a:ext cx="485" cy="1479"/>
              </a:xfrm>
              <a:custGeom>
                <a:avLst/>
                <a:gdLst>
                  <a:gd name="T0" fmla="*/ 0 w 776"/>
                  <a:gd name="T1" fmla="*/ 16 h 2368"/>
                  <a:gd name="T2" fmla="*/ 59 w 776"/>
                  <a:gd name="T3" fmla="*/ 4 h 2368"/>
                  <a:gd name="T4" fmla="*/ 24 w 776"/>
                  <a:gd name="T5" fmla="*/ 39 h 2368"/>
                  <a:gd name="T6" fmla="*/ 82 w 776"/>
                  <a:gd name="T7" fmla="*/ 39 h 2368"/>
                  <a:gd name="T8" fmla="*/ 47 w 776"/>
                  <a:gd name="T9" fmla="*/ 74 h 2368"/>
                  <a:gd name="T10" fmla="*/ 94 w 776"/>
                  <a:gd name="T11" fmla="*/ 86 h 2368"/>
                  <a:gd name="T12" fmla="*/ 71 w 776"/>
                  <a:gd name="T13" fmla="*/ 109 h 2368"/>
                  <a:gd name="T14" fmla="*/ 118 w 776"/>
                  <a:gd name="T15" fmla="*/ 121 h 2368"/>
                  <a:gd name="T16" fmla="*/ 94 w 776"/>
                  <a:gd name="T17" fmla="*/ 144 h 2368"/>
                  <a:gd name="T18" fmla="*/ 129 w 776"/>
                  <a:gd name="T19" fmla="*/ 156 h 2368"/>
                  <a:gd name="T20" fmla="*/ 118 w 776"/>
                  <a:gd name="T21" fmla="*/ 179 h 2368"/>
                  <a:gd name="T22" fmla="*/ 141 w 776"/>
                  <a:gd name="T23" fmla="*/ 203 h 2368"/>
                  <a:gd name="T24" fmla="*/ 141 w 776"/>
                  <a:gd name="T25" fmla="*/ 226 h 2368"/>
                  <a:gd name="T26" fmla="*/ 164 w 776"/>
                  <a:gd name="T27" fmla="*/ 261 h 2368"/>
                  <a:gd name="T28" fmla="*/ 153 w 776"/>
                  <a:gd name="T29" fmla="*/ 296 h 2368"/>
                  <a:gd name="T30" fmla="*/ 176 w 776"/>
                  <a:gd name="T31" fmla="*/ 320 h 2368"/>
                  <a:gd name="T32" fmla="*/ 164 w 776"/>
                  <a:gd name="T33" fmla="*/ 355 h 2368"/>
                  <a:gd name="T34" fmla="*/ 176 w 776"/>
                  <a:gd name="T35" fmla="*/ 390 h 2368"/>
                  <a:gd name="T36" fmla="*/ 164 w 776"/>
                  <a:gd name="T37" fmla="*/ 413 h 2368"/>
                  <a:gd name="T38" fmla="*/ 188 w 776"/>
                  <a:gd name="T39" fmla="*/ 448 h 2368"/>
                  <a:gd name="T40" fmla="*/ 176 w 776"/>
                  <a:gd name="T41" fmla="*/ 483 h 2368"/>
                  <a:gd name="T42" fmla="*/ 188 w 776"/>
                  <a:gd name="T43" fmla="*/ 530 h 2368"/>
                  <a:gd name="T44" fmla="*/ 176 w 776"/>
                  <a:gd name="T45" fmla="*/ 542 h 2368"/>
                  <a:gd name="T46" fmla="*/ 188 w 776"/>
                  <a:gd name="T47" fmla="*/ 57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9" name="Arc 122">
                <a:extLst>
                  <a:ext uri="{FF2B5EF4-FFF2-40B4-BE49-F238E27FC236}">
                    <a16:creationId xmlns:a16="http://schemas.microsoft.com/office/drawing/2014/main" id="{0687EC88-3642-1F41-B58E-D8257E17641C}"/>
                  </a:ext>
                </a:extLst>
              </p:cNvPr>
              <p:cNvSpPr>
                <a:spLocks/>
              </p:cNvSpPr>
              <p:nvPr/>
            </p:nvSpPr>
            <p:spPr bwMode="hidden">
              <a:xfrm flipH="1">
                <a:off x="1054" y="1851"/>
                <a:ext cx="2120" cy="2304"/>
              </a:xfrm>
              <a:custGeom>
                <a:avLst/>
                <a:gdLst>
                  <a:gd name="T0" fmla="*/ 5 w 21600"/>
                  <a:gd name="T1" fmla="*/ 0 h 21602"/>
                  <a:gd name="T2" fmla="*/ 20 w 21600"/>
                  <a:gd name="T3" fmla="*/ 26 h 21602"/>
                  <a:gd name="T4" fmla="*/ 0 w 21600"/>
                  <a:gd name="T5" fmla="*/ 25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 name="Arc 123">
                <a:extLst>
                  <a:ext uri="{FF2B5EF4-FFF2-40B4-BE49-F238E27FC236}">
                    <a16:creationId xmlns:a16="http://schemas.microsoft.com/office/drawing/2014/main" id="{96D2A869-6B20-7444-A275-3D76BCB6D7CF}"/>
                  </a:ext>
                </a:extLst>
              </p:cNvPr>
              <p:cNvSpPr>
                <a:spLocks/>
              </p:cNvSpPr>
              <p:nvPr/>
            </p:nvSpPr>
            <p:spPr bwMode="hidden">
              <a:xfrm flipH="1">
                <a:off x="1266" y="1480"/>
                <a:ext cx="1246" cy="2379"/>
              </a:xfrm>
              <a:custGeom>
                <a:avLst/>
                <a:gdLst>
                  <a:gd name="T0" fmla="*/ 0 w 28940"/>
                  <a:gd name="T1" fmla="*/ 2 h 22305"/>
                  <a:gd name="T2" fmla="*/ 2 w 28940"/>
                  <a:gd name="T3" fmla="*/ 27 h 22305"/>
                  <a:gd name="T4" fmla="*/ 1 w 28940"/>
                  <a:gd name="T5" fmla="*/ 26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1" name="Arc 124">
                <a:extLst>
                  <a:ext uri="{FF2B5EF4-FFF2-40B4-BE49-F238E27FC236}">
                    <a16:creationId xmlns:a16="http://schemas.microsoft.com/office/drawing/2014/main" id="{B9AE69D0-08A6-B749-8A29-D0B71CF910A6}"/>
                  </a:ext>
                </a:extLst>
              </p:cNvPr>
              <p:cNvSpPr>
                <a:spLocks/>
              </p:cNvSpPr>
              <p:nvPr/>
            </p:nvSpPr>
            <p:spPr bwMode="hidden">
              <a:xfrm flipH="1">
                <a:off x="210" y="1169"/>
                <a:ext cx="2376" cy="2379"/>
              </a:xfrm>
              <a:custGeom>
                <a:avLst/>
                <a:gdLst>
                  <a:gd name="T0" fmla="*/ 0 w 34455"/>
                  <a:gd name="T1" fmla="*/ 5 h 22305"/>
                  <a:gd name="T2" fmla="*/ 11 w 34455"/>
                  <a:gd name="T3" fmla="*/ 27 h 22305"/>
                  <a:gd name="T4" fmla="*/ 4 w 34455"/>
                  <a:gd name="T5" fmla="*/ 26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2" name="Arc 125">
                <a:extLst>
                  <a:ext uri="{FF2B5EF4-FFF2-40B4-BE49-F238E27FC236}">
                    <a16:creationId xmlns:a16="http://schemas.microsoft.com/office/drawing/2014/main" id="{7DFBB83A-2502-AD48-9D09-16D7D8A94733}"/>
                  </a:ext>
                </a:extLst>
              </p:cNvPr>
              <p:cNvSpPr>
                <a:spLocks/>
              </p:cNvSpPr>
              <p:nvPr/>
            </p:nvSpPr>
            <p:spPr bwMode="hidden">
              <a:xfrm>
                <a:off x="2840" y="1503"/>
                <a:ext cx="381" cy="2379"/>
              </a:xfrm>
              <a:custGeom>
                <a:avLst/>
                <a:gdLst>
                  <a:gd name="T0" fmla="*/ 0 w 34812"/>
                  <a:gd name="T1" fmla="*/ 5 h 22305"/>
                  <a:gd name="T2" fmla="*/ 0 w 34812"/>
                  <a:gd name="T3" fmla="*/ 27 h 22305"/>
                  <a:gd name="T4" fmla="*/ 0 w 34812"/>
                  <a:gd name="T5" fmla="*/ 2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3" name="Arc 126">
                <a:extLst>
                  <a:ext uri="{FF2B5EF4-FFF2-40B4-BE49-F238E27FC236}">
                    <a16:creationId xmlns:a16="http://schemas.microsoft.com/office/drawing/2014/main" id="{B8BC497E-3998-2347-9F76-D7ECAC668014}"/>
                  </a:ext>
                </a:extLst>
              </p:cNvPr>
              <p:cNvSpPr>
                <a:spLocks/>
              </p:cNvSpPr>
              <p:nvPr/>
            </p:nvSpPr>
            <p:spPr bwMode="hidden">
              <a:xfrm>
                <a:off x="2940" y="1492"/>
                <a:ext cx="1004" cy="2379"/>
              </a:xfrm>
              <a:custGeom>
                <a:avLst/>
                <a:gdLst>
                  <a:gd name="T0" fmla="*/ 0 w 34812"/>
                  <a:gd name="T1" fmla="*/ 5 h 22305"/>
                  <a:gd name="T2" fmla="*/ 1 w 34812"/>
                  <a:gd name="T3" fmla="*/ 27 h 22305"/>
                  <a:gd name="T4" fmla="*/ 0 w 34812"/>
                  <a:gd name="T5" fmla="*/ 2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4" name="Freeform 127">
                <a:extLst>
                  <a:ext uri="{FF2B5EF4-FFF2-40B4-BE49-F238E27FC236}">
                    <a16:creationId xmlns:a16="http://schemas.microsoft.com/office/drawing/2014/main" id="{36776A9E-9F4A-5D4B-B7FF-0A2D5D187BEC}"/>
                  </a:ext>
                </a:extLst>
              </p:cNvPr>
              <p:cNvSpPr>
                <a:spLocks/>
              </p:cNvSpPr>
              <p:nvPr/>
            </p:nvSpPr>
            <p:spPr bwMode="hidden">
              <a:xfrm>
                <a:off x="3301" y="2635"/>
                <a:ext cx="485" cy="1479"/>
              </a:xfrm>
              <a:custGeom>
                <a:avLst/>
                <a:gdLst>
                  <a:gd name="T0" fmla="*/ 0 w 776"/>
                  <a:gd name="T1" fmla="*/ 16 h 2368"/>
                  <a:gd name="T2" fmla="*/ 59 w 776"/>
                  <a:gd name="T3" fmla="*/ 4 h 2368"/>
                  <a:gd name="T4" fmla="*/ 24 w 776"/>
                  <a:gd name="T5" fmla="*/ 39 h 2368"/>
                  <a:gd name="T6" fmla="*/ 82 w 776"/>
                  <a:gd name="T7" fmla="*/ 39 h 2368"/>
                  <a:gd name="T8" fmla="*/ 47 w 776"/>
                  <a:gd name="T9" fmla="*/ 74 h 2368"/>
                  <a:gd name="T10" fmla="*/ 94 w 776"/>
                  <a:gd name="T11" fmla="*/ 86 h 2368"/>
                  <a:gd name="T12" fmla="*/ 71 w 776"/>
                  <a:gd name="T13" fmla="*/ 109 h 2368"/>
                  <a:gd name="T14" fmla="*/ 118 w 776"/>
                  <a:gd name="T15" fmla="*/ 121 h 2368"/>
                  <a:gd name="T16" fmla="*/ 94 w 776"/>
                  <a:gd name="T17" fmla="*/ 144 h 2368"/>
                  <a:gd name="T18" fmla="*/ 129 w 776"/>
                  <a:gd name="T19" fmla="*/ 156 h 2368"/>
                  <a:gd name="T20" fmla="*/ 118 w 776"/>
                  <a:gd name="T21" fmla="*/ 179 h 2368"/>
                  <a:gd name="T22" fmla="*/ 141 w 776"/>
                  <a:gd name="T23" fmla="*/ 203 h 2368"/>
                  <a:gd name="T24" fmla="*/ 141 w 776"/>
                  <a:gd name="T25" fmla="*/ 226 h 2368"/>
                  <a:gd name="T26" fmla="*/ 164 w 776"/>
                  <a:gd name="T27" fmla="*/ 261 h 2368"/>
                  <a:gd name="T28" fmla="*/ 153 w 776"/>
                  <a:gd name="T29" fmla="*/ 296 h 2368"/>
                  <a:gd name="T30" fmla="*/ 176 w 776"/>
                  <a:gd name="T31" fmla="*/ 320 h 2368"/>
                  <a:gd name="T32" fmla="*/ 164 w 776"/>
                  <a:gd name="T33" fmla="*/ 355 h 2368"/>
                  <a:gd name="T34" fmla="*/ 176 w 776"/>
                  <a:gd name="T35" fmla="*/ 390 h 2368"/>
                  <a:gd name="T36" fmla="*/ 164 w 776"/>
                  <a:gd name="T37" fmla="*/ 413 h 2368"/>
                  <a:gd name="T38" fmla="*/ 188 w 776"/>
                  <a:gd name="T39" fmla="*/ 448 h 2368"/>
                  <a:gd name="T40" fmla="*/ 176 w 776"/>
                  <a:gd name="T41" fmla="*/ 483 h 2368"/>
                  <a:gd name="T42" fmla="*/ 188 w 776"/>
                  <a:gd name="T43" fmla="*/ 530 h 2368"/>
                  <a:gd name="T44" fmla="*/ 176 w 776"/>
                  <a:gd name="T45" fmla="*/ 542 h 2368"/>
                  <a:gd name="T46" fmla="*/ 188 w 776"/>
                  <a:gd name="T47" fmla="*/ 57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5" name="Freeform 128">
                <a:extLst>
                  <a:ext uri="{FF2B5EF4-FFF2-40B4-BE49-F238E27FC236}">
                    <a16:creationId xmlns:a16="http://schemas.microsoft.com/office/drawing/2014/main" id="{CFFB0AA6-FA1C-BC44-A2D2-CD236636F020}"/>
                  </a:ext>
                </a:extLst>
              </p:cNvPr>
              <p:cNvSpPr>
                <a:spLocks/>
              </p:cNvSpPr>
              <p:nvPr/>
            </p:nvSpPr>
            <p:spPr bwMode="hidden">
              <a:xfrm rot="19660755" flipV="1">
                <a:off x="2546" y="2149"/>
                <a:ext cx="442" cy="838"/>
              </a:xfrm>
              <a:custGeom>
                <a:avLst/>
                <a:gdLst>
                  <a:gd name="T0" fmla="*/ 0 w 776"/>
                  <a:gd name="T1" fmla="*/ 3 h 2368"/>
                  <a:gd name="T2" fmla="*/ 44 w 776"/>
                  <a:gd name="T3" fmla="*/ 1 h 2368"/>
                  <a:gd name="T4" fmla="*/ 18 w 776"/>
                  <a:gd name="T5" fmla="*/ 7 h 2368"/>
                  <a:gd name="T6" fmla="*/ 62 w 776"/>
                  <a:gd name="T7" fmla="*/ 7 h 2368"/>
                  <a:gd name="T8" fmla="*/ 35 w 776"/>
                  <a:gd name="T9" fmla="*/ 13 h 2368"/>
                  <a:gd name="T10" fmla="*/ 71 w 776"/>
                  <a:gd name="T11" fmla="*/ 16 h 2368"/>
                  <a:gd name="T12" fmla="*/ 53 w 776"/>
                  <a:gd name="T13" fmla="*/ 20 h 2368"/>
                  <a:gd name="T14" fmla="*/ 88 w 776"/>
                  <a:gd name="T15" fmla="*/ 22 h 2368"/>
                  <a:gd name="T16" fmla="*/ 71 w 776"/>
                  <a:gd name="T17" fmla="*/ 26 h 2368"/>
                  <a:gd name="T18" fmla="*/ 97 w 776"/>
                  <a:gd name="T19" fmla="*/ 28 h 2368"/>
                  <a:gd name="T20" fmla="*/ 88 w 776"/>
                  <a:gd name="T21" fmla="*/ 33 h 2368"/>
                  <a:gd name="T22" fmla="*/ 107 w 776"/>
                  <a:gd name="T23" fmla="*/ 37 h 2368"/>
                  <a:gd name="T24" fmla="*/ 107 w 776"/>
                  <a:gd name="T25" fmla="*/ 41 h 2368"/>
                  <a:gd name="T26" fmla="*/ 124 w 776"/>
                  <a:gd name="T27" fmla="*/ 47 h 2368"/>
                  <a:gd name="T28" fmla="*/ 115 w 776"/>
                  <a:gd name="T29" fmla="*/ 54 h 2368"/>
                  <a:gd name="T30" fmla="*/ 133 w 776"/>
                  <a:gd name="T31" fmla="*/ 58 h 2368"/>
                  <a:gd name="T32" fmla="*/ 124 w 776"/>
                  <a:gd name="T33" fmla="*/ 64 h 2368"/>
                  <a:gd name="T34" fmla="*/ 133 w 776"/>
                  <a:gd name="T35" fmla="*/ 71 h 2368"/>
                  <a:gd name="T36" fmla="*/ 124 w 776"/>
                  <a:gd name="T37" fmla="*/ 75 h 2368"/>
                  <a:gd name="T38" fmla="*/ 142 w 776"/>
                  <a:gd name="T39" fmla="*/ 81 h 2368"/>
                  <a:gd name="T40" fmla="*/ 133 w 776"/>
                  <a:gd name="T41" fmla="*/ 88 h 2368"/>
                  <a:gd name="T42" fmla="*/ 142 w 776"/>
                  <a:gd name="T43" fmla="*/ 96 h 2368"/>
                  <a:gd name="T44" fmla="*/ 133 w 776"/>
                  <a:gd name="T45" fmla="*/ 99 h 2368"/>
                  <a:gd name="T46" fmla="*/ 142 w 776"/>
                  <a:gd name="T47" fmla="*/ 10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6" name="Freeform 129">
                <a:extLst>
                  <a:ext uri="{FF2B5EF4-FFF2-40B4-BE49-F238E27FC236}">
                    <a16:creationId xmlns:a16="http://schemas.microsoft.com/office/drawing/2014/main" id="{64D87727-59D7-0D4B-85C1-C6809D1EB483}"/>
                  </a:ext>
                </a:extLst>
              </p:cNvPr>
              <p:cNvSpPr>
                <a:spLocks/>
              </p:cNvSpPr>
              <p:nvPr/>
            </p:nvSpPr>
            <p:spPr bwMode="hidden">
              <a:xfrm flipH="1">
                <a:off x="489" y="2503"/>
                <a:ext cx="1085" cy="1524"/>
              </a:xfrm>
              <a:custGeom>
                <a:avLst/>
                <a:gdLst>
                  <a:gd name="T0" fmla="*/ 0 w 776"/>
                  <a:gd name="T1" fmla="*/ 17 h 2368"/>
                  <a:gd name="T2" fmla="*/ 657 w 776"/>
                  <a:gd name="T3" fmla="*/ 4 h 2368"/>
                  <a:gd name="T4" fmla="*/ 261 w 776"/>
                  <a:gd name="T5" fmla="*/ 42 h 2368"/>
                  <a:gd name="T6" fmla="*/ 919 w 776"/>
                  <a:gd name="T7" fmla="*/ 42 h 2368"/>
                  <a:gd name="T8" fmla="*/ 524 w 776"/>
                  <a:gd name="T9" fmla="*/ 81 h 2368"/>
                  <a:gd name="T10" fmla="*/ 1050 w 776"/>
                  <a:gd name="T11" fmla="*/ 94 h 2368"/>
                  <a:gd name="T12" fmla="*/ 787 w 776"/>
                  <a:gd name="T13" fmla="*/ 119 h 2368"/>
                  <a:gd name="T14" fmla="*/ 1312 w 776"/>
                  <a:gd name="T15" fmla="*/ 132 h 2368"/>
                  <a:gd name="T16" fmla="*/ 1050 w 776"/>
                  <a:gd name="T17" fmla="*/ 158 h 2368"/>
                  <a:gd name="T18" fmla="*/ 1443 w 776"/>
                  <a:gd name="T19" fmla="*/ 171 h 2368"/>
                  <a:gd name="T20" fmla="*/ 1312 w 776"/>
                  <a:gd name="T21" fmla="*/ 196 h 2368"/>
                  <a:gd name="T22" fmla="*/ 1574 w 776"/>
                  <a:gd name="T23" fmla="*/ 221 h 2368"/>
                  <a:gd name="T24" fmla="*/ 1574 w 776"/>
                  <a:gd name="T25" fmla="*/ 247 h 2368"/>
                  <a:gd name="T26" fmla="*/ 1837 w 776"/>
                  <a:gd name="T27" fmla="*/ 286 h 2368"/>
                  <a:gd name="T28" fmla="*/ 1704 w 776"/>
                  <a:gd name="T29" fmla="*/ 324 h 2368"/>
                  <a:gd name="T30" fmla="*/ 1969 w 776"/>
                  <a:gd name="T31" fmla="*/ 349 h 2368"/>
                  <a:gd name="T32" fmla="*/ 1837 w 776"/>
                  <a:gd name="T33" fmla="*/ 388 h 2368"/>
                  <a:gd name="T34" fmla="*/ 1969 w 776"/>
                  <a:gd name="T35" fmla="*/ 427 h 2368"/>
                  <a:gd name="T36" fmla="*/ 1837 w 776"/>
                  <a:gd name="T37" fmla="*/ 452 h 2368"/>
                  <a:gd name="T38" fmla="*/ 2100 w 776"/>
                  <a:gd name="T39" fmla="*/ 490 h 2368"/>
                  <a:gd name="T40" fmla="*/ 1969 w 776"/>
                  <a:gd name="T41" fmla="*/ 529 h 2368"/>
                  <a:gd name="T42" fmla="*/ 2100 w 776"/>
                  <a:gd name="T43" fmla="*/ 580 h 2368"/>
                  <a:gd name="T44" fmla="*/ 1969 w 776"/>
                  <a:gd name="T45" fmla="*/ 593 h 2368"/>
                  <a:gd name="T46" fmla="*/ 2100 w 776"/>
                  <a:gd name="T47" fmla="*/ 6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7" name="Freeform 130">
                <a:extLst>
                  <a:ext uri="{FF2B5EF4-FFF2-40B4-BE49-F238E27FC236}">
                    <a16:creationId xmlns:a16="http://schemas.microsoft.com/office/drawing/2014/main" id="{1E301AA6-D627-3648-A824-7E84FF718F5C}"/>
                  </a:ext>
                </a:extLst>
              </p:cNvPr>
              <p:cNvSpPr>
                <a:spLocks/>
              </p:cNvSpPr>
              <p:nvPr/>
            </p:nvSpPr>
            <p:spPr bwMode="hidden">
              <a:xfrm flipH="1">
                <a:off x="1000" y="893"/>
                <a:ext cx="695" cy="1524"/>
              </a:xfrm>
              <a:custGeom>
                <a:avLst/>
                <a:gdLst>
                  <a:gd name="T0" fmla="*/ 0 w 776"/>
                  <a:gd name="T1" fmla="*/ 17 h 2368"/>
                  <a:gd name="T2" fmla="*/ 173 w 776"/>
                  <a:gd name="T3" fmla="*/ 4 h 2368"/>
                  <a:gd name="T4" fmla="*/ 69 w 776"/>
                  <a:gd name="T5" fmla="*/ 42 h 2368"/>
                  <a:gd name="T6" fmla="*/ 242 w 776"/>
                  <a:gd name="T7" fmla="*/ 42 h 2368"/>
                  <a:gd name="T8" fmla="*/ 138 w 776"/>
                  <a:gd name="T9" fmla="*/ 81 h 2368"/>
                  <a:gd name="T10" fmla="*/ 276 w 776"/>
                  <a:gd name="T11" fmla="*/ 94 h 2368"/>
                  <a:gd name="T12" fmla="*/ 207 w 776"/>
                  <a:gd name="T13" fmla="*/ 119 h 2368"/>
                  <a:gd name="T14" fmla="*/ 345 w 776"/>
                  <a:gd name="T15" fmla="*/ 132 h 2368"/>
                  <a:gd name="T16" fmla="*/ 276 w 776"/>
                  <a:gd name="T17" fmla="*/ 158 h 2368"/>
                  <a:gd name="T18" fmla="*/ 380 w 776"/>
                  <a:gd name="T19" fmla="*/ 171 h 2368"/>
                  <a:gd name="T20" fmla="*/ 345 w 776"/>
                  <a:gd name="T21" fmla="*/ 196 h 2368"/>
                  <a:gd name="T22" fmla="*/ 414 w 776"/>
                  <a:gd name="T23" fmla="*/ 221 h 2368"/>
                  <a:gd name="T24" fmla="*/ 414 w 776"/>
                  <a:gd name="T25" fmla="*/ 247 h 2368"/>
                  <a:gd name="T26" fmla="*/ 483 w 776"/>
                  <a:gd name="T27" fmla="*/ 286 h 2368"/>
                  <a:gd name="T28" fmla="*/ 449 w 776"/>
                  <a:gd name="T29" fmla="*/ 324 h 2368"/>
                  <a:gd name="T30" fmla="*/ 518 w 776"/>
                  <a:gd name="T31" fmla="*/ 349 h 2368"/>
                  <a:gd name="T32" fmla="*/ 483 w 776"/>
                  <a:gd name="T33" fmla="*/ 388 h 2368"/>
                  <a:gd name="T34" fmla="*/ 518 w 776"/>
                  <a:gd name="T35" fmla="*/ 427 h 2368"/>
                  <a:gd name="T36" fmla="*/ 483 w 776"/>
                  <a:gd name="T37" fmla="*/ 452 h 2368"/>
                  <a:gd name="T38" fmla="*/ 552 w 776"/>
                  <a:gd name="T39" fmla="*/ 490 h 2368"/>
                  <a:gd name="T40" fmla="*/ 518 w 776"/>
                  <a:gd name="T41" fmla="*/ 529 h 2368"/>
                  <a:gd name="T42" fmla="*/ 552 w 776"/>
                  <a:gd name="T43" fmla="*/ 580 h 2368"/>
                  <a:gd name="T44" fmla="*/ 518 w 776"/>
                  <a:gd name="T45" fmla="*/ 593 h 2368"/>
                  <a:gd name="T46" fmla="*/ 552 w 776"/>
                  <a:gd name="T47" fmla="*/ 6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8" name="Freeform 131">
                <a:extLst>
                  <a:ext uri="{FF2B5EF4-FFF2-40B4-BE49-F238E27FC236}">
                    <a16:creationId xmlns:a16="http://schemas.microsoft.com/office/drawing/2014/main" id="{E6B6D5E9-3161-FC41-9A3B-469C2FAF833E}"/>
                  </a:ext>
                </a:extLst>
              </p:cNvPr>
              <p:cNvSpPr>
                <a:spLocks/>
              </p:cNvSpPr>
              <p:nvPr/>
            </p:nvSpPr>
            <p:spPr bwMode="hidden">
              <a:xfrm>
                <a:off x="4401" y="2279"/>
                <a:ext cx="1007" cy="1600"/>
              </a:xfrm>
              <a:custGeom>
                <a:avLst/>
                <a:gdLst>
                  <a:gd name="T0" fmla="*/ 0 w 776"/>
                  <a:gd name="T1" fmla="*/ 20 h 2368"/>
                  <a:gd name="T2" fmla="*/ 524 w 776"/>
                  <a:gd name="T3" fmla="*/ 5 h 2368"/>
                  <a:gd name="T4" fmla="*/ 210 w 776"/>
                  <a:gd name="T5" fmla="*/ 49 h 2368"/>
                  <a:gd name="T6" fmla="*/ 734 w 776"/>
                  <a:gd name="T7" fmla="*/ 49 h 2368"/>
                  <a:gd name="T8" fmla="*/ 419 w 776"/>
                  <a:gd name="T9" fmla="*/ 94 h 2368"/>
                  <a:gd name="T10" fmla="*/ 838 w 776"/>
                  <a:gd name="T11" fmla="*/ 109 h 2368"/>
                  <a:gd name="T12" fmla="*/ 629 w 776"/>
                  <a:gd name="T13" fmla="*/ 139 h 2368"/>
                  <a:gd name="T14" fmla="*/ 1049 w 776"/>
                  <a:gd name="T15" fmla="*/ 153 h 2368"/>
                  <a:gd name="T16" fmla="*/ 838 w 776"/>
                  <a:gd name="T17" fmla="*/ 182 h 2368"/>
                  <a:gd name="T18" fmla="*/ 1154 w 776"/>
                  <a:gd name="T19" fmla="*/ 197 h 2368"/>
                  <a:gd name="T20" fmla="*/ 1049 w 776"/>
                  <a:gd name="T21" fmla="*/ 227 h 2368"/>
                  <a:gd name="T22" fmla="*/ 1257 w 776"/>
                  <a:gd name="T23" fmla="*/ 257 h 2368"/>
                  <a:gd name="T24" fmla="*/ 1257 w 776"/>
                  <a:gd name="T25" fmla="*/ 286 h 2368"/>
                  <a:gd name="T26" fmla="*/ 1469 w 776"/>
                  <a:gd name="T27" fmla="*/ 330 h 2368"/>
                  <a:gd name="T28" fmla="*/ 1364 w 776"/>
                  <a:gd name="T29" fmla="*/ 375 h 2368"/>
                  <a:gd name="T30" fmla="*/ 1573 w 776"/>
                  <a:gd name="T31" fmla="*/ 405 h 2368"/>
                  <a:gd name="T32" fmla="*/ 1469 w 776"/>
                  <a:gd name="T33" fmla="*/ 449 h 2368"/>
                  <a:gd name="T34" fmla="*/ 1573 w 776"/>
                  <a:gd name="T35" fmla="*/ 493 h 2368"/>
                  <a:gd name="T36" fmla="*/ 1469 w 776"/>
                  <a:gd name="T37" fmla="*/ 523 h 2368"/>
                  <a:gd name="T38" fmla="*/ 1679 w 776"/>
                  <a:gd name="T39" fmla="*/ 568 h 2368"/>
                  <a:gd name="T40" fmla="*/ 1573 w 776"/>
                  <a:gd name="T41" fmla="*/ 612 h 2368"/>
                  <a:gd name="T42" fmla="*/ 1679 w 776"/>
                  <a:gd name="T43" fmla="*/ 671 h 2368"/>
                  <a:gd name="T44" fmla="*/ 1573 w 776"/>
                  <a:gd name="T45" fmla="*/ 686 h 2368"/>
                  <a:gd name="T46" fmla="*/ 1679 w 776"/>
                  <a:gd name="T47" fmla="*/ 73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9" name="Freeform 132">
                <a:extLst>
                  <a:ext uri="{FF2B5EF4-FFF2-40B4-BE49-F238E27FC236}">
                    <a16:creationId xmlns:a16="http://schemas.microsoft.com/office/drawing/2014/main" id="{4EE672A1-94D8-BE41-BF62-987225528F30}"/>
                  </a:ext>
                </a:extLst>
              </p:cNvPr>
              <p:cNvSpPr>
                <a:spLocks/>
              </p:cNvSpPr>
              <p:nvPr/>
            </p:nvSpPr>
            <p:spPr bwMode="hidden">
              <a:xfrm>
                <a:off x="3877" y="1470"/>
                <a:ext cx="1519" cy="1067"/>
              </a:xfrm>
              <a:custGeom>
                <a:avLst/>
                <a:gdLst>
                  <a:gd name="T0" fmla="*/ 0 w 776"/>
                  <a:gd name="T1" fmla="*/ 6 h 2368"/>
                  <a:gd name="T2" fmla="*/ 1801 w 776"/>
                  <a:gd name="T3" fmla="*/ 1 h 2368"/>
                  <a:gd name="T4" fmla="*/ 720 w 776"/>
                  <a:gd name="T5" fmla="*/ 14 h 2368"/>
                  <a:gd name="T6" fmla="*/ 2521 w 776"/>
                  <a:gd name="T7" fmla="*/ 14 h 2368"/>
                  <a:gd name="T8" fmla="*/ 1441 w 776"/>
                  <a:gd name="T9" fmla="*/ 28 h 2368"/>
                  <a:gd name="T10" fmla="*/ 2881 w 776"/>
                  <a:gd name="T11" fmla="*/ 32 h 2368"/>
                  <a:gd name="T12" fmla="*/ 2161 w 776"/>
                  <a:gd name="T13" fmla="*/ 41 h 2368"/>
                  <a:gd name="T14" fmla="*/ 3602 w 776"/>
                  <a:gd name="T15" fmla="*/ 45 h 2368"/>
                  <a:gd name="T16" fmla="*/ 2881 w 776"/>
                  <a:gd name="T17" fmla="*/ 54 h 2368"/>
                  <a:gd name="T18" fmla="*/ 3962 w 776"/>
                  <a:gd name="T19" fmla="*/ 59 h 2368"/>
                  <a:gd name="T20" fmla="*/ 3602 w 776"/>
                  <a:gd name="T21" fmla="*/ 68 h 2368"/>
                  <a:gd name="T22" fmla="*/ 4322 w 776"/>
                  <a:gd name="T23" fmla="*/ 76 h 2368"/>
                  <a:gd name="T24" fmla="*/ 4322 w 776"/>
                  <a:gd name="T25" fmla="*/ 85 h 2368"/>
                  <a:gd name="T26" fmla="*/ 5039 w 776"/>
                  <a:gd name="T27" fmla="*/ 98 h 2368"/>
                  <a:gd name="T28" fmla="*/ 4678 w 776"/>
                  <a:gd name="T29" fmla="*/ 111 h 2368"/>
                  <a:gd name="T30" fmla="*/ 5399 w 776"/>
                  <a:gd name="T31" fmla="*/ 120 h 2368"/>
                  <a:gd name="T32" fmla="*/ 5039 w 776"/>
                  <a:gd name="T33" fmla="*/ 133 h 2368"/>
                  <a:gd name="T34" fmla="*/ 5399 w 776"/>
                  <a:gd name="T35" fmla="*/ 146 h 2368"/>
                  <a:gd name="T36" fmla="*/ 5039 w 776"/>
                  <a:gd name="T37" fmla="*/ 155 h 2368"/>
                  <a:gd name="T38" fmla="*/ 5759 w 776"/>
                  <a:gd name="T39" fmla="*/ 169 h 2368"/>
                  <a:gd name="T40" fmla="*/ 5399 w 776"/>
                  <a:gd name="T41" fmla="*/ 182 h 2368"/>
                  <a:gd name="T42" fmla="*/ 5759 w 776"/>
                  <a:gd name="T43" fmla="*/ 199 h 2368"/>
                  <a:gd name="T44" fmla="*/ 5399 w 776"/>
                  <a:gd name="T45" fmla="*/ 203 h 2368"/>
                  <a:gd name="T46" fmla="*/ 5759 w 776"/>
                  <a:gd name="T47" fmla="*/ 21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20" name="Freeform 133">
                <a:extLst>
                  <a:ext uri="{FF2B5EF4-FFF2-40B4-BE49-F238E27FC236}">
                    <a16:creationId xmlns:a16="http://schemas.microsoft.com/office/drawing/2014/main" id="{293FAC29-921B-7F48-A88D-2188C42C03E1}"/>
                  </a:ext>
                </a:extLst>
              </p:cNvPr>
              <p:cNvSpPr>
                <a:spLocks/>
              </p:cNvSpPr>
              <p:nvPr/>
            </p:nvSpPr>
            <p:spPr bwMode="hidden">
              <a:xfrm>
                <a:off x="3934" y="337"/>
                <a:ext cx="663" cy="1434"/>
              </a:xfrm>
              <a:custGeom>
                <a:avLst/>
                <a:gdLst>
                  <a:gd name="T0" fmla="*/ 0 w 776"/>
                  <a:gd name="T1" fmla="*/ 15 h 2368"/>
                  <a:gd name="T2" fmla="*/ 150 w 776"/>
                  <a:gd name="T3" fmla="*/ 4 h 2368"/>
                  <a:gd name="T4" fmla="*/ 60 w 776"/>
                  <a:gd name="T5" fmla="*/ 36 h 2368"/>
                  <a:gd name="T6" fmla="*/ 209 w 776"/>
                  <a:gd name="T7" fmla="*/ 36 h 2368"/>
                  <a:gd name="T8" fmla="*/ 120 w 776"/>
                  <a:gd name="T9" fmla="*/ 67 h 2368"/>
                  <a:gd name="T10" fmla="*/ 239 w 776"/>
                  <a:gd name="T11" fmla="*/ 78 h 2368"/>
                  <a:gd name="T12" fmla="*/ 179 w 776"/>
                  <a:gd name="T13" fmla="*/ 99 h 2368"/>
                  <a:gd name="T14" fmla="*/ 299 w 776"/>
                  <a:gd name="T15" fmla="*/ 110 h 2368"/>
                  <a:gd name="T16" fmla="*/ 239 w 776"/>
                  <a:gd name="T17" fmla="*/ 131 h 2368"/>
                  <a:gd name="T18" fmla="*/ 329 w 776"/>
                  <a:gd name="T19" fmla="*/ 142 h 2368"/>
                  <a:gd name="T20" fmla="*/ 299 w 776"/>
                  <a:gd name="T21" fmla="*/ 164 h 2368"/>
                  <a:gd name="T22" fmla="*/ 359 w 776"/>
                  <a:gd name="T23" fmla="*/ 185 h 2368"/>
                  <a:gd name="T24" fmla="*/ 359 w 776"/>
                  <a:gd name="T25" fmla="*/ 206 h 2368"/>
                  <a:gd name="T26" fmla="*/ 419 w 776"/>
                  <a:gd name="T27" fmla="*/ 238 h 2368"/>
                  <a:gd name="T28" fmla="*/ 389 w 776"/>
                  <a:gd name="T29" fmla="*/ 270 h 2368"/>
                  <a:gd name="T30" fmla="*/ 449 w 776"/>
                  <a:gd name="T31" fmla="*/ 291 h 2368"/>
                  <a:gd name="T32" fmla="*/ 419 w 776"/>
                  <a:gd name="T33" fmla="*/ 323 h 2368"/>
                  <a:gd name="T34" fmla="*/ 449 w 776"/>
                  <a:gd name="T35" fmla="*/ 355 h 2368"/>
                  <a:gd name="T36" fmla="*/ 419 w 776"/>
                  <a:gd name="T37" fmla="*/ 377 h 2368"/>
                  <a:gd name="T38" fmla="*/ 478 w 776"/>
                  <a:gd name="T39" fmla="*/ 409 h 2368"/>
                  <a:gd name="T40" fmla="*/ 449 w 776"/>
                  <a:gd name="T41" fmla="*/ 440 h 2368"/>
                  <a:gd name="T42" fmla="*/ 478 w 776"/>
                  <a:gd name="T43" fmla="*/ 483 h 2368"/>
                  <a:gd name="T44" fmla="*/ 449 w 776"/>
                  <a:gd name="T45" fmla="*/ 494 h 2368"/>
                  <a:gd name="T46" fmla="*/ 478 w 776"/>
                  <a:gd name="T47" fmla="*/ 52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21" name="Freeform 134">
                <a:extLst>
                  <a:ext uri="{FF2B5EF4-FFF2-40B4-BE49-F238E27FC236}">
                    <a16:creationId xmlns:a16="http://schemas.microsoft.com/office/drawing/2014/main" id="{2DB280E3-9550-074C-84C7-9B662BF294FB}"/>
                  </a:ext>
                </a:extLst>
              </p:cNvPr>
              <p:cNvSpPr>
                <a:spLocks/>
              </p:cNvSpPr>
              <p:nvPr/>
            </p:nvSpPr>
            <p:spPr bwMode="hidden">
              <a:xfrm rot="1346631" flipH="1">
                <a:off x="1702" y="1506"/>
                <a:ext cx="442" cy="837"/>
              </a:xfrm>
              <a:custGeom>
                <a:avLst/>
                <a:gdLst>
                  <a:gd name="T0" fmla="*/ 0 w 776"/>
                  <a:gd name="T1" fmla="*/ 3 h 2368"/>
                  <a:gd name="T2" fmla="*/ 44 w 776"/>
                  <a:gd name="T3" fmla="*/ 1 h 2368"/>
                  <a:gd name="T4" fmla="*/ 18 w 776"/>
                  <a:gd name="T5" fmla="*/ 7 h 2368"/>
                  <a:gd name="T6" fmla="*/ 62 w 776"/>
                  <a:gd name="T7" fmla="*/ 7 h 2368"/>
                  <a:gd name="T8" fmla="*/ 35 w 776"/>
                  <a:gd name="T9" fmla="*/ 13 h 2368"/>
                  <a:gd name="T10" fmla="*/ 71 w 776"/>
                  <a:gd name="T11" fmla="*/ 16 h 2368"/>
                  <a:gd name="T12" fmla="*/ 53 w 776"/>
                  <a:gd name="T13" fmla="*/ 20 h 2368"/>
                  <a:gd name="T14" fmla="*/ 88 w 776"/>
                  <a:gd name="T15" fmla="*/ 22 h 2368"/>
                  <a:gd name="T16" fmla="*/ 71 w 776"/>
                  <a:gd name="T17" fmla="*/ 26 h 2368"/>
                  <a:gd name="T18" fmla="*/ 97 w 776"/>
                  <a:gd name="T19" fmla="*/ 28 h 2368"/>
                  <a:gd name="T20" fmla="*/ 88 w 776"/>
                  <a:gd name="T21" fmla="*/ 33 h 2368"/>
                  <a:gd name="T22" fmla="*/ 107 w 776"/>
                  <a:gd name="T23" fmla="*/ 37 h 2368"/>
                  <a:gd name="T24" fmla="*/ 107 w 776"/>
                  <a:gd name="T25" fmla="*/ 41 h 2368"/>
                  <a:gd name="T26" fmla="*/ 124 w 776"/>
                  <a:gd name="T27" fmla="*/ 47 h 2368"/>
                  <a:gd name="T28" fmla="*/ 115 w 776"/>
                  <a:gd name="T29" fmla="*/ 54 h 2368"/>
                  <a:gd name="T30" fmla="*/ 133 w 776"/>
                  <a:gd name="T31" fmla="*/ 58 h 2368"/>
                  <a:gd name="T32" fmla="*/ 124 w 776"/>
                  <a:gd name="T33" fmla="*/ 64 h 2368"/>
                  <a:gd name="T34" fmla="*/ 133 w 776"/>
                  <a:gd name="T35" fmla="*/ 71 h 2368"/>
                  <a:gd name="T36" fmla="*/ 124 w 776"/>
                  <a:gd name="T37" fmla="*/ 75 h 2368"/>
                  <a:gd name="T38" fmla="*/ 142 w 776"/>
                  <a:gd name="T39" fmla="*/ 81 h 2368"/>
                  <a:gd name="T40" fmla="*/ 133 w 776"/>
                  <a:gd name="T41" fmla="*/ 88 h 2368"/>
                  <a:gd name="T42" fmla="*/ 142 w 776"/>
                  <a:gd name="T43" fmla="*/ 96 h 2368"/>
                  <a:gd name="T44" fmla="*/ 133 w 776"/>
                  <a:gd name="T45" fmla="*/ 98 h 2368"/>
                  <a:gd name="T46" fmla="*/ 142 w 776"/>
                  <a:gd name="T47" fmla="*/ 10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sp>
        <p:nvSpPr>
          <p:cNvPr id="11399" name="Rectangle 135"/>
          <p:cNvSpPr>
            <a:spLocks noGrp="1" noChangeArrowheads="1"/>
          </p:cNvSpPr>
          <p:nvPr>
            <p:ph type="ctrTitle" sz="quarter"/>
          </p:nvPr>
        </p:nvSpPr>
        <p:spPr>
          <a:xfrm>
            <a:off x="685800" y="1827213"/>
            <a:ext cx="7772400" cy="1627187"/>
          </a:xfrm>
        </p:spPr>
        <p:txBody>
          <a:bodyPr/>
          <a:lstStyle>
            <a:lvl1pPr>
              <a:defRPr/>
            </a:lvl1pPr>
          </a:lstStyle>
          <a:p>
            <a:pPr lvl="0"/>
            <a:r>
              <a:rPr lang="en-US" noProof="0"/>
              <a:t>Click to edit Master title style</a:t>
            </a:r>
          </a:p>
        </p:txBody>
      </p:sp>
      <p:sp>
        <p:nvSpPr>
          <p:cNvPr id="11400"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37" name="Rectangle 137">
            <a:extLst>
              <a:ext uri="{FF2B5EF4-FFF2-40B4-BE49-F238E27FC236}">
                <a16:creationId xmlns:a16="http://schemas.microsoft.com/office/drawing/2014/main" id="{DA0B8137-1E0C-774F-8820-A475501791B4}"/>
              </a:ext>
            </a:extLst>
          </p:cNvPr>
          <p:cNvSpPr>
            <a:spLocks noGrp="1" noChangeArrowheads="1"/>
          </p:cNvSpPr>
          <p:nvPr>
            <p:ph type="dt" sz="quarter" idx="10"/>
          </p:nvPr>
        </p:nvSpPr>
        <p:spPr/>
        <p:txBody>
          <a:bodyPr/>
          <a:lstStyle>
            <a:lvl1pPr>
              <a:defRPr/>
            </a:lvl1pPr>
          </a:lstStyle>
          <a:p>
            <a:pPr>
              <a:defRPr/>
            </a:pPr>
            <a:endParaRPr lang="en-US"/>
          </a:p>
        </p:txBody>
      </p:sp>
      <p:sp>
        <p:nvSpPr>
          <p:cNvPr id="138" name="Rectangle 138">
            <a:extLst>
              <a:ext uri="{FF2B5EF4-FFF2-40B4-BE49-F238E27FC236}">
                <a16:creationId xmlns:a16="http://schemas.microsoft.com/office/drawing/2014/main" id="{27EA79B8-DF15-364F-BDB4-749970B6BB5A}"/>
              </a:ext>
            </a:extLst>
          </p:cNvPr>
          <p:cNvSpPr>
            <a:spLocks noGrp="1" noChangeArrowheads="1"/>
          </p:cNvSpPr>
          <p:nvPr>
            <p:ph type="ftr" sz="quarter" idx="11"/>
          </p:nvPr>
        </p:nvSpPr>
        <p:spPr/>
        <p:txBody>
          <a:bodyPr/>
          <a:lstStyle>
            <a:lvl1pPr>
              <a:defRPr/>
            </a:lvl1pPr>
          </a:lstStyle>
          <a:p>
            <a:pPr>
              <a:defRPr/>
            </a:pPr>
            <a:r>
              <a:rPr lang="en-US" altLang="en-US"/>
              <a:t>Copyright © 2010  R. R. Dickerson &amp; Z.Q. Li</a:t>
            </a:r>
          </a:p>
        </p:txBody>
      </p:sp>
      <p:sp>
        <p:nvSpPr>
          <p:cNvPr id="139" name="Rectangle 139">
            <a:extLst>
              <a:ext uri="{FF2B5EF4-FFF2-40B4-BE49-F238E27FC236}">
                <a16:creationId xmlns:a16="http://schemas.microsoft.com/office/drawing/2014/main" id="{64F51B6F-D396-C44D-A444-F03BF1F71D34}"/>
              </a:ext>
            </a:extLst>
          </p:cNvPr>
          <p:cNvSpPr>
            <a:spLocks noGrp="1" noChangeArrowheads="1"/>
          </p:cNvSpPr>
          <p:nvPr>
            <p:ph type="sldNum" sz="quarter" idx="12"/>
          </p:nvPr>
        </p:nvSpPr>
        <p:spPr/>
        <p:txBody>
          <a:bodyPr/>
          <a:lstStyle>
            <a:lvl1pPr>
              <a:defRPr smtClean="0"/>
            </a:lvl1pPr>
          </a:lstStyle>
          <a:p>
            <a:pPr>
              <a:defRPr/>
            </a:pPr>
            <a:fld id="{41E15D1E-F644-C049-95F8-ADEAED6861DE}" type="slidenum">
              <a:rPr lang="en-US" altLang="en-US"/>
              <a:pPr>
                <a:defRPr/>
              </a:pPr>
              <a:t>‹#›</a:t>
            </a:fld>
            <a:endParaRPr lang="en-US" altLang="en-US"/>
          </a:p>
        </p:txBody>
      </p:sp>
    </p:spTree>
    <p:extLst>
      <p:ext uri="{BB962C8B-B14F-4D97-AF65-F5344CB8AC3E}">
        <p14:creationId xmlns:p14="http://schemas.microsoft.com/office/powerpoint/2010/main" val="352219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F19018D4-D44B-2343-AC82-0EE17A7D6F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AA4C60EC-2127-8C4D-A365-E5319207EA08}"/>
              </a:ext>
            </a:extLst>
          </p:cNvPr>
          <p:cNvSpPr>
            <a:spLocks noGrp="1" noChangeArrowheads="1"/>
          </p:cNvSpPr>
          <p:nvPr>
            <p:ph type="ftr" sz="quarter" idx="11"/>
          </p:nvPr>
        </p:nvSpPr>
        <p:spPr>
          <a:ln/>
        </p:spPr>
        <p:txBody>
          <a:bodyPr/>
          <a:lstStyle>
            <a:lvl1pPr>
              <a:defRPr/>
            </a:lvl1pPr>
          </a:lstStyle>
          <a:p>
            <a:pPr>
              <a:defRPr/>
            </a:pPr>
            <a:r>
              <a:rPr lang="en-US" altLang="en-US"/>
              <a:t>Copyright © 2010  R. R. Dickerson &amp; Z.Q. Li</a:t>
            </a:r>
          </a:p>
        </p:txBody>
      </p:sp>
      <p:sp>
        <p:nvSpPr>
          <p:cNvPr id="6" name="Rectangle 141">
            <a:extLst>
              <a:ext uri="{FF2B5EF4-FFF2-40B4-BE49-F238E27FC236}">
                <a16:creationId xmlns:a16="http://schemas.microsoft.com/office/drawing/2014/main" id="{21A7FB76-E465-F14F-ABD5-EC0B73EA0276}"/>
              </a:ext>
            </a:extLst>
          </p:cNvPr>
          <p:cNvSpPr>
            <a:spLocks noGrp="1" noChangeArrowheads="1"/>
          </p:cNvSpPr>
          <p:nvPr>
            <p:ph type="sldNum" sz="quarter" idx="12"/>
          </p:nvPr>
        </p:nvSpPr>
        <p:spPr>
          <a:ln/>
        </p:spPr>
        <p:txBody>
          <a:bodyPr/>
          <a:lstStyle>
            <a:lvl1pPr>
              <a:defRPr/>
            </a:lvl1pPr>
          </a:lstStyle>
          <a:p>
            <a:pPr>
              <a:defRPr/>
            </a:pPr>
            <a:fld id="{84278192-EB99-6741-A089-98CDD84978F9}" type="slidenum">
              <a:rPr lang="en-US" altLang="en-US"/>
              <a:pPr>
                <a:defRPr/>
              </a:pPr>
              <a:t>‹#›</a:t>
            </a:fld>
            <a:endParaRPr lang="en-US" altLang="en-US"/>
          </a:p>
        </p:txBody>
      </p:sp>
    </p:spTree>
    <p:extLst>
      <p:ext uri="{BB962C8B-B14F-4D97-AF65-F5344CB8AC3E}">
        <p14:creationId xmlns:p14="http://schemas.microsoft.com/office/powerpoint/2010/main" val="2634954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a:extLst>
              <a:ext uri="{FF2B5EF4-FFF2-40B4-BE49-F238E27FC236}">
                <a16:creationId xmlns:a16="http://schemas.microsoft.com/office/drawing/2014/main" id="{7ECEC94E-8A8C-4142-8613-D7023F0FD6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5FA8C5E8-24DB-4F40-9D56-F876031EF5F6}"/>
              </a:ext>
            </a:extLst>
          </p:cNvPr>
          <p:cNvSpPr>
            <a:spLocks noGrp="1" noChangeArrowheads="1"/>
          </p:cNvSpPr>
          <p:nvPr>
            <p:ph type="ftr" sz="quarter" idx="11"/>
          </p:nvPr>
        </p:nvSpPr>
        <p:spPr>
          <a:ln/>
        </p:spPr>
        <p:txBody>
          <a:bodyPr/>
          <a:lstStyle>
            <a:lvl1pPr>
              <a:defRPr/>
            </a:lvl1pPr>
          </a:lstStyle>
          <a:p>
            <a:pPr>
              <a:defRPr/>
            </a:pPr>
            <a:r>
              <a:rPr lang="en-US" altLang="en-US"/>
              <a:t>Copyright © 2010  R. R. Dickerson &amp; Z.Q. Li</a:t>
            </a:r>
          </a:p>
        </p:txBody>
      </p:sp>
      <p:sp>
        <p:nvSpPr>
          <p:cNvPr id="6" name="Rectangle 141">
            <a:extLst>
              <a:ext uri="{FF2B5EF4-FFF2-40B4-BE49-F238E27FC236}">
                <a16:creationId xmlns:a16="http://schemas.microsoft.com/office/drawing/2014/main" id="{9DA600B0-5100-874E-B6D6-5338156DAF85}"/>
              </a:ext>
            </a:extLst>
          </p:cNvPr>
          <p:cNvSpPr>
            <a:spLocks noGrp="1" noChangeArrowheads="1"/>
          </p:cNvSpPr>
          <p:nvPr>
            <p:ph type="sldNum" sz="quarter" idx="12"/>
          </p:nvPr>
        </p:nvSpPr>
        <p:spPr>
          <a:ln/>
        </p:spPr>
        <p:txBody>
          <a:bodyPr/>
          <a:lstStyle>
            <a:lvl1pPr>
              <a:defRPr/>
            </a:lvl1pPr>
          </a:lstStyle>
          <a:p>
            <a:pPr>
              <a:defRPr/>
            </a:pPr>
            <a:fld id="{30882E39-C3ED-AF4B-9697-8C46FF7C308A}" type="slidenum">
              <a:rPr lang="en-US" altLang="en-US"/>
              <a:pPr>
                <a:defRPr/>
              </a:pPr>
              <a:t>‹#›</a:t>
            </a:fld>
            <a:endParaRPr lang="en-US" altLang="en-US"/>
          </a:p>
        </p:txBody>
      </p:sp>
    </p:spTree>
    <p:extLst>
      <p:ext uri="{BB962C8B-B14F-4D97-AF65-F5344CB8AC3E}">
        <p14:creationId xmlns:p14="http://schemas.microsoft.com/office/powerpoint/2010/main" val="1392224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a:extLst>
              <a:ext uri="{FF2B5EF4-FFF2-40B4-BE49-F238E27FC236}">
                <a16:creationId xmlns:a16="http://schemas.microsoft.com/office/drawing/2014/main" id="{F2DBD889-17C0-2A41-8616-2EBBAA5C28F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190EA9B6-EA8A-654F-9182-E25F0EF4D0D0}"/>
              </a:ext>
            </a:extLst>
          </p:cNvPr>
          <p:cNvSpPr>
            <a:spLocks noGrp="1" noChangeArrowheads="1"/>
          </p:cNvSpPr>
          <p:nvPr>
            <p:ph type="ftr" sz="quarter" idx="11"/>
          </p:nvPr>
        </p:nvSpPr>
        <p:spPr>
          <a:ln/>
        </p:spPr>
        <p:txBody>
          <a:bodyPr/>
          <a:lstStyle>
            <a:lvl1pPr>
              <a:defRPr/>
            </a:lvl1pPr>
          </a:lstStyle>
          <a:p>
            <a:pPr>
              <a:defRPr/>
            </a:pPr>
            <a:r>
              <a:rPr lang="en-US" altLang="en-US"/>
              <a:t>Copyright © 2010  R. R. Dickerson &amp; Z.Q. Li</a:t>
            </a:r>
          </a:p>
        </p:txBody>
      </p:sp>
      <p:sp>
        <p:nvSpPr>
          <p:cNvPr id="7" name="Rectangle 141">
            <a:extLst>
              <a:ext uri="{FF2B5EF4-FFF2-40B4-BE49-F238E27FC236}">
                <a16:creationId xmlns:a16="http://schemas.microsoft.com/office/drawing/2014/main" id="{992DB610-184F-5546-81E4-A4A6C3D25662}"/>
              </a:ext>
            </a:extLst>
          </p:cNvPr>
          <p:cNvSpPr>
            <a:spLocks noGrp="1" noChangeArrowheads="1"/>
          </p:cNvSpPr>
          <p:nvPr>
            <p:ph type="sldNum" sz="quarter" idx="12"/>
          </p:nvPr>
        </p:nvSpPr>
        <p:spPr>
          <a:ln/>
        </p:spPr>
        <p:txBody>
          <a:bodyPr/>
          <a:lstStyle>
            <a:lvl1pPr>
              <a:defRPr/>
            </a:lvl1pPr>
          </a:lstStyle>
          <a:p>
            <a:pPr>
              <a:defRPr/>
            </a:pPr>
            <a:fld id="{882602E4-6B8D-4349-9182-52FFD6DCF5B3}" type="slidenum">
              <a:rPr lang="en-US" altLang="en-US"/>
              <a:pPr>
                <a:defRPr/>
              </a:pPr>
              <a:t>‹#›</a:t>
            </a:fld>
            <a:endParaRPr lang="en-US" altLang="en-US"/>
          </a:p>
        </p:txBody>
      </p:sp>
    </p:spTree>
    <p:extLst>
      <p:ext uri="{BB962C8B-B14F-4D97-AF65-F5344CB8AC3E}">
        <p14:creationId xmlns:p14="http://schemas.microsoft.com/office/powerpoint/2010/main" val="796376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a:extLst>
              <a:ext uri="{FF2B5EF4-FFF2-40B4-BE49-F238E27FC236}">
                <a16:creationId xmlns:a16="http://schemas.microsoft.com/office/drawing/2014/main" id="{701114D4-AD76-5240-A97B-BF9A5654E23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40">
            <a:extLst>
              <a:ext uri="{FF2B5EF4-FFF2-40B4-BE49-F238E27FC236}">
                <a16:creationId xmlns:a16="http://schemas.microsoft.com/office/drawing/2014/main" id="{2FA1C26D-DA5D-A843-9A42-8595DAC70F50}"/>
              </a:ext>
            </a:extLst>
          </p:cNvPr>
          <p:cNvSpPr>
            <a:spLocks noGrp="1" noChangeArrowheads="1"/>
          </p:cNvSpPr>
          <p:nvPr>
            <p:ph type="ftr" sz="quarter" idx="11"/>
          </p:nvPr>
        </p:nvSpPr>
        <p:spPr>
          <a:ln/>
        </p:spPr>
        <p:txBody>
          <a:bodyPr/>
          <a:lstStyle>
            <a:lvl1pPr>
              <a:defRPr/>
            </a:lvl1pPr>
          </a:lstStyle>
          <a:p>
            <a:pPr>
              <a:defRPr/>
            </a:pPr>
            <a:r>
              <a:rPr lang="en-US" altLang="en-US"/>
              <a:t>Copyright © 2010  R. R. Dickerson &amp; Z.Q. Li</a:t>
            </a:r>
          </a:p>
        </p:txBody>
      </p:sp>
      <p:sp>
        <p:nvSpPr>
          <p:cNvPr id="9" name="Rectangle 141">
            <a:extLst>
              <a:ext uri="{FF2B5EF4-FFF2-40B4-BE49-F238E27FC236}">
                <a16:creationId xmlns:a16="http://schemas.microsoft.com/office/drawing/2014/main" id="{8A5D1D97-97C9-2247-9E9A-D6505CB781E1}"/>
              </a:ext>
            </a:extLst>
          </p:cNvPr>
          <p:cNvSpPr>
            <a:spLocks noGrp="1" noChangeArrowheads="1"/>
          </p:cNvSpPr>
          <p:nvPr>
            <p:ph type="sldNum" sz="quarter" idx="12"/>
          </p:nvPr>
        </p:nvSpPr>
        <p:spPr>
          <a:ln/>
        </p:spPr>
        <p:txBody>
          <a:bodyPr/>
          <a:lstStyle>
            <a:lvl1pPr>
              <a:defRPr/>
            </a:lvl1pPr>
          </a:lstStyle>
          <a:p>
            <a:pPr>
              <a:defRPr/>
            </a:pPr>
            <a:fld id="{2CC11866-F568-5942-A1B1-40A2408069CC}" type="slidenum">
              <a:rPr lang="en-US" altLang="en-US"/>
              <a:pPr>
                <a:defRPr/>
              </a:pPr>
              <a:t>‹#›</a:t>
            </a:fld>
            <a:endParaRPr lang="en-US" altLang="en-US"/>
          </a:p>
        </p:txBody>
      </p:sp>
    </p:spTree>
    <p:extLst>
      <p:ext uri="{BB962C8B-B14F-4D97-AF65-F5344CB8AC3E}">
        <p14:creationId xmlns:p14="http://schemas.microsoft.com/office/powerpoint/2010/main" val="2315003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a:extLst>
              <a:ext uri="{FF2B5EF4-FFF2-40B4-BE49-F238E27FC236}">
                <a16:creationId xmlns:a16="http://schemas.microsoft.com/office/drawing/2014/main" id="{E33D21EF-85E5-554C-8899-CCFFE8605E8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40">
            <a:extLst>
              <a:ext uri="{FF2B5EF4-FFF2-40B4-BE49-F238E27FC236}">
                <a16:creationId xmlns:a16="http://schemas.microsoft.com/office/drawing/2014/main" id="{7625223A-EFEF-BE49-9E87-242C90D0C626}"/>
              </a:ext>
            </a:extLst>
          </p:cNvPr>
          <p:cNvSpPr>
            <a:spLocks noGrp="1" noChangeArrowheads="1"/>
          </p:cNvSpPr>
          <p:nvPr>
            <p:ph type="ftr" sz="quarter" idx="11"/>
          </p:nvPr>
        </p:nvSpPr>
        <p:spPr>
          <a:ln/>
        </p:spPr>
        <p:txBody>
          <a:bodyPr/>
          <a:lstStyle>
            <a:lvl1pPr>
              <a:defRPr/>
            </a:lvl1pPr>
          </a:lstStyle>
          <a:p>
            <a:pPr>
              <a:defRPr/>
            </a:pPr>
            <a:r>
              <a:rPr lang="en-US" altLang="en-US"/>
              <a:t>Copyright © 2010  R. R. Dickerson &amp; Z.Q. Li</a:t>
            </a:r>
          </a:p>
        </p:txBody>
      </p:sp>
      <p:sp>
        <p:nvSpPr>
          <p:cNvPr id="5" name="Rectangle 141">
            <a:extLst>
              <a:ext uri="{FF2B5EF4-FFF2-40B4-BE49-F238E27FC236}">
                <a16:creationId xmlns:a16="http://schemas.microsoft.com/office/drawing/2014/main" id="{EBDAB05F-AFBF-6F46-B1C2-8771E949CEAD}"/>
              </a:ext>
            </a:extLst>
          </p:cNvPr>
          <p:cNvSpPr>
            <a:spLocks noGrp="1" noChangeArrowheads="1"/>
          </p:cNvSpPr>
          <p:nvPr>
            <p:ph type="sldNum" sz="quarter" idx="12"/>
          </p:nvPr>
        </p:nvSpPr>
        <p:spPr>
          <a:ln/>
        </p:spPr>
        <p:txBody>
          <a:bodyPr/>
          <a:lstStyle>
            <a:lvl1pPr>
              <a:defRPr/>
            </a:lvl1pPr>
          </a:lstStyle>
          <a:p>
            <a:pPr>
              <a:defRPr/>
            </a:pPr>
            <a:fld id="{51C837D0-CD8A-6245-B3D6-5B2A721755C7}" type="slidenum">
              <a:rPr lang="en-US" altLang="en-US"/>
              <a:pPr>
                <a:defRPr/>
              </a:pPr>
              <a:t>‹#›</a:t>
            </a:fld>
            <a:endParaRPr lang="en-US" altLang="en-US"/>
          </a:p>
        </p:txBody>
      </p:sp>
    </p:spTree>
    <p:extLst>
      <p:ext uri="{BB962C8B-B14F-4D97-AF65-F5344CB8AC3E}">
        <p14:creationId xmlns:p14="http://schemas.microsoft.com/office/powerpoint/2010/main" val="3653231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a:extLst>
              <a:ext uri="{FF2B5EF4-FFF2-40B4-BE49-F238E27FC236}">
                <a16:creationId xmlns:a16="http://schemas.microsoft.com/office/drawing/2014/main" id="{DFB4FB6C-D017-F44F-92C9-1A07C6D5EA0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40">
            <a:extLst>
              <a:ext uri="{FF2B5EF4-FFF2-40B4-BE49-F238E27FC236}">
                <a16:creationId xmlns:a16="http://schemas.microsoft.com/office/drawing/2014/main" id="{63431374-7CAE-6F4D-A993-932D761AC36A}"/>
              </a:ext>
            </a:extLst>
          </p:cNvPr>
          <p:cNvSpPr>
            <a:spLocks noGrp="1" noChangeArrowheads="1"/>
          </p:cNvSpPr>
          <p:nvPr>
            <p:ph type="ftr" sz="quarter" idx="11"/>
          </p:nvPr>
        </p:nvSpPr>
        <p:spPr>
          <a:ln/>
        </p:spPr>
        <p:txBody>
          <a:bodyPr/>
          <a:lstStyle>
            <a:lvl1pPr>
              <a:defRPr/>
            </a:lvl1pPr>
          </a:lstStyle>
          <a:p>
            <a:pPr>
              <a:defRPr/>
            </a:pPr>
            <a:r>
              <a:rPr lang="en-US" altLang="en-US"/>
              <a:t>Copyright © 2010  R. R. Dickerson &amp; Z.Q. Li</a:t>
            </a:r>
          </a:p>
        </p:txBody>
      </p:sp>
      <p:sp>
        <p:nvSpPr>
          <p:cNvPr id="4" name="Rectangle 141">
            <a:extLst>
              <a:ext uri="{FF2B5EF4-FFF2-40B4-BE49-F238E27FC236}">
                <a16:creationId xmlns:a16="http://schemas.microsoft.com/office/drawing/2014/main" id="{10ED04B2-1D10-0E44-A1EA-57CB34A50AF5}"/>
              </a:ext>
            </a:extLst>
          </p:cNvPr>
          <p:cNvSpPr>
            <a:spLocks noGrp="1" noChangeArrowheads="1"/>
          </p:cNvSpPr>
          <p:nvPr>
            <p:ph type="sldNum" sz="quarter" idx="12"/>
          </p:nvPr>
        </p:nvSpPr>
        <p:spPr>
          <a:ln/>
        </p:spPr>
        <p:txBody>
          <a:bodyPr/>
          <a:lstStyle>
            <a:lvl1pPr>
              <a:defRPr/>
            </a:lvl1pPr>
          </a:lstStyle>
          <a:p>
            <a:pPr>
              <a:defRPr/>
            </a:pPr>
            <a:fld id="{25267C27-F943-DA46-88E0-B91DB87575CE}" type="slidenum">
              <a:rPr lang="en-US" altLang="en-US"/>
              <a:pPr>
                <a:defRPr/>
              </a:pPr>
              <a:t>‹#›</a:t>
            </a:fld>
            <a:endParaRPr lang="en-US" altLang="en-US"/>
          </a:p>
        </p:txBody>
      </p:sp>
    </p:spTree>
    <p:extLst>
      <p:ext uri="{BB962C8B-B14F-4D97-AF65-F5344CB8AC3E}">
        <p14:creationId xmlns:p14="http://schemas.microsoft.com/office/powerpoint/2010/main" val="164482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a:extLst>
              <a:ext uri="{FF2B5EF4-FFF2-40B4-BE49-F238E27FC236}">
                <a16:creationId xmlns:a16="http://schemas.microsoft.com/office/drawing/2014/main" id="{3C481062-82A1-9645-949B-54E11A7B6CF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5BD83759-2935-7147-9A5B-3BFACC723367}"/>
              </a:ext>
            </a:extLst>
          </p:cNvPr>
          <p:cNvSpPr>
            <a:spLocks noGrp="1" noChangeArrowheads="1"/>
          </p:cNvSpPr>
          <p:nvPr>
            <p:ph type="ftr" sz="quarter" idx="11"/>
          </p:nvPr>
        </p:nvSpPr>
        <p:spPr>
          <a:ln/>
        </p:spPr>
        <p:txBody>
          <a:bodyPr/>
          <a:lstStyle>
            <a:lvl1pPr>
              <a:defRPr/>
            </a:lvl1pPr>
          </a:lstStyle>
          <a:p>
            <a:pPr>
              <a:defRPr/>
            </a:pPr>
            <a:r>
              <a:rPr lang="en-US" altLang="en-US"/>
              <a:t>Copyright © 2010  R. R. Dickerson &amp; Z.Q. Li</a:t>
            </a:r>
          </a:p>
        </p:txBody>
      </p:sp>
      <p:sp>
        <p:nvSpPr>
          <p:cNvPr id="7" name="Rectangle 141">
            <a:extLst>
              <a:ext uri="{FF2B5EF4-FFF2-40B4-BE49-F238E27FC236}">
                <a16:creationId xmlns:a16="http://schemas.microsoft.com/office/drawing/2014/main" id="{B41274E9-A25F-5E44-8F2D-81DED3368B4E}"/>
              </a:ext>
            </a:extLst>
          </p:cNvPr>
          <p:cNvSpPr>
            <a:spLocks noGrp="1" noChangeArrowheads="1"/>
          </p:cNvSpPr>
          <p:nvPr>
            <p:ph type="sldNum" sz="quarter" idx="12"/>
          </p:nvPr>
        </p:nvSpPr>
        <p:spPr>
          <a:ln/>
        </p:spPr>
        <p:txBody>
          <a:bodyPr/>
          <a:lstStyle>
            <a:lvl1pPr>
              <a:defRPr/>
            </a:lvl1pPr>
          </a:lstStyle>
          <a:p>
            <a:pPr>
              <a:defRPr/>
            </a:pPr>
            <a:fld id="{CE443BB9-37D8-D14C-8446-1825AF89C3F7}" type="slidenum">
              <a:rPr lang="en-US" altLang="en-US"/>
              <a:pPr>
                <a:defRPr/>
              </a:pPr>
              <a:t>‹#›</a:t>
            </a:fld>
            <a:endParaRPr lang="en-US" altLang="en-US"/>
          </a:p>
        </p:txBody>
      </p:sp>
    </p:spTree>
    <p:extLst>
      <p:ext uri="{BB962C8B-B14F-4D97-AF65-F5344CB8AC3E}">
        <p14:creationId xmlns:p14="http://schemas.microsoft.com/office/powerpoint/2010/main" val="2631314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D58C98D-96AC-5D43-9535-2D8985A9772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F9D6429-E314-534E-9084-B932424FE0FA}"/>
              </a:ext>
            </a:extLst>
          </p:cNvPr>
          <p:cNvSpPr>
            <a:spLocks noGrp="1" noChangeArrowheads="1"/>
          </p:cNvSpPr>
          <p:nvPr>
            <p:ph type="ftr" sz="quarter" idx="11"/>
          </p:nvPr>
        </p:nvSpPr>
        <p:spPr>
          <a:ln/>
        </p:spPr>
        <p:txBody>
          <a:bodyPr/>
          <a:lstStyle>
            <a:lvl1pPr>
              <a:defRPr/>
            </a:lvl1pPr>
          </a:lstStyle>
          <a:p>
            <a:pPr>
              <a:defRPr/>
            </a:pPr>
            <a:r>
              <a:rPr lang="en-US" altLang="en-US"/>
              <a:t>Copyright © 2010  R. R. Dickerson &amp; Z.Q. Li</a:t>
            </a:r>
          </a:p>
        </p:txBody>
      </p:sp>
      <p:sp>
        <p:nvSpPr>
          <p:cNvPr id="6" name="Rectangle 6">
            <a:extLst>
              <a:ext uri="{FF2B5EF4-FFF2-40B4-BE49-F238E27FC236}">
                <a16:creationId xmlns:a16="http://schemas.microsoft.com/office/drawing/2014/main" id="{DF788E35-664D-E746-B2E0-403E46E46F21}"/>
              </a:ext>
            </a:extLst>
          </p:cNvPr>
          <p:cNvSpPr>
            <a:spLocks noGrp="1" noChangeArrowheads="1"/>
          </p:cNvSpPr>
          <p:nvPr>
            <p:ph type="sldNum" sz="quarter" idx="12"/>
          </p:nvPr>
        </p:nvSpPr>
        <p:spPr>
          <a:ln/>
        </p:spPr>
        <p:txBody>
          <a:bodyPr/>
          <a:lstStyle>
            <a:lvl1pPr>
              <a:defRPr/>
            </a:lvl1pPr>
          </a:lstStyle>
          <a:p>
            <a:pPr>
              <a:defRPr/>
            </a:pPr>
            <a:fld id="{FA822C2D-1679-E448-B966-4FD81103B8B5}" type="slidenum">
              <a:rPr lang="en-US" altLang="en-US"/>
              <a:pPr>
                <a:defRPr/>
              </a:pPr>
              <a:t>‹#›</a:t>
            </a:fld>
            <a:endParaRPr lang="en-US" altLang="en-US"/>
          </a:p>
        </p:txBody>
      </p:sp>
    </p:spTree>
    <p:extLst>
      <p:ext uri="{BB962C8B-B14F-4D97-AF65-F5344CB8AC3E}">
        <p14:creationId xmlns:p14="http://schemas.microsoft.com/office/powerpoint/2010/main" val="625840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a:extLst>
              <a:ext uri="{FF2B5EF4-FFF2-40B4-BE49-F238E27FC236}">
                <a16:creationId xmlns:a16="http://schemas.microsoft.com/office/drawing/2014/main" id="{5224C66E-936C-5B4B-A3D5-4BB4760ED1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0">
            <a:extLst>
              <a:ext uri="{FF2B5EF4-FFF2-40B4-BE49-F238E27FC236}">
                <a16:creationId xmlns:a16="http://schemas.microsoft.com/office/drawing/2014/main" id="{BE374FC3-E4E7-BD4A-A18F-A8472A118308}"/>
              </a:ext>
            </a:extLst>
          </p:cNvPr>
          <p:cNvSpPr>
            <a:spLocks noGrp="1" noChangeArrowheads="1"/>
          </p:cNvSpPr>
          <p:nvPr>
            <p:ph type="ftr" sz="quarter" idx="11"/>
          </p:nvPr>
        </p:nvSpPr>
        <p:spPr>
          <a:ln/>
        </p:spPr>
        <p:txBody>
          <a:bodyPr/>
          <a:lstStyle>
            <a:lvl1pPr>
              <a:defRPr/>
            </a:lvl1pPr>
          </a:lstStyle>
          <a:p>
            <a:pPr>
              <a:defRPr/>
            </a:pPr>
            <a:r>
              <a:rPr lang="en-US" altLang="en-US"/>
              <a:t>Copyright © 2010  R. R. Dickerson &amp; Z.Q. Li</a:t>
            </a:r>
          </a:p>
        </p:txBody>
      </p:sp>
      <p:sp>
        <p:nvSpPr>
          <p:cNvPr id="7" name="Rectangle 141">
            <a:extLst>
              <a:ext uri="{FF2B5EF4-FFF2-40B4-BE49-F238E27FC236}">
                <a16:creationId xmlns:a16="http://schemas.microsoft.com/office/drawing/2014/main" id="{C8C94624-4B94-FB45-8073-304ADE0AB1F9}"/>
              </a:ext>
            </a:extLst>
          </p:cNvPr>
          <p:cNvSpPr>
            <a:spLocks noGrp="1" noChangeArrowheads="1"/>
          </p:cNvSpPr>
          <p:nvPr>
            <p:ph type="sldNum" sz="quarter" idx="12"/>
          </p:nvPr>
        </p:nvSpPr>
        <p:spPr>
          <a:ln/>
        </p:spPr>
        <p:txBody>
          <a:bodyPr/>
          <a:lstStyle>
            <a:lvl1pPr>
              <a:defRPr/>
            </a:lvl1pPr>
          </a:lstStyle>
          <a:p>
            <a:pPr>
              <a:defRPr/>
            </a:pPr>
            <a:fld id="{B3543A29-37BA-574B-97FD-2D5E45ABC50A}" type="slidenum">
              <a:rPr lang="en-US" altLang="en-US"/>
              <a:pPr>
                <a:defRPr/>
              </a:pPr>
              <a:t>‹#›</a:t>
            </a:fld>
            <a:endParaRPr lang="en-US" altLang="en-US"/>
          </a:p>
        </p:txBody>
      </p:sp>
    </p:spTree>
    <p:extLst>
      <p:ext uri="{BB962C8B-B14F-4D97-AF65-F5344CB8AC3E}">
        <p14:creationId xmlns:p14="http://schemas.microsoft.com/office/powerpoint/2010/main" val="3689597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6AC91535-6A0B-7B43-9D44-D8EAC0AF4C3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569852DB-34EE-3446-9D13-1EEF6683A0D1}"/>
              </a:ext>
            </a:extLst>
          </p:cNvPr>
          <p:cNvSpPr>
            <a:spLocks noGrp="1" noChangeArrowheads="1"/>
          </p:cNvSpPr>
          <p:nvPr>
            <p:ph type="ftr" sz="quarter" idx="11"/>
          </p:nvPr>
        </p:nvSpPr>
        <p:spPr>
          <a:ln/>
        </p:spPr>
        <p:txBody>
          <a:bodyPr/>
          <a:lstStyle>
            <a:lvl1pPr>
              <a:defRPr/>
            </a:lvl1pPr>
          </a:lstStyle>
          <a:p>
            <a:pPr>
              <a:defRPr/>
            </a:pPr>
            <a:r>
              <a:rPr lang="en-US" altLang="en-US"/>
              <a:t>Copyright © 2010  R. R. Dickerson &amp; Z.Q. Li</a:t>
            </a:r>
          </a:p>
        </p:txBody>
      </p:sp>
      <p:sp>
        <p:nvSpPr>
          <p:cNvPr id="6" name="Rectangle 141">
            <a:extLst>
              <a:ext uri="{FF2B5EF4-FFF2-40B4-BE49-F238E27FC236}">
                <a16:creationId xmlns:a16="http://schemas.microsoft.com/office/drawing/2014/main" id="{AAC1567D-B369-4245-9E99-8E4FA61FCE62}"/>
              </a:ext>
            </a:extLst>
          </p:cNvPr>
          <p:cNvSpPr>
            <a:spLocks noGrp="1" noChangeArrowheads="1"/>
          </p:cNvSpPr>
          <p:nvPr>
            <p:ph type="sldNum" sz="quarter" idx="12"/>
          </p:nvPr>
        </p:nvSpPr>
        <p:spPr>
          <a:ln/>
        </p:spPr>
        <p:txBody>
          <a:bodyPr/>
          <a:lstStyle>
            <a:lvl1pPr>
              <a:defRPr/>
            </a:lvl1pPr>
          </a:lstStyle>
          <a:p>
            <a:pPr>
              <a:defRPr/>
            </a:pPr>
            <a:fld id="{592496B2-8899-1A45-A700-57061F834A4D}" type="slidenum">
              <a:rPr lang="en-US" altLang="en-US"/>
              <a:pPr>
                <a:defRPr/>
              </a:pPr>
              <a:t>‹#›</a:t>
            </a:fld>
            <a:endParaRPr lang="en-US" altLang="en-US"/>
          </a:p>
        </p:txBody>
      </p:sp>
    </p:spTree>
    <p:extLst>
      <p:ext uri="{BB962C8B-B14F-4D97-AF65-F5344CB8AC3E}">
        <p14:creationId xmlns:p14="http://schemas.microsoft.com/office/powerpoint/2010/main" val="3346039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F8D6F766-61B4-4545-986B-F15EC8B9A3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0">
            <a:extLst>
              <a:ext uri="{FF2B5EF4-FFF2-40B4-BE49-F238E27FC236}">
                <a16:creationId xmlns:a16="http://schemas.microsoft.com/office/drawing/2014/main" id="{329481A9-7BBA-294A-B836-47951C5A40BC}"/>
              </a:ext>
            </a:extLst>
          </p:cNvPr>
          <p:cNvSpPr>
            <a:spLocks noGrp="1" noChangeArrowheads="1"/>
          </p:cNvSpPr>
          <p:nvPr>
            <p:ph type="ftr" sz="quarter" idx="11"/>
          </p:nvPr>
        </p:nvSpPr>
        <p:spPr>
          <a:ln/>
        </p:spPr>
        <p:txBody>
          <a:bodyPr/>
          <a:lstStyle>
            <a:lvl1pPr>
              <a:defRPr/>
            </a:lvl1pPr>
          </a:lstStyle>
          <a:p>
            <a:pPr>
              <a:defRPr/>
            </a:pPr>
            <a:r>
              <a:rPr lang="en-US" altLang="en-US"/>
              <a:t>Copyright © 2010  R. R. Dickerson &amp; Z.Q. Li</a:t>
            </a:r>
          </a:p>
        </p:txBody>
      </p:sp>
      <p:sp>
        <p:nvSpPr>
          <p:cNvPr id="6" name="Rectangle 141">
            <a:extLst>
              <a:ext uri="{FF2B5EF4-FFF2-40B4-BE49-F238E27FC236}">
                <a16:creationId xmlns:a16="http://schemas.microsoft.com/office/drawing/2014/main" id="{CB22C22F-43AC-2540-AE1C-7463BF10248B}"/>
              </a:ext>
            </a:extLst>
          </p:cNvPr>
          <p:cNvSpPr>
            <a:spLocks noGrp="1" noChangeArrowheads="1"/>
          </p:cNvSpPr>
          <p:nvPr>
            <p:ph type="sldNum" sz="quarter" idx="12"/>
          </p:nvPr>
        </p:nvSpPr>
        <p:spPr>
          <a:ln/>
        </p:spPr>
        <p:txBody>
          <a:bodyPr/>
          <a:lstStyle>
            <a:lvl1pPr>
              <a:defRPr/>
            </a:lvl1pPr>
          </a:lstStyle>
          <a:p>
            <a:pPr>
              <a:defRPr/>
            </a:pPr>
            <a:fld id="{73237CC2-E7EF-654B-A764-ECD16ED1E1BF}" type="slidenum">
              <a:rPr lang="en-US" altLang="en-US"/>
              <a:pPr>
                <a:defRPr/>
              </a:pPr>
              <a:t>‹#›</a:t>
            </a:fld>
            <a:endParaRPr lang="en-US" altLang="en-US"/>
          </a:p>
        </p:txBody>
      </p:sp>
    </p:spTree>
    <p:extLst>
      <p:ext uri="{BB962C8B-B14F-4D97-AF65-F5344CB8AC3E}">
        <p14:creationId xmlns:p14="http://schemas.microsoft.com/office/powerpoint/2010/main" val="323906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BA68741-6624-AD4C-A633-FB4F1FD474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A0228DF-E659-184F-85B2-95EF421C0E69}"/>
              </a:ext>
            </a:extLst>
          </p:cNvPr>
          <p:cNvSpPr>
            <a:spLocks noGrp="1" noChangeArrowheads="1"/>
          </p:cNvSpPr>
          <p:nvPr>
            <p:ph type="ftr" sz="quarter" idx="11"/>
          </p:nvPr>
        </p:nvSpPr>
        <p:spPr>
          <a:ln/>
        </p:spPr>
        <p:txBody>
          <a:bodyPr/>
          <a:lstStyle>
            <a:lvl1pPr>
              <a:defRPr/>
            </a:lvl1pPr>
          </a:lstStyle>
          <a:p>
            <a:pPr>
              <a:defRPr/>
            </a:pPr>
            <a:r>
              <a:rPr lang="en-US" altLang="en-US"/>
              <a:t>Copyright © 2010  R. R. Dickerson &amp; Z.Q. Li</a:t>
            </a:r>
          </a:p>
        </p:txBody>
      </p:sp>
      <p:sp>
        <p:nvSpPr>
          <p:cNvPr id="6" name="Rectangle 6">
            <a:extLst>
              <a:ext uri="{FF2B5EF4-FFF2-40B4-BE49-F238E27FC236}">
                <a16:creationId xmlns:a16="http://schemas.microsoft.com/office/drawing/2014/main" id="{5834534A-C7D0-344D-A941-1A5B54F12975}"/>
              </a:ext>
            </a:extLst>
          </p:cNvPr>
          <p:cNvSpPr>
            <a:spLocks noGrp="1" noChangeArrowheads="1"/>
          </p:cNvSpPr>
          <p:nvPr>
            <p:ph type="sldNum" sz="quarter" idx="12"/>
          </p:nvPr>
        </p:nvSpPr>
        <p:spPr>
          <a:ln/>
        </p:spPr>
        <p:txBody>
          <a:bodyPr/>
          <a:lstStyle>
            <a:lvl1pPr>
              <a:defRPr/>
            </a:lvl1pPr>
          </a:lstStyle>
          <a:p>
            <a:pPr>
              <a:defRPr/>
            </a:pPr>
            <a:fld id="{21C3A388-E2EB-594C-B5B9-3C507B1887D1}" type="slidenum">
              <a:rPr lang="en-US" altLang="en-US"/>
              <a:pPr>
                <a:defRPr/>
              </a:pPr>
              <a:t>‹#›</a:t>
            </a:fld>
            <a:endParaRPr lang="en-US" altLang="en-US"/>
          </a:p>
        </p:txBody>
      </p:sp>
    </p:spTree>
    <p:extLst>
      <p:ext uri="{BB962C8B-B14F-4D97-AF65-F5344CB8AC3E}">
        <p14:creationId xmlns:p14="http://schemas.microsoft.com/office/powerpoint/2010/main" val="2024721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1985499-2C43-764E-BD79-991988896B5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BCA7DAA-F9B5-AB42-BE67-4DE54F911C55}"/>
              </a:ext>
            </a:extLst>
          </p:cNvPr>
          <p:cNvSpPr>
            <a:spLocks noGrp="1" noChangeArrowheads="1"/>
          </p:cNvSpPr>
          <p:nvPr>
            <p:ph type="ftr" sz="quarter" idx="11"/>
          </p:nvPr>
        </p:nvSpPr>
        <p:spPr>
          <a:ln/>
        </p:spPr>
        <p:txBody>
          <a:bodyPr/>
          <a:lstStyle>
            <a:lvl1pPr>
              <a:defRPr/>
            </a:lvl1pPr>
          </a:lstStyle>
          <a:p>
            <a:pPr>
              <a:defRPr/>
            </a:pPr>
            <a:r>
              <a:rPr lang="en-US" altLang="en-US"/>
              <a:t>Copyright © 2010  R. R. Dickerson &amp; Z.Q. Li</a:t>
            </a:r>
          </a:p>
        </p:txBody>
      </p:sp>
      <p:sp>
        <p:nvSpPr>
          <p:cNvPr id="7" name="Rectangle 6">
            <a:extLst>
              <a:ext uri="{FF2B5EF4-FFF2-40B4-BE49-F238E27FC236}">
                <a16:creationId xmlns:a16="http://schemas.microsoft.com/office/drawing/2014/main" id="{2AD32B49-C534-6B48-BE48-4B203004812D}"/>
              </a:ext>
            </a:extLst>
          </p:cNvPr>
          <p:cNvSpPr>
            <a:spLocks noGrp="1" noChangeArrowheads="1"/>
          </p:cNvSpPr>
          <p:nvPr>
            <p:ph type="sldNum" sz="quarter" idx="12"/>
          </p:nvPr>
        </p:nvSpPr>
        <p:spPr>
          <a:ln/>
        </p:spPr>
        <p:txBody>
          <a:bodyPr/>
          <a:lstStyle>
            <a:lvl1pPr>
              <a:defRPr/>
            </a:lvl1pPr>
          </a:lstStyle>
          <a:p>
            <a:pPr>
              <a:defRPr/>
            </a:pPr>
            <a:fld id="{C23D8C57-D558-B341-9F31-817D2C7F64FE}" type="slidenum">
              <a:rPr lang="en-US" altLang="en-US"/>
              <a:pPr>
                <a:defRPr/>
              </a:pPr>
              <a:t>‹#›</a:t>
            </a:fld>
            <a:endParaRPr lang="en-US" altLang="en-US"/>
          </a:p>
        </p:txBody>
      </p:sp>
    </p:spTree>
    <p:extLst>
      <p:ext uri="{BB962C8B-B14F-4D97-AF65-F5344CB8AC3E}">
        <p14:creationId xmlns:p14="http://schemas.microsoft.com/office/powerpoint/2010/main" val="3839987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3E2CBEC-F351-7B4A-8564-CDA9546C94F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E2A399B-EFC1-1340-A0E5-7A457E603A0E}"/>
              </a:ext>
            </a:extLst>
          </p:cNvPr>
          <p:cNvSpPr>
            <a:spLocks noGrp="1" noChangeArrowheads="1"/>
          </p:cNvSpPr>
          <p:nvPr>
            <p:ph type="ftr" sz="quarter" idx="11"/>
          </p:nvPr>
        </p:nvSpPr>
        <p:spPr>
          <a:ln/>
        </p:spPr>
        <p:txBody>
          <a:bodyPr/>
          <a:lstStyle>
            <a:lvl1pPr>
              <a:defRPr/>
            </a:lvl1pPr>
          </a:lstStyle>
          <a:p>
            <a:pPr>
              <a:defRPr/>
            </a:pPr>
            <a:r>
              <a:rPr lang="en-US" altLang="en-US"/>
              <a:t>Copyright © 2010  R. R. Dickerson &amp; Z.Q. Li</a:t>
            </a:r>
          </a:p>
        </p:txBody>
      </p:sp>
      <p:sp>
        <p:nvSpPr>
          <p:cNvPr id="9" name="Rectangle 6">
            <a:extLst>
              <a:ext uri="{FF2B5EF4-FFF2-40B4-BE49-F238E27FC236}">
                <a16:creationId xmlns:a16="http://schemas.microsoft.com/office/drawing/2014/main" id="{22F921BB-6883-7241-9C4B-0C7D95101247}"/>
              </a:ext>
            </a:extLst>
          </p:cNvPr>
          <p:cNvSpPr>
            <a:spLocks noGrp="1" noChangeArrowheads="1"/>
          </p:cNvSpPr>
          <p:nvPr>
            <p:ph type="sldNum" sz="quarter" idx="12"/>
          </p:nvPr>
        </p:nvSpPr>
        <p:spPr>
          <a:ln/>
        </p:spPr>
        <p:txBody>
          <a:bodyPr/>
          <a:lstStyle>
            <a:lvl1pPr>
              <a:defRPr/>
            </a:lvl1pPr>
          </a:lstStyle>
          <a:p>
            <a:pPr>
              <a:defRPr/>
            </a:pPr>
            <a:fld id="{3F6A4D58-83F2-6A4F-A389-D53CDD165280}" type="slidenum">
              <a:rPr lang="en-US" altLang="en-US"/>
              <a:pPr>
                <a:defRPr/>
              </a:pPr>
              <a:t>‹#›</a:t>
            </a:fld>
            <a:endParaRPr lang="en-US" altLang="en-US"/>
          </a:p>
        </p:txBody>
      </p:sp>
    </p:spTree>
    <p:extLst>
      <p:ext uri="{BB962C8B-B14F-4D97-AF65-F5344CB8AC3E}">
        <p14:creationId xmlns:p14="http://schemas.microsoft.com/office/powerpoint/2010/main" val="985848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78E8EB8-0B2D-4945-B907-5AFA17278CA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3444696-3423-BF41-A2D8-38C5AB838267}"/>
              </a:ext>
            </a:extLst>
          </p:cNvPr>
          <p:cNvSpPr>
            <a:spLocks noGrp="1" noChangeArrowheads="1"/>
          </p:cNvSpPr>
          <p:nvPr>
            <p:ph type="ftr" sz="quarter" idx="11"/>
          </p:nvPr>
        </p:nvSpPr>
        <p:spPr>
          <a:ln/>
        </p:spPr>
        <p:txBody>
          <a:bodyPr/>
          <a:lstStyle>
            <a:lvl1pPr>
              <a:defRPr/>
            </a:lvl1pPr>
          </a:lstStyle>
          <a:p>
            <a:pPr>
              <a:defRPr/>
            </a:pPr>
            <a:r>
              <a:rPr lang="en-US" altLang="en-US"/>
              <a:t>Copyright © 2010  R. R. Dickerson &amp; Z.Q. Li</a:t>
            </a:r>
          </a:p>
        </p:txBody>
      </p:sp>
      <p:sp>
        <p:nvSpPr>
          <p:cNvPr id="5" name="Rectangle 6">
            <a:extLst>
              <a:ext uri="{FF2B5EF4-FFF2-40B4-BE49-F238E27FC236}">
                <a16:creationId xmlns:a16="http://schemas.microsoft.com/office/drawing/2014/main" id="{8745A97B-42B4-8948-A033-0A66783B52CA}"/>
              </a:ext>
            </a:extLst>
          </p:cNvPr>
          <p:cNvSpPr>
            <a:spLocks noGrp="1" noChangeArrowheads="1"/>
          </p:cNvSpPr>
          <p:nvPr>
            <p:ph type="sldNum" sz="quarter" idx="12"/>
          </p:nvPr>
        </p:nvSpPr>
        <p:spPr>
          <a:ln/>
        </p:spPr>
        <p:txBody>
          <a:bodyPr/>
          <a:lstStyle>
            <a:lvl1pPr>
              <a:defRPr/>
            </a:lvl1pPr>
          </a:lstStyle>
          <a:p>
            <a:pPr>
              <a:defRPr/>
            </a:pPr>
            <a:fld id="{429E7503-17FD-2046-95AE-198B44EC7B27}" type="slidenum">
              <a:rPr lang="en-US" altLang="en-US"/>
              <a:pPr>
                <a:defRPr/>
              </a:pPr>
              <a:t>‹#›</a:t>
            </a:fld>
            <a:endParaRPr lang="en-US" altLang="en-US"/>
          </a:p>
        </p:txBody>
      </p:sp>
    </p:spTree>
    <p:extLst>
      <p:ext uri="{BB962C8B-B14F-4D97-AF65-F5344CB8AC3E}">
        <p14:creationId xmlns:p14="http://schemas.microsoft.com/office/powerpoint/2010/main" val="84312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A1F843D-1569-484C-913D-D75C8AF311B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15F8C36-D900-FC4B-A222-5F775BA8F71E}"/>
              </a:ext>
            </a:extLst>
          </p:cNvPr>
          <p:cNvSpPr>
            <a:spLocks noGrp="1" noChangeArrowheads="1"/>
          </p:cNvSpPr>
          <p:nvPr>
            <p:ph type="ftr" sz="quarter" idx="11"/>
          </p:nvPr>
        </p:nvSpPr>
        <p:spPr>
          <a:ln/>
        </p:spPr>
        <p:txBody>
          <a:bodyPr/>
          <a:lstStyle>
            <a:lvl1pPr>
              <a:defRPr/>
            </a:lvl1pPr>
          </a:lstStyle>
          <a:p>
            <a:pPr>
              <a:defRPr/>
            </a:pPr>
            <a:r>
              <a:rPr lang="en-US" altLang="en-US"/>
              <a:t>Copyright © 2010  R. R. Dickerson &amp; Z.Q. Li</a:t>
            </a:r>
          </a:p>
        </p:txBody>
      </p:sp>
      <p:sp>
        <p:nvSpPr>
          <p:cNvPr id="4" name="Rectangle 6">
            <a:extLst>
              <a:ext uri="{FF2B5EF4-FFF2-40B4-BE49-F238E27FC236}">
                <a16:creationId xmlns:a16="http://schemas.microsoft.com/office/drawing/2014/main" id="{6E203C4B-AC14-C540-933C-D486C66B5DA6}"/>
              </a:ext>
            </a:extLst>
          </p:cNvPr>
          <p:cNvSpPr>
            <a:spLocks noGrp="1" noChangeArrowheads="1"/>
          </p:cNvSpPr>
          <p:nvPr>
            <p:ph type="sldNum" sz="quarter" idx="12"/>
          </p:nvPr>
        </p:nvSpPr>
        <p:spPr>
          <a:ln/>
        </p:spPr>
        <p:txBody>
          <a:bodyPr/>
          <a:lstStyle>
            <a:lvl1pPr>
              <a:defRPr/>
            </a:lvl1pPr>
          </a:lstStyle>
          <a:p>
            <a:pPr>
              <a:defRPr/>
            </a:pPr>
            <a:fld id="{589C02EE-1B29-FE44-924C-13BA66B8C6DA}" type="slidenum">
              <a:rPr lang="en-US" altLang="en-US"/>
              <a:pPr>
                <a:defRPr/>
              </a:pPr>
              <a:t>‹#›</a:t>
            </a:fld>
            <a:endParaRPr lang="en-US" altLang="en-US"/>
          </a:p>
        </p:txBody>
      </p:sp>
    </p:spTree>
    <p:extLst>
      <p:ext uri="{BB962C8B-B14F-4D97-AF65-F5344CB8AC3E}">
        <p14:creationId xmlns:p14="http://schemas.microsoft.com/office/powerpoint/2010/main" val="315211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DA4DE24-C4C6-6E4F-ACAA-C47D0E29C6D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3A39012-A557-4743-9A83-C5D2F939DB7A}"/>
              </a:ext>
            </a:extLst>
          </p:cNvPr>
          <p:cNvSpPr>
            <a:spLocks noGrp="1" noChangeArrowheads="1"/>
          </p:cNvSpPr>
          <p:nvPr>
            <p:ph type="ftr" sz="quarter" idx="11"/>
          </p:nvPr>
        </p:nvSpPr>
        <p:spPr>
          <a:ln/>
        </p:spPr>
        <p:txBody>
          <a:bodyPr/>
          <a:lstStyle>
            <a:lvl1pPr>
              <a:defRPr/>
            </a:lvl1pPr>
          </a:lstStyle>
          <a:p>
            <a:pPr>
              <a:defRPr/>
            </a:pPr>
            <a:r>
              <a:rPr lang="en-US" altLang="en-US"/>
              <a:t>Copyright © 2010  R. R. Dickerson &amp; Z.Q. Li</a:t>
            </a:r>
          </a:p>
        </p:txBody>
      </p:sp>
      <p:sp>
        <p:nvSpPr>
          <p:cNvPr id="7" name="Rectangle 6">
            <a:extLst>
              <a:ext uri="{FF2B5EF4-FFF2-40B4-BE49-F238E27FC236}">
                <a16:creationId xmlns:a16="http://schemas.microsoft.com/office/drawing/2014/main" id="{84541B28-54DE-C843-AFB1-A3B44695E4BC}"/>
              </a:ext>
            </a:extLst>
          </p:cNvPr>
          <p:cNvSpPr>
            <a:spLocks noGrp="1" noChangeArrowheads="1"/>
          </p:cNvSpPr>
          <p:nvPr>
            <p:ph type="sldNum" sz="quarter" idx="12"/>
          </p:nvPr>
        </p:nvSpPr>
        <p:spPr>
          <a:ln/>
        </p:spPr>
        <p:txBody>
          <a:bodyPr/>
          <a:lstStyle>
            <a:lvl1pPr>
              <a:defRPr/>
            </a:lvl1pPr>
          </a:lstStyle>
          <a:p>
            <a:pPr>
              <a:defRPr/>
            </a:pPr>
            <a:fld id="{E1291D52-5EBA-BE49-994D-88004F64A0BE}" type="slidenum">
              <a:rPr lang="en-US" altLang="en-US"/>
              <a:pPr>
                <a:defRPr/>
              </a:pPr>
              <a:t>‹#›</a:t>
            </a:fld>
            <a:endParaRPr lang="en-US" altLang="en-US"/>
          </a:p>
        </p:txBody>
      </p:sp>
    </p:spTree>
    <p:extLst>
      <p:ext uri="{BB962C8B-B14F-4D97-AF65-F5344CB8AC3E}">
        <p14:creationId xmlns:p14="http://schemas.microsoft.com/office/powerpoint/2010/main" val="3249628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EDB033F-6EC6-0A48-AD19-1E5B8F40412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E69D440-DD6D-7F43-83C6-485C87CC738C}"/>
              </a:ext>
            </a:extLst>
          </p:cNvPr>
          <p:cNvSpPr>
            <a:spLocks noGrp="1" noChangeArrowheads="1"/>
          </p:cNvSpPr>
          <p:nvPr>
            <p:ph type="ftr" sz="quarter" idx="11"/>
          </p:nvPr>
        </p:nvSpPr>
        <p:spPr>
          <a:ln/>
        </p:spPr>
        <p:txBody>
          <a:bodyPr/>
          <a:lstStyle>
            <a:lvl1pPr>
              <a:defRPr/>
            </a:lvl1pPr>
          </a:lstStyle>
          <a:p>
            <a:pPr>
              <a:defRPr/>
            </a:pPr>
            <a:r>
              <a:rPr lang="en-US" altLang="en-US"/>
              <a:t>Copyright © 2010  R. R. Dickerson &amp; Z.Q. Li</a:t>
            </a:r>
          </a:p>
        </p:txBody>
      </p:sp>
      <p:sp>
        <p:nvSpPr>
          <p:cNvPr id="7" name="Rectangle 6">
            <a:extLst>
              <a:ext uri="{FF2B5EF4-FFF2-40B4-BE49-F238E27FC236}">
                <a16:creationId xmlns:a16="http://schemas.microsoft.com/office/drawing/2014/main" id="{39FD7527-FD83-5648-8271-47B179D5DA38}"/>
              </a:ext>
            </a:extLst>
          </p:cNvPr>
          <p:cNvSpPr>
            <a:spLocks noGrp="1" noChangeArrowheads="1"/>
          </p:cNvSpPr>
          <p:nvPr>
            <p:ph type="sldNum" sz="quarter" idx="12"/>
          </p:nvPr>
        </p:nvSpPr>
        <p:spPr>
          <a:ln/>
        </p:spPr>
        <p:txBody>
          <a:bodyPr/>
          <a:lstStyle>
            <a:lvl1pPr>
              <a:defRPr/>
            </a:lvl1pPr>
          </a:lstStyle>
          <a:p>
            <a:pPr>
              <a:defRPr/>
            </a:pPr>
            <a:fld id="{F90BE56F-3DB4-7844-8809-63F13C908F96}" type="slidenum">
              <a:rPr lang="en-US" altLang="en-US"/>
              <a:pPr>
                <a:defRPr/>
              </a:pPr>
              <a:t>‹#›</a:t>
            </a:fld>
            <a:endParaRPr lang="en-US" altLang="en-US"/>
          </a:p>
        </p:txBody>
      </p:sp>
    </p:spTree>
    <p:extLst>
      <p:ext uri="{BB962C8B-B14F-4D97-AF65-F5344CB8AC3E}">
        <p14:creationId xmlns:p14="http://schemas.microsoft.com/office/powerpoint/2010/main" val="2845078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552292A-4716-F04E-8492-1E2107AD139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F7FE3FA-AC6C-FB42-BBB3-86A022C751B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Rectangle 4">
            <a:extLst>
              <a:ext uri="{FF2B5EF4-FFF2-40B4-BE49-F238E27FC236}">
                <a16:creationId xmlns:a16="http://schemas.microsoft.com/office/drawing/2014/main" id="{BDC881DB-D684-7848-8659-93A3D51FF90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a:defRPr/>
            </a:pPr>
            <a:endParaRPr lang="en-US"/>
          </a:p>
        </p:txBody>
      </p:sp>
      <p:sp>
        <p:nvSpPr>
          <p:cNvPr id="8197" name="Rectangle 5">
            <a:extLst>
              <a:ext uri="{FF2B5EF4-FFF2-40B4-BE49-F238E27FC236}">
                <a16:creationId xmlns:a16="http://schemas.microsoft.com/office/drawing/2014/main" id="{AE156CCC-AD9A-774F-BAD5-5B2114C45FB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r>
              <a:rPr lang="en-US" altLang="en-US"/>
              <a:t>Copyright © 2010  R. R. Dickerson &amp; Z.Q. Li</a:t>
            </a:r>
          </a:p>
        </p:txBody>
      </p:sp>
      <p:sp>
        <p:nvSpPr>
          <p:cNvPr id="8198" name="Rectangle 6">
            <a:extLst>
              <a:ext uri="{FF2B5EF4-FFF2-40B4-BE49-F238E27FC236}">
                <a16:creationId xmlns:a16="http://schemas.microsoft.com/office/drawing/2014/main" id="{9F4A78AD-EB9D-5D4E-8AA5-DAC7EE886CA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55853A2-AE01-8E4C-9DEC-417701491D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a:extLst>
              <a:ext uri="{FF2B5EF4-FFF2-40B4-BE49-F238E27FC236}">
                <a16:creationId xmlns:a16="http://schemas.microsoft.com/office/drawing/2014/main" id="{8F34C740-265D-CD4F-9FA4-FB2EDDA0CA1C}"/>
              </a:ext>
            </a:extLst>
          </p:cNvPr>
          <p:cNvGrpSpPr>
            <a:grpSpLocks/>
          </p:cNvGrpSpPr>
          <p:nvPr/>
        </p:nvGrpSpPr>
        <p:grpSpPr bwMode="auto">
          <a:xfrm>
            <a:off x="6303963" y="0"/>
            <a:ext cx="2840037" cy="3254375"/>
            <a:chOff x="3115" y="0"/>
            <a:chExt cx="2170" cy="2486"/>
          </a:xfrm>
        </p:grpSpPr>
        <p:grpSp>
          <p:nvGrpSpPr>
            <p:cNvPr id="13320" name="Group 3">
              <a:extLst>
                <a:ext uri="{FF2B5EF4-FFF2-40B4-BE49-F238E27FC236}">
                  <a16:creationId xmlns:a16="http://schemas.microsoft.com/office/drawing/2014/main" id="{A260D9C5-E35E-2341-B756-BFA87E33E88C}"/>
                </a:ext>
              </a:extLst>
            </p:cNvPr>
            <p:cNvGrpSpPr>
              <a:grpSpLocks/>
            </p:cNvGrpSpPr>
            <p:nvPr/>
          </p:nvGrpSpPr>
          <p:grpSpPr bwMode="auto">
            <a:xfrm>
              <a:off x="4080" y="1910"/>
              <a:ext cx="768" cy="576"/>
              <a:chOff x="0" y="0"/>
              <a:chExt cx="768" cy="576"/>
            </a:xfrm>
          </p:grpSpPr>
          <p:sp>
            <p:nvSpPr>
              <p:cNvPr id="13452" name="Oval 4">
                <a:extLst>
                  <a:ext uri="{FF2B5EF4-FFF2-40B4-BE49-F238E27FC236}">
                    <a16:creationId xmlns:a16="http://schemas.microsoft.com/office/drawing/2014/main" id="{D5AE1575-E0CE-0644-A698-69C749D76470}"/>
                  </a:ext>
                </a:extLst>
              </p:cNvPr>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3453" name="Oval 5">
                <a:extLst>
                  <a:ext uri="{FF2B5EF4-FFF2-40B4-BE49-F238E27FC236}">
                    <a16:creationId xmlns:a16="http://schemas.microsoft.com/office/drawing/2014/main" id="{4A3CF783-E7DB-DC4C-B1B6-D68D837ABFEC}"/>
                  </a:ext>
                </a:extLst>
              </p:cNvPr>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13321" name="Group 6">
              <a:extLst>
                <a:ext uri="{FF2B5EF4-FFF2-40B4-BE49-F238E27FC236}">
                  <a16:creationId xmlns:a16="http://schemas.microsoft.com/office/drawing/2014/main" id="{4349AAA1-EF4C-D148-BA6A-186B28F10333}"/>
                </a:ext>
              </a:extLst>
            </p:cNvPr>
            <p:cNvGrpSpPr>
              <a:grpSpLocks/>
            </p:cNvGrpSpPr>
            <p:nvPr/>
          </p:nvGrpSpPr>
          <p:grpSpPr bwMode="auto">
            <a:xfrm>
              <a:off x="4257" y="1103"/>
              <a:ext cx="768" cy="576"/>
              <a:chOff x="0" y="0"/>
              <a:chExt cx="768" cy="576"/>
            </a:xfrm>
          </p:grpSpPr>
          <p:sp>
            <p:nvSpPr>
              <p:cNvPr id="13450" name="Oval 7">
                <a:extLst>
                  <a:ext uri="{FF2B5EF4-FFF2-40B4-BE49-F238E27FC236}">
                    <a16:creationId xmlns:a16="http://schemas.microsoft.com/office/drawing/2014/main" id="{0E226A98-E577-6943-9E39-7F65D0C93285}"/>
                  </a:ext>
                </a:extLst>
              </p:cNvPr>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3451" name="Oval 8">
                <a:extLst>
                  <a:ext uri="{FF2B5EF4-FFF2-40B4-BE49-F238E27FC236}">
                    <a16:creationId xmlns:a16="http://schemas.microsoft.com/office/drawing/2014/main" id="{36EAB057-07BC-2548-8507-28B9381C2483}"/>
                  </a:ext>
                </a:extLst>
              </p:cNvPr>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13322" name="Group 9">
              <a:extLst>
                <a:ext uri="{FF2B5EF4-FFF2-40B4-BE49-F238E27FC236}">
                  <a16:creationId xmlns:a16="http://schemas.microsoft.com/office/drawing/2014/main" id="{1A723134-E761-C248-AC2E-62CF361F8742}"/>
                </a:ext>
              </a:extLst>
            </p:cNvPr>
            <p:cNvGrpSpPr>
              <a:grpSpLocks/>
            </p:cNvGrpSpPr>
            <p:nvPr/>
          </p:nvGrpSpPr>
          <p:grpSpPr bwMode="auto">
            <a:xfrm>
              <a:off x="3134" y="0"/>
              <a:ext cx="768" cy="576"/>
              <a:chOff x="0" y="0"/>
              <a:chExt cx="768" cy="576"/>
            </a:xfrm>
          </p:grpSpPr>
          <p:sp>
            <p:nvSpPr>
              <p:cNvPr id="13448" name="Oval 10">
                <a:extLst>
                  <a:ext uri="{FF2B5EF4-FFF2-40B4-BE49-F238E27FC236}">
                    <a16:creationId xmlns:a16="http://schemas.microsoft.com/office/drawing/2014/main" id="{486ABD42-31C0-544D-9B8D-8AFC958D11E7}"/>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3449" name="Oval 11">
                <a:extLst>
                  <a:ext uri="{FF2B5EF4-FFF2-40B4-BE49-F238E27FC236}">
                    <a16:creationId xmlns:a16="http://schemas.microsoft.com/office/drawing/2014/main" id="{12E7A75E-7FCB-D44E-8246-FA91B420D7EE}"/>
                  </a:ext>
                </a:extLst>
              </p:cNvPr>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13323" name="Group 12">
              <a:extLst>
                <a:ext uri="{FF2B5EF4-FFF2-40B4-BE49-F238E27FC236}">
                  <a16:creationId xmlns:a16="http://schemas.microsoft.com/office/drawing/2014/main" id="{C3D15DD9-C298-3C41-AF38-A539AE5286ED}"/>
                </a:ext>
              </a:extLst>
            </p:cNvPr>
            <p:cNvGrpSpPr>
              <a:grpSpLocks/>
            </p:cNvGrpSpPr>
            <p:nvPr/>
          </p:nvGrpSpPr>
          <p:grpSpPr bwMode="auto">
            <a:xfrm>
              <a:off x="3115" y="0"/>
              <a:ext cx="2170" cy="1702"/>
              <a:chOff x="3115" y="0"/>
              <a:chExt cx="2170" cy="1702"/>
            </a:xfrm>
          </p:grpSpPr>
          <p:grpSp>
            <p:nvGrpSpPr>
              <p:cNvPr id="13324" name="Group 13">
                <a:extLst>
                  <a:ext uri="{FF2B5EF4-FFF2-40B4-BE49-F238E27FC236}">
                    <a16:creationId xmlns:a16="http://schemas.microsoft.com/office/drawing/2014/main" id="{04F21ABA-7CAE-2945-9441-5318E4DD9AD6}"/>
                  </a:ext>
                </a:extLst>
              </p:cNvPr>
              <p:cNvGrpSpPr>
                <a:grpSpLocks/>
              </p:cNvGrpSpPr>
              <p:nvPr/>
            </p:nvGrpSpPr>
            <p:grpSpPr bwMode="auto">
              <a:xfrm>
                <a:off x="3640" y="308"/>
                <a:ext cx="1145" cy="844"/>
                <a:chOff x="1265" y="814"/>
                <a:chExt cx="2919" cy="2151"/>
              </a:xfrm>
            </p:grpSpPr>
            <p:sp>
              <p:nvSpPr>
                <p:cNvPr id="13446" name="Oval 14">
                  <a:extLst>
                    <a:ext uri="{FF2B5EF4-FFF2-40B4-BE49-F238E27FC236}">
                      <a16:creationId xmlns:a16="http://schemas.microsoft.com/office/drawing/2014/main" id="{6F235E30-20EA-0547-85E9-53912CB03C55}"/>
                    </a:ext>
                  </a:extLst>
                </p:cNvPr>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3447" name="Oval 15">
                  <a:extLst>
                    <a:ext uri="{FF2B5EF4-FFF2-40B4-BE49-F238E27FC236}">
                      <a16:creationId xmlns:a16="http://schemas.microsoft.com/office/drawing/2014/main" id="{43A2EC1A-0381-504B-BB06-BA97B292F69A}"/>
                    </a:ext>
                  </a:extLst>
                </p:cNvPr>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13325" name="Group 16">
                <a:extLst>
                  <a:ext uri="{FF2B5EF4-FFF2-40B4-BE49-F238E27FC236}">
                    <a16:creationId xmlns:a16="http://schemas.microsoft.com/office/drawing/2014/main" id="{FE1F3F8C-4208-A54A-A4A4-A00DB0742BD5}"/>
                  </a:ext>
                </a:extLst>
              </p:cNvPr>
              <p:cNvGrpSpPr>
                <a:grpSpLocks/>
              </p:cNvGrpSpPr>
              <p:nvPr/>
            </p:nvGrpSpPr>
            <p:grpSpPr bwMode="auto">
              <a:xfrm>
                <a:off x="3115" y="0"/>
                <a:ext cx="2145" cy="1702"/>
                <a:chOff x="3115" y="0"/>
                <a:chExt cx="2145" cy="1702"/>
              </a:xfrm>
            </p:grpSpPr>
            <p:grpSp>
              <p:nvGrpSpPr>
                <p:cNvPr id="13348" name="Group 17">
                  <a:extLst>
                    <a:ext uri="{FF2B5EF4-FFF2-40B4-BE49-F238E27FC236}">
                      <a16:creationId xmlns:a16="http://schemas.microsoft.com/office/drawing/2014/main" id="{C8D84EBB-2341-AF49-9AB6-868D02E3C360}"/>
                    </a:ext>
                  </a:extLst>
                </p:cNvPr>
                <p:cNvGrpSpPr>
                  <a:grpSpLocks/>
                </p:cNvGrpSpPr>
                <p:nvPr/>
              </p:nvGrpSpPr>
              <p:grpSpPr bwMode="auto">
                <a:xfrm>
                  <a:off x="4505" y="589"/>
                  <a:ext cx="493" cy="912"/>
                  <a:chOff x="3471" y="1530"/>
                  <a:chExt cx="1258" cy="2327"/>
                </a:xfrm>
              </p:grpSpPr>
              <p:sp>
                <p:nvSpPr>
                  <p:cNvPr id="10258" name="Freeform 18">
                    <a:extLst>
                      <a:ext uri="{FF2B5EF4-FFF2-40B4-BE49-F238E27FC236}">
                        <a16:creationId xmlns:a16="http://schemas.microsoft.com/office/drawing/2014/main" id="{DBAEE7FA-3D2A-8F44-A3B7-7D81BF3FCC7B}"/>
                      </a:ext>
                    </a:extLst>
                  </p:cNvPr>
                  <p:cNvSpPr>
                    <a:spLocks/>
                  </p:cNvSpPr>
                  <p:nvPr/>
                </p:nvSpPr>
                <p:spPr bwMode="hidden">
                  <a:xfrm rot="2711884">
                    <a:off x="2773" y="2235"/>
                    <a:ext cx="1708" cy="313"/>
                  </a:xfrm>
                  <a:custGeom>
                    <a:avLst/>
                    <a:gdLst>
                      <a:gd name="T0" fmla="*/ 0 w 2736"/>
                      <a:gd name="T1" fmla="*/ 120 h 504"/>
                      <a:gd name="T2" fmla="*/ 212 w 2736"/>
                      <a:gd name="T3" fmla="*/ 40 h 504"/>
                      <a:gd name="T4" fmla="*/ 436 w 2736"/>
                      <a:gd name="T5" fmla="*/ 6 h 504"/>
                      <a:gd name="T6" fmla="*/ 672 w 2736"/>
                      <a:gd name="T7" fmla="*/ 6 h 504"/>
                      <a:gd name="T8" fmla="*/ 667 w 2736"/>
                      <a:gd name="T9" fmla="*/ 25 h 504"/>
                      <a:gd name="T10" fmla="*/ 433 w 2736"/>
                      <a:gd name="T11" fmla="*/ 25 h 504"/>
                      <a:gd name="T12" fmla="*/ 161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259" name="Freeform 19">
                    <a:extLst>
                      <a:ext uri="{FF2B5EF4-FFF2-40B4-BE49-F238E27FC236}">
                        <a16:creationId xmlns:a16="http://schemas.microsoft.com/office/drawing/2014/main" id="{87672700-7BDC-FD4A-BE7F-85F4B4E0F412}"/>
                      </a:ext>
                    </a:extLst>
                  </p:cNvPr>
                  <p:cNvSpPr>
                    <a:spLocks/>
                  </p:cNvSpPr>
                  <p:nvPr/>
                </p:nvSpPr>
                <p:spPr bwMode="hidden">
                  <a:xfrm rot="2711884">
                    <a:off x="4025" y="3143"/>
                    <a:ext cx="913" cy="486"/>
                  </a:xfrm>
                  <a:custGeom>
                    <a:avLst/>
                    <a:gdLst>
                      <a:gd name="T0" fmla="*/ 1 w 1769"/>
                      <a:gd name="T1" fmla="*/ 2 h 791"/>
                      <a:gd name="T2" fmla="*/ 68 w 1769"/>
                      <a:gd name="T3" fmla="*/ 13 h 791"/>
                      <a:gd name="T4" fmla="*/ 162 w 1769"/>
                      <a:gd name="T5" fmla="*/ 47 h 791"/>
                      <a:gd name="T6" fmla="*/ 225 w 1769"/>
                      <a:gd name="T7" fmla="*/ 100 h 791"/>
                      <a:gd name="T8" fmla="*/ 245 w 1769"/>
                      <a:gd name="T9" fmla="*/ 141 h 791"/>
                      <a:gd name="T10" fmla="*/ 236 w 1769"/>
                      <a:gd name="T11" fmla="*/ 182 h 791"/>
                      <a:gd name="T12" fmla="*/ 222 w 1769"/>
                      <a:gd name="T13" fmla="*/ 146 h 791"/>
                      <a:gd name="T14" fmla="*/ 194 w 1769"/>
                      <a:gd name="T15" fmla="*/ 105 h 791"/>
                      <a:gd name="T16" fmla="*/ 155 w 1769"/>
                      <a:gd name="T17" fmla="*/ 69 h 791"/>
                      <a:gd name="T18" fmla="*/ 81 w 1769"/>
                      <a:gd name="T19" fmla="*/ 35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3349" name="Group 20">
                  <a:extLst>
                    <a:ext uri="{FF2B5EF4-FFF2-40B4-BE49-F238E27FC236}">
                      <a16:creationId xmlns:a16="http://schemas.microsoft.com/office/drawing/2014/main" id="{3192D1AC-06B8-694F-A8B6-FBC6FEE599AB}"/>
                    </a:ext>
                  </a:extLst>
                </p:cNvPr>
                <p:cNvGrpSpPr>
                  <a:grpSpLocks/>
                </p:cNvGrpSpPr>
                <p:nvPr/>
              </p:nvGrpSpPr>
              <p:grpSpPr bwMode="auto">
                <a:xfrm>
                  <a:off x="4267" y="781"/>
                  <a:ext cx="966" cy="522"/>
                  <a:chOff x="2864" y="2019"/>
                  <a:chExt cx="2463" cy="1332"/>
                </a:xfrm>
              </p:grpSpPr>
              <p:sp>
                <p:nvSpPr>
                  <p:cNvPr id="10261" name="Freeform 21">
                    <a:extLst>
                      <a:ext uri="{FF2B5EF4-FFF2-40B4-BE49-F238E27FC236}">
                        <a16:creationId xmlns:a16="http://schemas.microsoft.com/office/drawing/2014/main" id="{7AEE3BE4-6D53-314A-A4DE-2860E5AC80F2}"/>
                      </a:ext>
                    </a:extLst>
                  </p:cNvPr>
                  <p:cNvSpPr>
                    <a:spLocks/>
                  </p:cNvSpPr>
                  <p:nvPr/>
                </p:nvSpPr>
                <p:spPr bwMode="hidden">
                  <a:xfrm rot="2104081">
                    <a:off x="2865" y="2019"/>
                    <a:ext cx="1812" cy="347"/>
                  </a:xfrm>
                  <a:custGeom>
                    <a:avLst/>
                    <a:gdLst>
                      <a:gd name="T0" fmla="*/ 0 w 2736"/>
                      <a:gd name="T1" fmla="*/ 165 h 504"/>
                      <a:gd name="T2" fmla="*/ 251 w 2736"/>
                      <a:gd name="T3" fmla="*/ 55 h 504"/>
                      <a:gd name="T4" fmla="*/ 516 w 2736"/>
                      <a:gd name="T5" fmla="*/ 8 h 504"/>
                      <a:gd name="T6" fmla="*/ 795 w 2736"/>
                      <a:gd name="T7" fmla="*/ 8 h 504"/>
                      <a:gd name="T8" fmla="*/ 790 w 2736"/>
                      <a:gd name="T9" fmla="*/ 34 h 504"/>
                      <a:gd name="T10" fmla="*/ 513 w 2736"/>
                      <a:gd name="T11" fmla="*/ 34 h 504"/>
                      <a:gd name="T12" fmla="*/ 190 w 2736"/>
                      <a:gd name="T13" fmla="*/ 95 h 504"/>
                      <a:gd name="T14" fmla="*/ 0 w 2736"/>
                      <a:gd name="T15" fmla="*/ 1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262" name="Freeform 22">
                    <a:extLst>
                      <a:ext uri="{FF2B5EF4-FFF2-40B4-BE49-F238E27FC236}">
                        <a16:creationId xmlns:a16="http://schemas.microsoft.com/office/drawing/2014/main" id="{D324AA04-6BEC-9645-8ED1-433D8FE1FB28}"/>
                      </a:ext>
                    </a:extLst>
                  </p:cNvPr>
                  <p:cNvSpPr>
                    <a:spLocks/>
                  </p:cNvSpPr>
                  <p:nvPr/>
                </p:nvSpPr>
                <p:spPr bwMode="hidden">
                  <a:xfrm rot="2104081">
                    <a:off x="4352" y="2805"/>
                    <a:ext cx="974" cy="545"/>
                  </a:xfrm>
                  <a:custGeom>
                    <a:avLst/>
                    <a:gdLst>
                      <a:gd name="T0" fmla="*/ 1 w 1769"/>
                      <a:gd name="T1" fmla="*/ 3 h 791"/>
                      <a:gd name="T2" fmla="*/ 81 w 1769"/>
                      <a:gd name="T3" fmla="*/ 19 h 791"/>
                      <a:gd name="T4" fmla="*/ 193 w 1769"/>
                      <a:gd name="T5" fmla="*/ 65 h 791"/>
                      <a:gd name="T6" fmla="*/ 269 w 1769"/>
                      <a:gd name="T7" fmla="*/ 141 h 791"/>
                      <a:gd name="T8" fmla="*/ 293 w 1769"/>
                      <a:gd name="T9" fmla="*/ 199 h 791"/>
                      <a:gd name="T10" fmla="*/ 282 w 1769"/>
                      <a:gd name="T11" fmla="*/ 257 h 791"/>
                      <a:gd name="T12" fmla="*/ 265 w 1769"/>
                      <a:gd name="T13" fmla="*/ 207 h 791"/>
                      <a:gd name="T14" fmla="*/ 232 w 1769"/>
                      <a:gd name="T15" fmla="*/ 149 h 791"/>
                      <a:gd name="T16" fmla="*/ 185 w 1769"/>
                      <a:gd name="T17" fmla="*/ 97 h 791"/>
                      <a:gd name="T18" fmla="*/ 97 w 1769"/>
                      <a:gd name="T19" fmla="*/ 50 h 791"/>
                      <a:gd name="T20" fmla="*/ 0 w 1769"/>
                      <a:gd name="T21" fmla="*/ 25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13350" name="Group 23">
                  <a:extLst>
                    <a:ext uri="{FF2B5EF4-FFF2-40B4-BE49-F238E27FC236}">
                      <a16:creationId xmlns:a16="http://schemas.microsoft.com/office/drawing/2014/main" id="{6492A4C3-0F26-CE4E-9285-4E865E704CAB}"/>
                    </a:ext>
                  </a:extLst>
                </p:cNvPr>
                <p:cNvGrpSpPr>
                  <a:grpSpLocks/>
                </p:cNvGrpSpPr>
                <p:nvPr/>
              </p:nvGrpSpPr>
              <p:grpSpPr bwMode="auto">
                <a:xfrm>
                  <a:off x="4280" y="707"/>
                  <a:ext cx="971" cy="417"/>
                  <a:chOff x="2897" y="1832"/>
                  <a:chExt cx="2477" cy="1064"/>
                </a:xfrm>
              </p:grpSpPr>
              <p:sp>
                <p:nvSpPr>
                  <p:cNvPr id="10264" name="Freeform 24">
                    <a:extLst>
                      <a:ext uri="{FF2B5EF4-FFF2-40B4-BE49-F238E27FC236}">
                        <a16:creationId xmlns:a16="http://schemas.microsoft.com/office/drawing/2014/main" id="{F0E7EB4E-7E71-7648-A96C-D7F66D8C933C}"/>
                      </a:ext>
                    </a:extLst>
                  </p:cNvPr>
                  <p:cNvSpPr>
                    <a:spLocks/>
                  </p:cNvSpPr>
                  <p:nvPr/>
                </p:nvSpPr>
                <p:spPr bwMode="hidden">
                  <a:xfrm rot="1582915">
                    <a:off x="2896" y="1832"/>
                    <a:ext cx="1736" cy="303"/>
                  </a:xfrm>
                  <a:custGeom>
                    <a:avLst/>
                    <a:gdLst>
                      <a:gd name="T0" fmla="*/ 0 w 2736"/>
                      <a:gd name="T1" fmla="*/ 109 h 504"/>
                      <a:gd name="T2" fmla="*/ 221 w 2736"/>
                      <a:gd name="T3" fmla="*/ 37 h 504"/>
                      <a:gd name="T4" fmla="*/ 454 w 2736"/>
                      <a:gd name="T5" fmla="*/ 5 h 504"/>
                      <a:gd name="T6" fmla="*/ 699 w 2736"/>
                      <a:gd name="T7" fmla="*/ 5 h 504"/>
                      <a:gd name="T8" fmla="*/ 695 w 2736"/>
                      <a:gd name="T9" fmla="*/ 22 h 504"/>
                      <a:gd name="T10" fmla="*/ 450 w 2736"/>
                      <a:gd name="T11" fmla="*/ 22 h 504"/>
                      <a:gd name="T12" fmla="*/ 167 w 2736"/>
                      <a:gd name="T13" fmla="*/ 64 h 504"/>
                      <a:gd name="T14" fmla="*/ 0 w 2736"/>
                      <a:gd name="T15" fmla="*/ 10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265" name="Freeform 25">
                    <a:extLst>
                      <a:ext uri="{FF2B5EF4-FFF2-40B4-BE49-F238E27FC236}">
                        <a16:creationId xmlns:a16="http://schemas.microsoft.com/office/drawing/2014/main" id="{9E41FDA5-6539-4D4F-943C-02F4C5488314}"/>
                      </a:ext>
                    </a:extLst>
                  </p:cNvPr>
                  <p:cNvSpPr>
                    <a:spLocks/>
                  </p:cNvSpPr>
                  <p:nvPr/>
                </p:nvSpPr>
                <p:spPr bwMode="hidden">
                  <a:xfrm rot="1582915">
                    <a:off x="4443" y="2420"/>
                    <a:ext cx="931" cy="477"/>
                  </a:xfrm>
                  <a:custGeom>
                    <a:avLst/>
                    <a:gdLst>
                      <a:gd name="T0" fmla="*/ 1 w 1769"/>
                      <a:gd name="T1" fmla="*/ 2 h 791"/>
                      <a:gd name="T2" fmla="*/ 71 w 1769"/>
                      <a:gd name="T3" fmla="*/ 13 h 791"/>
                      <a:gd name="T4" fmla="*/ 169 w 1769"/>
                      <a:gd name="T5" fmla="*/ 44 h 791"/>
                      <a:gd name="T6" fmla="*/ 235 w 1769"/>
                      <a:gd name="T7" fmla="*/ 95 h 791"/>
                      <a:gd name="T8" fmla="*/ 256 w 1769"/>
                      <a:gd name="T9" fmla="*/ 133 h 791"/>
                      <a:gd name="T10" fmla="*/ 246 w 1769"/>
                      <a:gd name="T11" fmla="*/ 172 h 791"/>
                      <a:gd name="T12" fmla="*/ 232 w 1769"/>
                      <a:gd name="T13" fmla="*/ 139 h 791"/>
                      <a:gd name="T14" fmla="*/ 203 w 1769"/>
                      <a:gd name="T15" fmla="*/ 100 h 791"/>
                      <a:gd name="T16" fmla="*/ 162 w 1769"/>
                      <a:gd name="T17" fmla="*/ 65 h 791"/>
                      <a:gd name="T18" fmla="*/ 85 w 1769"/>
                      <a:gd name="T19" fmla="*/ 33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13351" name="Group 26">
                  <a:extLst>
                    <a:ext uri="{FF2B5EF4-FFF2-40B4-BE49-F238E27FC236}">
                      <a16:creationId xmlns:a16="http://schemas.microsoft.com/office/drawing/2014/main" id="{4088F986-6462-A740-AC61-6230583F0674}"/>
                    </a:ext>
                  </a:extLst>
                </p:cNvPr>
                <p:cNvGrpSpPr>
                  <a:grpSpLocks/>
                </p:cNvGrpSpPr>
                <p:nvPr/>
              </p:nvGrpSpPr>
              <p:grpSpPr bwMode="auto">
                <a:xfrm>
                  <a:off x="4291" y="630"/>
                  <a:ext cx="969" cy="364"/>
                  <a:chOff x="2924" y="1636"/>
                  <a:chExt cx="2472" cy="927"/>
                </a:xfrm>
              </p:grpSpPr>
              <p:sp>
                <p:nvSpPr>
                  <p:cNvPr id="10267" name="Freeform 27">
                    <a:extLst>
                      <a:ext uri="{FF2B5EF4-FFF2-40B4-BE49-F238E27FC236}">
                        <a16:creationId xmlns:a16="http://schemas.microsoft.com/office/drawing/2014/main" id="{07CD03FA-73F5-954C-B0A1-A872F946CADD}"/>
                      </a:ext>
                    </a:extLst>
                  </p:cNvPr>
                  <p:cNvSpPr>
                    <a:spLocks/>
                  </p:cNvSpPr>
                  <p:nvPr/>
                </p:nvSpPr>
                <p:spPr bwMode="hidden">
                  <a:xfrm rot="1080363">
                    <a:off x="2910" y="1622"/>
                    <a:ext cx="1677" cy="340"/>
                  </a:xfrm>
                  <a:custGeom>
                    <a:avLst/>
                    <a:gdLst>
                      <a:gd name="T0" fmla="*/ 0 w 2736"/>
                      <a:gd name="T1" fmla="*/ 148 h 504"/>
                      <a:gd name="T2" fmla="*/ 199 w 2736"/>
                      <a:gd name="T3" fmla="*/ 49 h 504"/>
                      <a:gd name="T4" fmla="*/ 409 w 2736"/>
                      <a:gd name="T5" fmla="*/ 7 h 504"/>
                      <a:gd name="T6" fmla="*/ 630 w 2736"/>
                      <a:gd name="T7" fmla="*/ 7 h 504"/>
                      <a:gd name="T8" fmla="*/ 626 w 2736"/>
                      <a:gd name="T9" fmla="*/ 30 h 504"/>
                      <a:gd name="T10" fmla="*/ 406 w 2736"/>
                      <a:gd name="T11" fmla="*/ 30 h 504"/>
                      <a:gd name="T12" fmla="*/ 151 w 2736"/>
                      <a:gd name="T13" fmla="*/ 86 h 504"/>
                      <a:gd name="T14" fmla="*/ 0 w 2736"/>
                      <a:gd name="T15" fmla="*/ 14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268" name="Freeform 28">
                    <a:extLst>
                      <a:ext uri="{FF2B5EF4-FFF2-40B4-BE49-F238E27FC236}">
                        <a16:creationId xmlns:a16="http://schemas.microsoft.com/office/drawing/2014/main" id="{4CA1694F-03BB-4E4F-8CE0-2A39CF229D55}"/>
                      </a:ext>
                    </a:extLst>
                  </p:cNvPr>
                  <p:cNvSpPr>
                    <a:spLocks/>
                  </p:cNvSpPr>
                  <p:nvPr/>
                </p:nvSpPr>
                <p:spPr bwMode="hidden">
                  <a:xfrm rot="1080363">
                    <a:off x="4488" y="2030"/>
                    <a:ext cx="894" cy="519"/>
                  </a:xfrm>
                  <a:custGeom>
                    <a:avLst/>
                    <a:gdLst>
                      <a:gd name="T0" fmla="*/ 1 w 1769"/>
                      <a:gd name="T1" fmla="*/ 2 h 791"/>
                      <a:gd name="T2" fmla="*/ 64 w 1769"/>
                      <a:gd name="T3" fmla="*/ 16 h 791"/>
                      <a:gd name="T4" fmla="*/ 152 w 1769"/>
                      <a:gd name="T5" fmla="*/ 58 h 791"/>
                      <a:gd name="T6" fmla="*/ 211 w 1769"/>
                      <a:gd name="T7" fmla="*/ 125 h 791"/>
                      <a:gd name="T8" fmla="*/ 230 w 1769"/>
                      <a:gd name="T9" fmla="*/ 177 h 791"/>
                      <a:gd name="T10" fmla="*/ 222 w 1769"/>
                      <a:gd name="T11" fmla="*/ 228 h 791"/>
                      <a:gd name="T12" fmla="*/ 208 w 1769"/>
                      <a:gd name="T13" fmla="*/ 183 h 791"/>
                      <a:gd name="T14" fmla="*/ 183 w 1769"/>
                      <a:gd name="T15" fmla="*/ 132 h 791"/>
                      <a:gd name="T16" fmla="*/ 146 w 1769"/>
                      <a:gd name="T17" fmla="*/ 86 h 791"/>
                      <a:gd name="T18" fmla="*/ 77 w 1769"/>
                      <a:gd name="T19" fmla="*/ 44 h 791"/>
                      <a:gd name="T20" fmla="*/ 0 w 1769"/>
                      <a:gd name="T21" fmla="*/ 22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13352" name="Group 29">
                  <a:extLst>
                    <a:ext uri="{FF2B5EF4-FFF2-40B4-BE49-F238E27FC236}">
                      <a16:creationId xmlns:a16="http://schemas.microsoft.com/office/drawing/2014/main" id="{EF47BF3E-4A32-0848-90ED-F08B7B67E3B5}"/>
                    </a:ext>
                  </a:extLst>
                </p:cNvPr>
                <p:cNvGrpSpPr>
                  <a:grpSpLocks/>
                </p:cNvGrpSpPr>
                <p:nvPr/>
              </p:nvGrpSpPr>
              <p:grpSpPr bwMode="auto">
                <a:xfrm>
                  <a:off x="4304" y="543"/>
                  <a:ext cx="918" cy="258"/>
                  <a:chOff x="2958" y="1414"/>
                  <a:chExt cx="2342" cy="657"/>
                </a:xfrm>
              </p:grpSpPr>
              <p:sp>
                <p:nvSpPr>
                  <p:cNvPr id="10270" name="Freeform 30">
                    <a:extLst>
                      <a:ext uri="{FF2B5EF4-FFF2-40B4-BE49-F238E27FC236}">
                        <a16:creationId xmlns:a16="http://schemas.microsoft.com/office/drawing/2014/main" id="{B4A4A197-C631-9743-99D7-A681AD714939}"/>
                      </a:ext>
                    </a:extLst>
                  </p:cNvPr>
                  <p:cNvSpPr>
                    <a:spLocks/>
                  </p:cNvSpPr>
                  <p:nvPr/>
                </p:nvSpPr>
                <p:spPr bwMode="hidden">
                  <a:xfrm rot="463793">
                    <a:off x="2957" y="1415"/>
                    <a:ext cx="1544" cy="312"/>
                  </a:xfrm>
                  <a:custGeom>
                    <a:avLst/>
                    <a:gdLst>
                      <a:gd name="T0" fmla="*/ 0 w 2736"/>
                      <a:gd name="T1" fmla="*/ 119 h 504"/>
                      <a:gd name="T2" fmla="*/ 155 w 2736"/>
                      <a:gd name="T3" fmla="*/ 40 h 504"/>
                      <a:gd name="T4" fmla="*/ 319 w 2736"/>
                      <a:gd name="T5" fmla="*/ 6 h 504"/>
                      <a:gd name="T6" fmla="*/ 492 w 2736"/>
                      <a:gd name="T7" fmla="*/ 6 h 504"/>
                      <a:gd name="T8" fmla="*/ 489 w 2736"/>
                      <a:gd name="T9" fmla="*/ 25 h 504"/>
                      <a:gd name="T10" fmla="*/ 317 w 2736"/>
                      <a:gd name="T11" fmla="*/ 25 h 504"/>
                      <a:gd name="T12" fmla="*/ 117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271" name="Freeform 31">
                    <a:extLst>
                      <a:ext uri="{FF2B5EF4-FFF2-40B4-BE49-F238E27FC236}">
                        <a16:creationId xmlns:a16="http://schemas.microsoft.com/office/drawing/2014/main" id="{4985781C-BE16-654D-9BF8-6E62E0C1DCE7}"/>
                      </a:ext>
                    </a:extLst>
                  </p:cNvPr>
                  <p:cNvSpPr>
                    <a:spLocks/>
                  </p:cNvSpPr>
                  <p:nvPr/>
                </p:nvSpPr>
                <p:spPr bwMode="hidden">
                  <a:xfrm rot="463793">
                    <a:off x="4470" y="1581"/>
                    <a:ext cx="829" cy="476"/>
                  </a:xfrm>
                  <a:custGeom>
                    <a:avLst/>
                    <a:gdLst>
                      <a:gd name="T0" fmla="*/ 0 w 1769"/>
                      <a:gd name="T1" fmla="*/ 2 h 791"/>
                      <a:gd name="T2" fmla="*/ 50 w 1769"/>
                      <a:gd name="T3" fmla="*/ 13 h 791"/>
                      <a:gd name="T4" fmla="*/ 119 w 1769"/>
                      <a:gd name="T5" fmla="*/ 45 h 791"/>
                      <a:gd name="T6" fmla="*/ 166 w 1769"/>
                      <a:gd name="T7" fmla="*/ 97 h 791"/>
                      <a:gd name="T8" fmla="*/ 181 w 1769"/>
                      <a:gd name="T9" fmla="*/ 137 h 791"/>
                      <a:gd name="T10" fmla="*/ 174 w 1769"/>
                      <a:gd name="T11" fmla="*/ 177 h 791"/>
                      <a:gd name="T12" fmla="*/ 164 w 1769"/>
                      <a:gd name="T13" fmla="*/ 142 h 791"/>
                      <a:gd name="T14" fmla="*/ 143 w 1769"/>
                      <a:gd name="T15" fmla="*/ 102 h 791"/>
                      <a:gd name="T16" fmla="*/ 114 w 1769"/>
                      <a:gd name="T17" fmla="*/ 67 h 791"/>
                      <a:gd name="T18" fmla="*/ 60 w 1769"/>
                      <a:gd name="T19" fmla="*/ 35 h 791"/>
                      <a:gd name="T20" fmla="*/ 0 w 1769"/>
                      <a:gd name="T21" fmla="*/ 17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13353" name="Group 32">
                  <a:extLst>
                    <a:ext uri="{FF2B5EF4-FFF2-40B4-BE49-F238E27FC236}">
                      <a16:creationId xmlns:a16="http://schemas.microsoft.com/office/drawing/2014/main" id="{37C8D395-D83D-C94A-924B-8C3F8F226BBB}"/>
                    </a:ext>
                  </a:extLst>
                </p:cNvPr>
                <p:cNvGrpSpPr>
                  <a:grpSpLocks/>
                </p:cNvGrpSpPr>
                <p:nvPr/>
              </p:nvGrpSpPr>
              <p:grpSpPr bwMode="auto">
                <a:xfrm>
                  <a:off x="4314" y="487"/>
                  <a:ext cx="843" cy="134"/>
                  <a:chOff x="2983" y="1269"/>
                  <a:chExt cx="2150" cy="343"/>
                </a:xfrm>
              </p:grpSpPr>
              <p:sp>
                <p:nvSpPr>
                  <p:cNvPr id="10273" name="Freeform 33">
                    <a:extLst>
                      <a:ext uri="{FF2B5EF4-FFF2-40B4-BE49-F238E27FC236}">
                        <a16:creationId xmlns:a16="http://schemas.microsoft.com/office/drawing/2014/main" id="{234C4D35-2193-4D42-82A9-00736932B3CC}"/>
                      </a:ext>
                    </a:extLst>
                  </p:cNvPr>
                  <p:cNvSpPr>
                    <a:spLocks/>
                  </p:cNvSpPr>
                  <p:nvPr/>
                </p:nvSpPr>
                <p:spPr bwMode="hidden">
                  <a:xfrm rot="-84182">
                    <a:off x="2982" y="1286"/>
                    <a:ext cx="1404" cy="220"/>
                  </a:xfrm>
                  <a:custGeom>
                    <a:avLst/>
                    <a:gdLst>
                      <a:gd name="T0" fmla="*/ 0 w 2736"/>
                      <a:gd name="T1" fmla="*/ 42 h 504"/>
                      <a:gd name="T2" fmla="*/ 116 w 2736"/>
                      <a:gd name="T3" fmla="*/ 14 h 504"/>
                      <a:gd name="T4" fmla="*/ 240 w 2736"/>
                      <a:gd name="T5" fmla="*/ 2 h 504"/>
                      <a:gd name="T6" fmla="*/ 369 w 2736"/>
                      <a:gd name="T7" fmla="*/ 2 h 504"/>
                      <a:gd name="T8" fmla="*/ 367 w 2736"/>
                      <a:gd name="T9" fmla="*/ 9 h 504"/>
                      <a:gd name="T10" fmla="*/ 238 w 2736"/>
                      <a:gd name="T11" fmla="*/ 9 h 504"/>
                      <a:gd name="T12" fmla="*/ 88 w 2736"/>
                      <a:gd name="T13" fmla="*/ 24 h 504"/>
                      <a:gd name="T14" fmla="*/ 0 w 2736"/>
                      <a:gd name="T15" fmla="*/ 4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274" name="Freeform 34">
                    <a:extLst>
                      <a:ext uri="{FF2B5EF4-FFF2-40B4-BE49-F238E27FC236}">
                        <a16:creationId xmlns:a16="http://schemas.microsoft.com/office/drawing/2014/main" id="{8F185D53-859D-CE49-A702-115D624FBB8E}"/>
                      </a:ext>
                    </a:extLst>
                  </p:cNvPr>
                  <p:cNvSpPr>
                    <a:spLocks/>
                  </p:cNvSpPr>
                  <p:nvPr/>
                </p:nvSpPr>
                <p:spPr bwMode="hidden">
                  <a:xfrm rot="-84182">
                    <a:off x="4377" y="1255"/>
                    <a:ext cx="755" cy="357"/>
                  </a:xfrm>
                  <a:custGeom>
                    <a:avLst/>
                    <a:gdLst>
                      <a:gd name="T0" fmla="*/ 0 w 1769"/>
                      <a:gd name="T1" fmla="*/ 1 h 791"/>
                      <a:gd name="T2" fmla="*/ 38 w 1769"/>
                      <a:gd name="T3" fmla="*/ 5 h 791"/>
                      <a:gd name="T4" fmla="*/ 90 w 1769"/>
                      <a:gd name="T5" fmla="*/ 17 h 791"/>
                      <a:gd name="T6" fmla="*/ 125 w 1769"/>
                      <a:gd name="T7" fmla="*/ 38 h 791"/>
                      <a:gd name="T8" fmla="*/ 137 w 1769"/>
                      <a:gd name="T9" fmla="*/ 54 h 791"/>
                      <a:gd name="T10" fmla="*/ 131 w 1769"/>
                      <a:gd name="T11" fmla="*/ 69 h 791"/>
                      <a:gd name="T12" fmla="*/ 123 w 1769"/>
                      <a:gd name="T13" fmla="*/ 55 h 791"/>
                      <a:gd name="T14" fmla="*/ 108 w 1769"/>
                      <a:gd name="T15" fmla="*/ 40 h 791"/>
                      <a:gd name="T16" fmla="*/ 86 w 1769"/>
                      <a:gd name="T17" fmla="*/ 26 h 791"/>
                      <a:gd name="T18" fmla="*/ 45 w 1769"/>
                      <a:gd name="T19" fmla="*/ 13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13354" name="Group 35">
                  <a:extLst>
                    <a:ext uri="{FF2B5EF4-FFF2-40B4-BE49-F238E27FC236}">
                      <a16:creationId xmlns:a16="http://schemas.microsoft.com/office/drawing/2014/main" id="{19FAB2B1-A877-7D42-BB2F-4BF91D1E4CD3}"/>
                    </a:ext>
                  </a:extLst>
                </p:cNvPr>
                <p:cNvGrpSpPr>
                  <a:grpSpLocks/>
                </p:cNvGrpSpPr>
                <p:nvPr/>
              </p:nvGrpSpPr>
              <p:grpSpPr bwMode="auto">
                <a:xfrm>
                  <a:off x="4296" y="349"/>
                  <a:ext cx="737" cy="167"/>
                  <a:chOff x="2938" y="917"/>
                  <a:chExt cx="1879" cy="427"/>
                </a:xfrm>
              </p:grpSpPr>
              <p:sp>
                <p:nvSpPr>
                  <p:cNvPr id="10276" name="Freeform 36">
                    <a:extLst>
                      <a:ext uri="{FF2B5EF4-FFF2-40B4-BE49-F238E27FC236}">
                        <a16:creationId xmlns:a16="http://schemas.microsoft.com/office/drawing/2014/main" id="{C8A28A6B-C9F9-9647-9D19-B11D8C41F5E7}"/>
                      </a:ext>
                    </a:extLst>
                  </p:cNvPr>
                  <p:cNvSpPr>
                    <a:spLocks/>
                  </p:cNvSpPr>
                  <p:nvPr/>
                </p:nvSpPr>
                <p:spPr bwMode="hidden">
                  <a:xfrm rot="-802576">
                    <a:off x="2924" y="1128"/>
                    <a:ext cx="1246" cy="202"/>
                  </a:xfrm>
                  <a:custGeom>
                    <a:avLst/>
                    <a:gdLst>
                      <a:gd name="T0" fmla="*/ 0 w 2736"/>
                      <a:gd name="T1" fmla="*/ 35 h 504"/>
                      <a:gd name="T2" fmla="*/ 81 w 2736"/>
                      <a:gd name="T3" fmla="*/ 11 h 504"/>
                      <a:gd name="T4" fmla="*/ 166 w 2736"/>
                      <a:gd name="T5" fmla="*/ 2 h 504"/>
                      <a:gd name="T6" fmla="*/ 255 w 2736"/>
                      <a:gd name="T7" fmla="*/ 2 h 504"/>
                      <a:gd name="T8" fmla="*/ 254 w 2736"/>
                      <a:gd name="T9" fmla="*/ 7 h 504"/>
                      <a:gd name="T10" fmla="*/ 164 w 2736"/>
                      <a:gd name="T11" fmla="*/ 7 h 504"/>
                      <a:gd name="T12" fmla="*/ 61 w 2736"/>
                      <a:gd name="T13" fmla="*/ 20 h 504"/>
                      <a:gd name="T14" fmla="*/ 0 w 2736"/>
                      <a:gd name="T15" fmla="*/ 3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277" name="Freeform 37">
                    <a:extLst>
                      <a:ext uri="{FF2B5EF4-FFF2-40B4-BE49-F238E27FC236}">
                        <a16:creationId xmlns:a16="http://schemas.microsoft.com/office/drawing/2014/main" id="{FB17A1E8-0383-A14D-BF46-FECDB3181FF5}"/>
                      </a:ext>
                    </a:extLst>
                  </p:cNvPr>
                  <p:cNvSpPr>
                    <a:spLocks/>
                  </p:cNvSpPr>
                  <p:nvPr/>
                </p:nvSpPr>
                <p:spPr bwMode="hidden">
                  <a:xfrm rot="-802576">
                    <a:off x="4148" y="918"/>
                    <a:ext cx="668" cy="335"/>
                  </a:xfrm>
                  <a:custGeom>
                    <a:avLst/>
                    <a:gdLst>
                      <a:gd name="T0" fmla="*/ 0 w 1769"/>
                      <a:gd name="T1" fmla="*/ 0 h 791"/>
                      <a:gd name="T2" fmla="*/ 26 w 1769"/>
                      <a:gd name="T3" fmla="*/ 4 h 791"/>
                      <a:gd name="T4" fmla="*/ 62 w 1769"/>
                      <a:gd name="T5" fmla="*/ 15 h 791"/>
                      <a:gd name="T6" fmla="*/ 87 w 1769"/>
                      <a:gd name="T7" fmla="*/ 33 h 791"/>
                      <a:gd name="T8" fmla="*/ 94 w 1769"/>
                      <a:gd name="T9" fmla="*/ 46 h 791"/>
                      <a:gd name="T10" fmla="*/ 91 w 1769"/>
                      <a:gd name="T11" fmla="*/ 60 h 791"/>
                      <a:gd name="T12" fmla="*/ 86 w 1769"/>
                      <a:gd name="T13" fmla="*/ 48 h 791"/>
                      <a:gd name="T14" fmla="*/ 75 w 1769"/>
                      <a:gd name="T15" fmla="*/ 34 h 791"/>
                      <a:gd name="T16" fmla="*/ 60 w 1769"/>
                      <a:gd name="T17" fmla="*/ 22 h 791"/>
                      <a:gd name="T18" fmla="*/ 31 w 1769"/>
                      <a:gd name="T19" fmla="*/ 11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13355" name="Group 38">
                  <a:extLst>
                    <a:ext uri="{FF2B5EF4-FFF2-40B4-BE49-F238E27FC236}">
                      <a16:creationId xmlns:a16="http://schemas.microsoft.com/office/drawing/2014/main" id="{109D31DE-CC9C-5A47-89A4-EBE96197FEB6}"/>
                    </a:ext>
                  </a:extLst>
                </p:cNvPr>
                <p:cNvGrpSpPr>
                  <a:grpSpLocks/>
                </p:cNvGrpSpPr>
                <p:nvPr/>
              </p:nvGrpSpPr>
              <p:grpSpPr bwMode="auto">
                <a:xfrm>
                  <a:off x="3394" y="637"/>
                  <a:ext cx="493" cy="912"/>
                  <a:chOff x="637" y="1653"/>
                  <a:chExt cx="1257" cy="2326"/>
                </a:xfrm>
              </p:grpSpPr>
              <p:sp>
                <p:nvSpPr>
                  <p:cNvPr id="10279" name="Freeform 39">
                    <a:extLst>
                      <a:ext uri="{FF2B5EF4-FFF2-40B4-BE49-F238E27FC236}">
                        <a16:creationId xmlns:a16="http://schemas.microsoft.com/office/drawing/2014/main" id="{A3818D78-AC12-0046-A410-545C77BCA206}"/>
                      </a:ext>
                    </a:extLst>
                  </p:cNvPr>
                  <p:cNvSpPr>
                    <a:spLocks/>
                  </p:cNvSpPr>
                  <p:nvPr/>
                </p:nvSpPr>
                <p:spPr bwMode="hidden">
                  <a:xfrm rot="18888116" flipH="1">
                    <a:off x="875" y="2345"/>
                    <a:ext cx="1723" cy="312"/>
                  </a:xfrm>
                  <a:custGeom>
                    <a:avLst/>
                    <a:gdLst>
                      <a:gd name="T0" fmla="*/ 0 w 2736"/>
                      <a:gd name="T1" fmla="*/ 119 h 504"/>
                      <a:gd name="T2" fmla="*/ 216 w 2736"/>
                      <a:gd name="T3" fmla="*/ 40 h 504"/>
                      <a:gd name="T4" fmla="*/ 443 w 2736"/>
                      <a:gd name="T5" fmla="*/ 6 h 504"/>
                      <a:gd name="T6" fmla="*/ 683 w 2736"/>
                      <a:gd name="T7" fmla="*/ 6 h 504"/>
                      <a:gd name="T8" fmla="*/ 680 w 2736"/>
                      <a:gd name="T9" fmla="*/ 25 h 504"/>
                      <a:gd name="T10" fmla="*/ 441 w 2736"/>
                      <a:gd name="T11" fmla="*/ 25 h 504"/>
                      <a:gd name="T12" fmla="*/ 163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280" name="Freeform 40">
                    <a:extLst>
                      <a:ext uri="{FF2B5EF4-FFF2-40B4-BE49-F238E27FC236}">
                        <a16:creationId xmlns:a16="http://schemas.microsoft.com/office/drawing/2014/main" id="{AD79AB5B-2355-7546-A29F-443F923D74BA}"/>
                      </a:ext>
                    </a:extLst>
                  </p:cNvPr>
                  <p:cNvSpPr>
                    <a:spLocks/>
                  </p:cNvSpPr>
                  <p:nvPr/>
                </p:nvSpPr>
                <p:spPr bwMode="hidden">
                  <a:xfrm rot="18888116" flipH="1">
                    <a:off x="419" y="3271"/>
                    <a:ext cx="925" cy="489"/>
                  </a:xfrm>
                  <a:custGeom>
                    <a:avLst/>
                    <a:gdLst>
                      <a:gd name="T0" fmla="*/ 1 w 1769"/>
                      <a:gd name="T1" fmla="*/ 2 h 791"/>
                      <a:gd name="T2" fmla="*/ 70 w 1769"/>
                      <a:gd name="T3" fmla="*/ 14 h 791"/>
                      <a:gd name="T4" fmla="*/ 165 w 1769"/>
                      <a:gd name="T5" fmla="*/ 48 h 791"/>
                      <a:gd name="T6" fmla="*/ 230 w 1769"/>
                      <a:gd name="T7" fmla="*/ 102 h 791"/>
                      <a:gd name="T8" fmla="*/ 251 w 1769"/>
                      <a:gd name="T9" fmla="*/ 143 h 791"/>
                      <a:gd name="T10" fmla="*/ 242 w 1769"/>
                      <a:gd name="T11" fmla="*/ 186 h 791"/>
                      <a:gd name="T12" fmla="*/ 227 w 1769"/>
                      <a:gd name="T13" fmla="*/ 150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3356" name="Group 41">
                  <a:extLst>
                    <a:ext uri="{FF2B5EF4-FFF2-40B4-BE49-F238E27FC236}">
                      <a16:creationId xmlns:a16="http://schemas.microsoft.com/office/drawing/2014/main" id="{6E49F957-AE47-CE49-B7BA-104B2ED66684}"/>
                    </a:ext>
                  </a:extLst>
                </p:cNvPr>
                <p:cNvGrpSpPr>
                  <a:grpSpLocks/>
                </p:cNvGrpSpPr>
                <p:nvPr/>
              </p:nvGrpSpPr>
              <p:grpSpPr bwMode="auto">
                <a:xfrm>
                  <a:off x="3142" y="850"/>
                  <a:ext cx="966" cy="522"/>
                  <a:chOff x="-5" y="2196"/>
                  <a:chExt cx="2463" cy="1332"/>
                </a:xfrm>
              </p:grpSpPr>
              <p:sp>
                <p:nvSpPr>
                  <p:cNvPr id="10282" name="Freeform 42">
                    <a:extLst>
                      <a:ext uri="{FF2B5EF4-FFF2-40B4-BE49-F238E27FC236}">
                        <a16:creationId xmlns:a16="http://schemas.microsoft.com/office/drawing/2014/main" id="{30DBC27D-9225-8647-B757-3EA9B486A8F2}"/>
                      </a:ext>
                    </a:extLst>
                  </p:cNvPr>
                  <p:cNvSpPr>
                    <a:spLocks/>
                  </p:cNvSpPr>
                  <p:nvPr/>
                </p:nvSpPr>
                <p:spPr bwMode="hidden">
                  <a:xfrm rot="19495919" flipH="1">
                    <a:off x="644" y="2196"/>
                    <a:ext cx="1800" cy="347"/>
                  </a:xfrm>
                  <a:custGeom>
                    <a:avLst/>
                    <a:gdLst>
                      <a:gd name="T0" fmla="*/ 0 w 2736"/>
                      <a:gd name="T1" fmla="*/ 165 h 504"/>
                      <a:gd name="T2" fmla="*/ 248 w 2736"/>
                      <a:gd name="T3" fmla="*/ 55 h 504"/>
                      <a:gd name="T4" fmla="*/ 510 w 2736"/>
                      <a:gd name="T5" fmla="*/ 8 h 504"/>
                      <a:gd name="T6" fmla="*/ 786 w 2736"/>
                      <a:gd name="T7" fmla="*/ 8 h 504"/>
                      <a:gd name="T8" fmla="*/ 781 w 2736"/>
                      <a:gd name="T9" fmla="*/ 34 h 504"/>
                      <a:gd name="T10" fmla="*/ 506 w 2736"/>
                      <a:gd name="T11" fmla="*/ 34 h 504"/>
                      <a:gd name="T12" fmla="*/ 188 w 2736"/>
                      <a:gd name="T13" fmla="*/ 95 h 504"/>
                      <a:gd name="T14" fmla="*/ 0 w 2736"/>
                      <a:gd name="T15" fmla="*/ 1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283" name="Freeform 43">
                    <a:extLst>
                      <a:ext uri="{FF2B5EF4-FFF2-40B4-BE49-F238E27FC236}">
                        <a16:creationId xmlns:a16="http://schemas.microsoft.com/office/drawing/2014/main" id="{172D04F6-DD0C-2C40-8479-4D8DC07CE627}"/>
                      </a:ext>
                    </a:extLst>
                  </p:cNvPr>
                  <p:cNvSpPr>
                    <a:spLocks/>
                  </p:cNvSpPr>
                  <p:nvPr/>
                </p:nvSpPr>
                <p:spPr bwMode="hidden">
                  <a:xfrm rot="19495919" flipH="1">
                    <a:off x="-6" y="2982"/>
                    <a:ext cx="968" cy="545"/>
                  </a:xfrm>
                  <a:custGeom>
                    <a:avLst/>
                    <a:gdLst>
                      <a:gd name="T0" fmla="*/ 1 w 1769"/>
                      <a:gd name="T1" fmla="*/ 3 h 791"/>
                      <a:gd name="T2" fmla="*/ 79 w 1769"/>
                      <a:gd name="T3" fmla="*/ 19 h 791"/>
                      <a:gd name="T4" fmla="*/ 189 w 1769"/>
                      <a:gd name="T5" fmla="*/ 65 h 791"/>
                      <a:gd name="T6" fmla="*/ 264 w 1769"/>
                      <a:gd name="T7" fmla="*/ 141 h 791"/>
                      <a:gd name="T8" fmla="*/ 288 w 1769"/>
                      <a:gd name="T9" fmla="*/ 199 h 791"/>
                      <a:gd name="T10" fmla="*/ 277 w 1769"/>
                      <a:gd name="T11" fmla="*/ 257 h 791"/>
                      <a:gd name="T12" fmla="*/ 260 w 1769"/>
                      <a:gd name="T13" fmla="*/ 207 h 791"/>
                      <a:gd name="T14" fmla="*/ 228 w 1769"/>
                      <a:gd name="T15" fmla="*/ 149 h 791"/>
                      <a:gd name="T16" fmla="*/ 182 w 1769"/>
                      <a:gd name="T17" fmla="*/ 97 h 791"/>
                      <a:gd name="T18" fmla="*/ 95 w 1769"/>
                      <a:gd name="T19" fmla="*/ 50 h 791"/>
                      <a:gd name="T20" fmla="*/ 0 w 1769"/>
                      <a:gd name="T21" fmla="*/ 25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3357" name="Group 44">
                  <a:extLst>
                    <a:ext uri="{FF2B5EF4-FFF2-40B4-BE49-F238E27FC236}">
                      <a16:creationId xmlns:a16="http://schemas.microsoft.com/office/drawing/2014/main" id="{263B168F-820A-E049-A16D-534E0EAA0B0F}"/>
                    </a:ext>
                  </a:extLst>
                </p:cNvPr>
                <p:cNvGrpSpPr>
                  <a:grpSpLocks/>
                </p:cNvGrpSpPr>
                <p:nvPr/>
              </p:nvGrpSpPr>
              <p:grpSpPr bwMode="auto">
                <a:xfrm>
                  <a:off x="3124" y="777"/>
                  <a:ext cx="971" cy="417"/>
                  <a:chOff x="-52" y="2009"/>
                  <a:chExt cx="2477" cy="1064"/>
                </a:xfrm>
              </p:grpSpPr>
              <p:sp>
                <p:nvSpPr>
                  <p:cNvPr id="10285" name="Freeform 45">
                    <a:extLst>
                      <a:ext uri="{FF2B5EF4-FFF2-40B4-BE49-F238E27FC236}">
                        <a16:creationId xmlns:a16="http://schemas.microsoft.com/office/drawing/2014/main" id="{BA8E75B9-2659-4D4E-8928-6B21938583B2}"/>
                      </a:ext>
                    </a:extLst>
                  </p:cNvPr>
                  <p:cNvSpPr>
                    <a:spLocks/>
                  </p:cNvSpPr>
                  <p:nvPr/>
                </p:nvSpPr>
                <p:spPr bwMode="hidden">
                  <a:xfrm rot="20017085" flipH="1">
                    <a:off x="689" y="2010"/>
                    <a:ext cx="1736" cy="303"/>
                  </a:xfrm>
                  <a:custGeom>
                    <a:avLst/>
                    <a:gdLst>
                      <a:gd name="T0" fmla="*/ 0 w 2736"/>
                      <a:gd name="T1" fmla="*/ 109 h 504"/>
                      <a:gd name="T2" fmla="*/ 221 w 2736"/>
                      <a:gd name="T3" fmla="*/ 37 h 504"/>
                      <a:gd name="T4" fmla="*/ 454 w 2736"/>
                      <a:gd name="T5" fmla="*/ 5 h 504"/>
                      <a:gd name="T6" fmla="*/ 699 w 2736"/>
                      <a:gd name="T7" fmla="*/ 5 h 504"/>
                      <a:gd name="T8" fmla="*/ 695 w 2736"/>
                      <a:gd name="T9" fmla="*/ 22 h 504"/>
                      <a:gd name="T10" fmla="*/ 450 w 2736"/>
                      <a:gd name="T11" fmla="*/ 22 h 504"/>
                      <a:gd name="T12" fmla="*/ 167 w 2736"/>
                      <a:gd name="T13" fmla="*/ 64 h 504"/>
                      <a:gd name="T14" fmla="*/ 0 w 2736"/>
                      <a:gd name="T15" fmla="*/ 10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286" name="Freeform 46">
                    <a:extLst>
                      <a:ext uri="{FF2B5EF4-FFF2-40B4-BE49-F238E27FC236}">
                        <a16:creationId xmlns:a16="http://schemas.microsoft.com/office/drawing/2014/main" id="{73CA48E4-E52B-B24D-9C35-7F2A9D033801}"/>
                      </a:ext>
                    </a:extLst>
                  </p:cNvPr>
                  <p:cNvSpPr>
                    <a:spLocks/>
                  </p:cNvSpPr>
                  <p:nvPr/>
                </p:nvSpPr>
                <p:spPr bwMode="hidden">
                  <a:xfrm rot="20017085" flipH="1">
                    <a:off x="-53" y="2598"/>
                    <a:ext cx="931" cy="461"/>
                  </a:xfrm>
                  <a:custGeom>
                    <a:avLst/>
                    <a:gdLst>
                      <a:gd name="T0" fmla="*/ 1 w 1769"/>
                      <a:gd name="T1" fmla="*/ 2 h 791"/>
                      <a:gd name="T2" fmla="*/ 71 w 1769"/>
                      <a:gd name="T3" fmla="*/ 11 h 791"/>
                      <a:gd name="T4" fmla="*/ 169 w 1769"/>
                      <a:gd name="T5" fmla="*/ 41 h 791"/>
                      <a:gd name="T6" fmla="*/ 235 w 1769"/>
                      <a:gd name="T7" fmla="*/ 89 h 791"/>
                      <a:gd name="T8" fmla="*/ 256 w 1769"/>
                      <a:gd name="T9" fmla="*/ 125 h 791"/>
                      <a:gd name="T10" fmla="*/ 246 w 1769"/>
                      <a:gd name="T11" fmla="*/ 161 h 791"/>
                      <a:gd name="T12" fmla="*/ 232 w 1769"/>
                      <a:gd name="T13" fmla="*/ 129 h 791"/>
                      <a:gd name="T14" fmla="*/ 203 w 1769"/>
                      <a:gd name="T15" fmla="*/ 93 h 791"/>
                      <a:gd name="T16" fmla="*/ 162 w 1769"/>
                      <a:gd name="T17" fmla="*/ 60 h 791"/>
                      <a:gd name="T18" fmla="*/ 85 w 1769"/>
                      <a:gd name="T19" fmla="*/ 31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3358" name="Group 47">
                  <a:extLst>
                    <a:ext uri="{FF2B5EF4-FFF2-40B4-BE49-F238E27FC236}">
                      <a16:creationId xmlns:a16="http://schemas.microsoft.com/office/drawing/2014/main" id="{9C5A4FF3-B0C7-3040-B3ED-F9987BF8C172}"/>
                    </a:ext>
                  </a:extLst>
                </p:cNvPr>
                <p:cNvGrpSpPr>
                  <a:grpSpLocks/>
                </p:cNvGrpSpPr>
                <p:nvPr/>
              </p:nvGrpSpPr>
              <p:grpSpPr bwMode="auto">
                <a:xfrm>
                  <a:off x="3115" y="700"/>
                  <a:ext cx="969" cy="363"/>
                  <a:chOff x="-74" y="1813"/>
                  <a:chExt cx="2472" cy="927"/>
                </a:xfrm>
              </p:grpSpPr>
              <p:sp>
                <p:nvSpPr>
                  <p:cNvPr id="10288" name="Freeform 48">
                    <a:extLst>
                      <a:ext uri="{FF2B5EF4-FFF2-40B4-BE49-F238E27FC236}">
                        <a16:creationId xmlns:a16="http://schemas.microsoft.com/office/drawing/2014/main" id="{8F74009C-8A76-CE43-BED2-44B86B781456}"/>
                      </a:ext>
                    </a:extLst>
                  </p:cNvPr>
                  <p:cNvSpPr>
                    <a:spLocks/>
                  </p:cNvSpPr>
                  <p:nvPr/>
                </p:nvSpPr>
                <p:spPr bwMode="hidden">
                  <a:xfrm rot="20519637" flipH="1">
                    <a:off x="721" y="1812"/>
                    <a:ext cx="1677" cy="325"/>
                  </a:xfrm>
                  <a:custGeom>
                    <a:avLst/>
                    <a:gdLst>
                      <a:gd name="T0" fmla="*/ 0 w 2736"/>
                      <a:gd name="T1" fmla="*/ 137 h 504"/>
                      <a:gd name="T2" fmla="*/ 199 w 2736"/>
                      <a:gd name="T3" fmla="*/ 46 h 504"/>
                      <a:gd name="T4" fmla="*/ 409 w 2736"/>
                      <a:gd name="T5" fmla="*/ 6 h 504"/>
                      <a:gd name="T6" fmla="*/ 630 w 2736"/>
                      <a:gd name="T7" fmla="*/ 6 h 504"/>
                      <a:gd name="T8" fmla="*/ 626 w 2736"/>
                      <a:gd name="T9" fmla="*/ 28 h 504"/>
                      <a:gd name="T10" fmla="*/ 406 w 2736"/>
                      <a:gd name="T11" fmla="*/ 28 h 504"/>
                      <a:gd name="T12" fmla="*/ 151 w 2736"/>
                      <a:gd name="T13" fmla="*/ 80 h 504"/>
                      <a:gd name="T14" fmla="*/ 0 w 2736"/>
                      <a:gd name="T15" fmla="*/ 13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289" name="Freeform 49">
                    <a:extLst>
                      <a:ext uri="{FF2B5EF4-FFF2-40B4-BE49-F238E27FC236}">
                        <a16:creationId xmlns:a16="http://schemas.microsoft.com/office/drawing/2014/main" id="{0B67A3AF-3E90-AD4F-A245-937F8DFF9E66}"/>
                      </a:ext>
                    </a:extLst>
                  </p:cNvPr>
                  <p:cNvSpPr>
                    <a:spLocks/>
                  </p:cNvSpPr>
                  <p:nvPr/>
                </p:nvSpPr>
                <p:spPr bwMode="hidden">
                  <a:xfrm rot="20519637" flipH="1">
                    <a:off x="-74" y="2212"/>
                    <a:ext cx="900" cy="514"/>
                  </a:xfrm>
                  <a:custGeom>
                    <a:avLst/>
                    <a:gdLst>
                      <a:gd name="T0" fmla="*/ 1 w 1769"/>
                      <a:gd name="T1" fmla="*/ 2 h 791"/>
                      <a:gd name="T2" fmla="*/ 64 w 1769"/>
                      <a:gd name="T3" fmla="*/ 16 h 791"/>
                      <a:gd name="T4" fmla="*/ 153 w 1769"/>
                      <a:gd name="T5" fmla="*/ 56 h 791"/>
                      <a:gd name="T6" fmla="*/ 212 w 1769"/>
                      <a:gd name="T7" fmla="*/ 122 h 791"/>
                      <a:gd name="T8" fmla="*/ 231 w 1769"/>
                      <a:gd name="T9" fmla="*/ 172 h 791"/>
                      <a:gd name="T10" fmla="*/ 222 w 1769"/>
                      <a:gd name="T11" fmla="*/ 222 h 791"/>
                      <a:gd name="T12" fmla="*/ 209 w 1769"/>
                      <a:gd name="T13" fmla="*/ 178 h 791"/>
                      <a:gd name="T14" fmla="*/ 183 w 1769"/>
                      <a:gd name="T15" fmla="*/ 128 h 791"/>
                      <a:gd name="T16" fmla="*/ 146 w 1769"/>
                      <a:gd name="T17" fmla="*/ 84 h 791"/>
                      <a:gd name="T18" fmla="*/ 77 w 1769"/>
                      <a:gd name="T19" fmla="*/ 43 h 791"/>
                      <a:gd name="T20" fmla="*/ 0 w 1769"/>
                      <a:gd name="T21" fmla="*/ 22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3359" name="Group 50">
                  <a:extLst>
                    <a:ext uri="{FF2B5EF4-FFF2-40B4-BE49-F238E27FC236}">
                      <a16:creationId xmlns:a16="http://schemas.microsoft.com/office/drawing/2014/main" id="{428D850F-83B9-C84E-AFDE-062D8F1ACC3D}"/>
                    </a:ext>
                  </a:extLst>
                </p:cNvPr>
                <p:cNvGrpSpPr>
                  <a:grpSpLocks/>
                </p:cNvGrpSpPr>
                <p:nvPr/>
              </p:nvGrpSpPr>
              <p:grpSpPr bwMode="auto">
                <a:xfrm>
                  <a:off x="3153" y="613"/>
                  <a:ext cx="918" cy="257"/>
                  <a:chOff x="22" y="1591"/>
                  <a:chExt cx="2342" cy="657"/>
                </a:xfrm>
              </p:grpSpPr>
              <p:sp>
                <p:nvSpPr>
                  <p:cNvPr id="10291" name="Freeform 51">
                    <a:extLst>
                      <a:ext uri="{FF2B5EF4-FFF2-40B4-BE49-F238E27FC236}">
                        <a16:creationId xmlns:a16="http://schemas.microsoft.com/office/drawing/2014/main" id="{1D585608-147F-8647-9371-6E84542D0F5F}"/>
                      </a:ext>
                    </a:extLst>
                  </p:cNvPr>
                  <p:cNvSpPr>
                    <a:spLocks/>
                  </p:cNvSpPr>
                  <p:nvPr/>
                </p:nvSpPr>
                <p:spPr bwMode="hidden">
                  <a:xfrm rot="21136207" flipH="1">
                    <a:off x="819" y="1577"/>
                    <a:ext cx="1544" cy="313"/>
                  </a:xfrm>
                  <a:custGeom>
                    <a:avLst/>
                    <a:gdLst>
                      <a:gd name="T0" fmla="*/ 0 w 2736"/>
                      <a:gd name="T1" fmla="*/ 120 h 504"/>
                      <a:gd name="T2" fmla="*/ 155 w 2736"/>
                      <a:gd name="T3" fmla="*/ 40 h 504"/>
                      <a:gd name="T4" fmla="*/ 319 w 2736"/>
                      <a:gd name="T5" fmla="*/ 6 h 504"/>
                      <a:gd name="T6" fmla="*/ 492 w 2736"/>
                      <a:gd name="T7" fmla="*/ 6 h 504"/>
                      <a:gd name="T8" fmla="*/ 489 w 2736"/>
                      <a:gd name="T9" fmla="*/ 25 h 504"/>
                      <a:gd name="T10" fmla="*/ 317 w 2736"/>
                      <a:gd name="T11" fmla="*/ 25 h 504"/>
                      <a:gd name="T12" fmla="*/ 117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292" name="Freeform 52">
                    <a:extLst>
                      <a:ext uri="{FF2B5EF4-FFF2-40B4-BE49-F238E27FC236}">
                        <a16:creationId xmlns:a16="http://schemas.microsoft.com/office/drawing/2014/main" id="{1999998B-FF53-0B40-BB85-1BEAEA044F09}"/>
                      </a:ext>
                    </a:extLst>
                  </p:cNvPr>
                  <p:cNvSpPr>
                    <a:spLocks/>
                  </p:cNvSpPr>
                  <p:nvPr/>
                </p:nvSpPr>
                <p:spPr bwMode="hidden">
                  <a:xfrm rot="21136207" flipH="1">
                    <a:off x="21" y="1757"/>
                    <a:ext cx="829" cy="490"/>
                  </a:xfrm>
                  <a:custGeom>
                    <a:avLst/>
                    <a:gdLst>
                      <a:gd name="T0" fmla="*/ 0 w 1769"/>
                      <a:gd name="T1" fmla="*/ 2 h 791"/>
                      <a:gd name="T2" fmla="*/ 50 w 1769"/>
                      <a:gd name="T3" fmla="*/ 14 h 791"/>
                      <a:gd name="T4" fmla="*/ 119 w 1769"/>
                      <a:gd name="T5" fmla="*/ 48 h 791"/>
                      <a:gd name="T6" fmla="*/ 166 w 1769"/>
                      <a:gd name="T7" fmla="*/ 103 h 791"/>
                      <a:gd name="T8" fmla="*/ 181 w 1769"/>
                      <a:gd name="T9" fmla="*/ 145 h 791"/>
                      <a:gd name="T10" fmla="*/ 174 w 1769"/>
                      <a:gd name="T11" fmla="*/ 187 h 791"/>
                      <a:gd name="T12" fmla="*/ 164 w 1769"/>
                      <a:gd name="T13" fmla="*/ 151 h 791"/>
                      <a:gd name="T14" fmla="*/ 143 w 1769"/>
                      <a:gd name="T15" fmla="*/ 108 h 791"/>
                      <a:gd name="T16" fmla="*/ 114 w 1769"/>
                      <a:gd name="T17" fmla="*/ 70 h 791"/>
                      <a:gd name="T18" fmla="*/ 60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3360" name="Group 53">
                  <a:extLst>
                    <a:ext uri="{FF2B5EF4-FFF2-40B4-BE49-F238E27FC236}">
                      <a16:creationId xmlns:a16="http://schemas.microsoft.com/office/drawing/2014/main" id="{B58C447E-E563-BA4E-8901-6B64939EB36A}"/>
                    </a:ext>
                  </a:extLst>
                </p:cNvPr>
                <p:cNvGrpSpPr>
                  <a:grpSpLocks/>
                </p:cNvGrpSpPr>
                <p:nvPr/>
              </p:nvGrpSpPr>
              <p:grpSpPr bwMode="auto">
                <a:xfrm>
                  <a:off x="3218" y="556"/>
                  <a:ext cx="843" cy="134"/>
                  <a:chOff x="189" y="1446"/>
                  <a:chExt cx="2150" cy="343"/>
                </a:xfrm>
              </p:grpSpPr>
              <p:sp>
                <p:nvSpPr>
                  <p:cNvPr id="10294" name="Freeform 54">
                    <a:extLst>
                      <a:ext uri="{FF2B5EF4-FFF2-40B4-BE49-F238E27FC236}">
                        <a16:creationId xmlns:a16="http://schemas.microsoft.com/office/drawing/2014/main" id="{BAB0AFF7-E21A-764C-B0B1-9F9E15697521}"/>
                      </a:ext>
                    </a:extLst>
                  </p:cNvPr>
                  <p:cNvSpPr>
                    <a:spLocks/>
                  </p:cNvSpPr>
                  <p:nvPr/>
                </p:nvSpPr>
                <p:spPr bwMode="hidden">
                  <a:xfrm rot="84182" flipH="1">
                    <a:off x="935" y="1463"/>
                    <a:ext cx="1404" cy="220"/>
                  </a:xfrm>
                  <a:custGeom>
                    <a:avLst/>
                    <a:gdLst>
                      <a:gd name="T0" fmla="*/ 0 w 2736"/>
                      <a:gd name="T1" fmla="*/ 42 h 504"/>
                      <a:gd name="T2" fmla="*/ 116 w 2736"/>
                      <a:gd name="T3" fmla="*/ 14 h 504"/>
                      <a:gd name="T4" fmla="*/ 240 w 2736"/>
                      <a:gd name="T5" fmla="*/ 2 h 504"/>
                      <a:gd name="T6" fmla="*/ 369 w 2736"/>
                      <a:gd name="T7" fmla="*/ 2 h 504"/>
                      <a:gd name="T8" fmla="*/ 367 w 2736"/>
                      <a:gd name="T9" fmla="*/ 9 h 504"/>
                      <a:gd name="T10" fmla="*/ 238 w 2736"/>
                      <a:gd name="T11" fmla="*/ 9 h 504"/>
                      <a:gd name="T12" fmla="*/ 88 w 2736"/>
                      <a:gd name="T13" fmla="*/ 24 h 504"/>
                      <a:gd name="T14" fmla="*/ 0 w 2736"/>
                      <a:gd name="T15" fmla="*/ 4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295" name="Freeform 55">
                    <a:extLst>
                      <a:ext uri="{FF2B5EF4-FFF2-40B4-BE49-F238E27FC236}">
                        <a16:creationId xmlns:a16="http://schemas.microsoft.com/office/drawing/2014/main" id="{1C048838-71E8-CE46-9C90-0FDA751A0794}"/>
                      </a:ext>
                    </a:extLst>
                  </p:cNvPr>
                  <p:cNvSpPr>
                    <a:spLocks/>
                  </p:cNvSpPr>
                  <p:nvPr/>
                </p:nvSpPr>
                <p:spPr bwMode="hidden">
                  <a:xfrm rot="84182" flipH="1">
                    <a:off x="189" y="1432"/>
                    <a:ext cx="755" cy="357"/>
                  </a:xfrm>
                  <a:custGeom>
                    <a:avLst/>
                    <a:gdLst>
                      <a:gd name="T0" fmla="*/ 0 w 1769"/>
                      <a:gd name="T1" fmla="*/ 1 h 791"/>
                      <a:gd name="T2" fmla="*/ 38 w 1769"/>
                      <a:gd name="T3" fmla="*/ 5 h 791"/>
                      <a:gd name="T4" fmla="*/ 90 w 1769"/>
                      <a:gd name="T5" fmla="*/ 17 h 791"/>
                      <a:gd name="T6" fmla="*/ 125 w 1769"/>
                      <a:gd name="T7" fmla="*/ 38 h 791"/>
                      <a:gd name="T8" fmla="*/ 137 w 1769"/>
                      <a:gd name="T9" fmla="*/ 54 h 791"/>
                      <a:gd name="T10" fmla="*/ 131 w 1769"/>
                      <a:gd name="T11" fmla="*/ 69 h 791"/>
                      <a:gd name="T12" fmla="*/ 123 w 1769"/>
                      <a:gd name="T13" fmla="*/ 55 h 791"/>
                      <a:gd name="T14" fmla="*/ 108 w 1769"/>
                      <a:gd name="T15" fmla="*/ 40 h 791"/>
                      <a:gd name="T16" fmla="*/ 86 w 1769"/>
                      <a:gd name="T17" fmla="*/ 26 h 791"/>
                      <a:gd name="T18" fmla="*/ 45 w 1769"/>
                      <a:gd name="T19" fmla="*/ 13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3361" name="Group 56">
                  <a:extLst>
                    <a:ext uri="{FF2B5EF4-FFF2-40B4-BE49-F238E27FC236}">
                      <a16:creationId xmlns:a16="http://schemas.microsoft.com/office/drawing/2014/main" id="{2B0F5343-E1C9-BC46-8D6A-DC39E8F30429}"/>
                    </a:ext>
                  </a:extLst>
                </p:cNvPr>
                <p:cNvGrpSpPr>
                  <a:grpSpLocks/>
                </p:cNvGrpSpPr>
                <p:nvPr/>
              </p:nvGrpSpPr>
              <p:grpSpPr bwMode="auto">
                <a:xfrm>
                  <a:off x="3342" y="418"/>
                  <a:ext cx="737" cy="167"/>
                  <a:chOff x="505" y="1094"/>
                  <a:chExt cx="1879" cy="427"/>
                </a:xfrm>
              </p:grpSpPr>
              <p:sp>
                <p:nvSpPr>
                  <p:cNvPr id="10297" name="Freeform 57">
                    <a:extLst>
                      <a:ext uri="{FF2B5EF4-FFF2-40B4-BE49-F238E27FC236}">
                        <a16:creationId xmlns:a16="http://schemas.microsoft.com/office/drawing/2014/main" id="{7346C6E2-68C2-1443-B339-318D2EF86888}"/>
                      </a:ext>
                    </a:extLst>
                  </p:cNvPr>
                  <p:cNvSpPr>
                    <a:spLocks/>
                  </p:cNvSpPr>
                  <p:nvPr/>
                </p:nvSpPr>
                <p:spPr bwMode="hidden">
                  <a:xfrm rot="802576" flipH="1">
                    <a:off x="1151" y="1306"/>
                    <a:ext cx="1234" cy="214"/>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2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298" name="Freeform 58">
                    <a:extLst>
                      <a:ext uri="{FF2B5EF4-FFF2-40B4-BE49-F238E27FC236}">
                        <a16:creationId xmlns:a16="http://schemas.microsoft.com/office/drawing/2014/main" id="{B1C3658B-FF6D-AD4A-BD2B-A331C78B6CFC}"/>
                      </a:ext>
                    </a:extLst>
                  </p:cNvPr>
                  <p:cNvSpPr>
                    <a:spLocks/>
                  </p:cNvSpPr>
                  <p:nvPr/>
                </p:nvSpPr>
                <p:spPr bwMode="hidden">
                  <a:xfrm rot="802576" flipH="1">
                    <a:off x="505" y="1095"/>
                    <a:ext cx="662" cy="335"/>
                  </a:xfrm>
                  <a:custGeom>
                    <a:avLst/>
                    <a:gdLst>
                      <a:gd name="T0" fmla="*/ 0 w 1769"/>
                      <a:gd name="T1" fmla="*/ 0 h 791"/>
                      <a:gd name="T2" fmla="*/ 25 w 1769"/>
                      <a:gd name="T3" fmla="*/ 4 h 791"/>
                      <a:gd name="T4" fmla="*/ 61 w 1769"/>
                      <a:gd name="T5" fmla="*/ 15 h 791"/>
                      <a:gd name="T6" fmla="*/ 85 w 1769"/>
                      <a:gd name="T7" fmla="*/ 33 h 791"/>
                      <a:gd name="T8" fmla="*/ 92 w 1769"/>
                      <a:gd name="T9" fmla="*/ 46 h 791"/>
                      <a:gd name="T10" fmla="*/ 89 w 1769"/>
                      <a:gd name="T11" fmla="*/ 60 h 791"/>
                      <a:gd name="T12" fmla="*/ 83 w 1769"/>
                      <a:gd name="T13" fmla="*/ 48 h 791"/>
                      <a:gd name="T14" fmla="*/ 73 w 1769"/>
                      <a:gd name="T15" fmla="*/ 34 h 791"/>
                      <a:gd name="T16" fmla="*/ 58 w 1769"/>
                      <a:gd name="T17" fmla="*/ 22 h 791"/>
                      <a:gd name="T18" fmla="*/ 30 w 1769"/>
                      <a:gd name="T19" fmla="*/ 11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13362" name="Group 59">
                  <a:extLst>
                    <a:ext uri="{FF2B5EF4-FFF2-40B4-BE49-F238E27FC236}">
                      <a16:creationId xmlns:a16="http://schemas.microsoft.com/office/drawing/2014/main" id="{84F3D0B8-0F20-144B-A6EE-3495AECF7A3B}"/>
                    </a:ext>
                  </a:extLst>
                </p:cNvPr>
                <p:cNvGrpSpPr>
                  <a:grpSpLocks/>
                </p:cNvGrpSpPr>
                <p:nvPr/>
              </p:nvGrpSpPr>
              <p:grpSpPr bwMode="auto">
                <a:xfrm>
                  <a:off x="3386" y="341"/>
                  <a:ext cx="725" cy="218"/>
                  <a:chOff x="616" y="899"/>
                  <a:chExt cx="1850" cy="554"/>
                </a:xfrm>
              </p:grpSpPr>
              <p:sp>
                <p:nvSpPr>
                  <p:cNvPr id="10300" name="Freeform 60">
                    <a:extLst>
                      <a:ext uri="{FF2B5EF4-FFF2-40B4-BE49-F238E27FC236}">
                        <a16:creationId xmlns:a16="http://schemas.microsoft.com/office/drawing/2014/main" id="{21DE287F-BC36-4F4A-A87C-C2D2E8BE8FA9}"/>
                      </a:ext>
                    </a:extLst>
                  </p:cNvPr>
                  <p:cNvSpPr>
                    <a:spLocks/>
                  </p:cNvSpPr>
                  <p:nvPr/>
                </p:nvSpPr>
                <p:spPr bwMode="hidden">
                  <a:xfrm rot="1277471" flipH="1">
                    <a:off x="1231" y="1237"/>
                    <a:ext cx="1235" cy="216"/>
                  </a:xfrm>
                  <a:custGeom>
                    <a:avLst/>
                    <a:gdLst>
                      <a:gd name="T0" fmla="*/ 0 w 2736"/>
                      <a:gd name="T1" fmla="*/ 40 h 504"/>
                      <a:gd name="T2" fmla="*/ 79 w 2736"/>
                      <a:gd name="T3" fmla="*/ 13 h 504"/>
                      <a:gd name="T4" fmla="*/ 163 w 2736"/>
                      <a:gd name="T5" fmla="*/ 2 h 504"/>
                      <a:gd name="T6" fmla="*/ 251 w 2736"/>
                      <a:gd name="T7" fmla="*/ 2 h 504"/>
                      <a:gd name="T8" fmla="*/ 250 w 2736"/>
                      <a:gd name="T9" fmla="*/ 8 h 504"/>
                      <a:gd name="T10" fmla="*/ 162 w 2736"/>
                      <a:gd name="T11" fmla="*/ 8 h 504"/>
                      <a:gd name="T12" fmla="*/ 60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301" name="Freeform 61">
                    <a:extLst>
                      <a:ext uri="{FF2B5EF4-FFF2-40B4-BE49-F238E27FC236}">
                        <a16:creationId xmlns:a16="http://schemas.microsoft.com/office/drawing/2014/main" id="{C047EC2B-C20C-C94A-8A41-EB81006F748A}"/>
                      </a:ext>
                    </a:extLst>
                  </p:cNvPr>
                  <p:cNvSpPr>
                    <a:spLocks/>
                  </p:cNvSpPr>
                  <p:nvPr/>
                </p:nvSpPr>
                <p:spPr bwMode="hidden">
                  <a:xfrm rot="1277471" flipH="1">
                    <a:off x="615" y="898"/>
                    <a:ext cx="662" cy="339"/>
                  </a:xfrm>
                  <a:custGeom>
                    <a:avLst/>
                    <a:gdLst>
                      <a:gd name="T0" fmla="*/ 0 w 1769"/>
                      <a:gd name="T1" fmla="*/ 0 h 791"/>
                      <a:gd name="T2" fmla="*/ 25 w 1769"/>
                      <a:gd name="T3" fmla="*/ 4 h 791"/>
                      <a:gd name="T4" fmla="*/ 61 w 1769"/>
                      <a:gd name="T5" fmla="*/ 16 h 791"/>
                      <a:gd name="T6" fmla="*/ 85 w 1769"/>
                      <a:gd name="T7" fmla="*/ 34 h 791"/>
                      <a:gd name="T8" fmla="*/ 92 w 1769"/>
                      <a:gd name="T9" fmla="*/ 48 h 791"/>
                      <a:gd name="T10" fmla="*/ 89 w 1769"/>
                      <a:gd name="T11" fmla="*/ 62 h 791"/>
                      <a:gd name="T12" fmla="*/ 83 w 1769"/>
                      <a:gd name="T13" fmla="*/ 50 h 791"/>
                      <a:gd name="T14" fmla="*/ 73 w 1769"/>
                      <a:gd name="T15" fmla="*/ 36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13363" name="Group 62">
                  <a:extLst>
                    <a:ext uri="{FF2B5EF4-FFF2-40B4-BE49-F238E27FC236}">
                      <a16:creationId xmlns:a16="http://schemas.microsoft.com/office/drawing/2014/main" id="{BB0A59A5-FC12-6F40-9CAB-4002CE239270}"/>
                    </a:ext>
                  </a:extLst>
                </p:cNvPr>
                <p:cNvGrpSpPr>
                  <a:grpSpLocks/>
                </p:cNvGrpSpPr>
                <p:nvPr/>
              </p:nvGrpSpPr>
              <p:grpSpPr bwMode="auto">
                <a:xfrm>
                  <a:off x="3472" y="231"/>
                  <a:ext cx="693" cy="291"/>
                  <a:chOff x="3472" y="231"/>
                  <a:chExt cx="693" cy="291"/>
                </a:xfrm>
              </p:grpSpPr>
              <p:sp>
                <p:nvSpPr>
                  <p:cNvPr id="10303" name="Freeform 63">
                    <a:extLst>
                      <a:ext uri="{FF2B5EF4-FFF2-40B4-BE49-F238E27FC236}">
                        <a16:creationId xmlns:a16="http://schemas.microsoft.com/office/drawing/2014/main" id="{FA451130-24A6-3A42-BE0A-0DE1C1138450}"/>
                      </a:ext>
                    </a:extLst>
                  </p:cNvPr>
                  <p:cNvSpPr>
                    <a:spLocks/>
                  </p:cNvSpPr>
                  <p:nvPr/>
                </p:nvSpPr>
                <p:spPr bwMode="hidden">
                  <a:xfrm rot="2028410" flipH="1">
                    <a:off x="3679" y="438"/>
                    <a:ext cx="483" cy="84"/>
                  </a:xfrm>
                  <a:custGeom>
                    <a:avLst/>
                    <a:gdLst>
                      <a:gd name="T0" fmla="*/ 0 w 2736"/>
                      <a:gd name="T1" fmla="*/ 2 h 504"/>
                      <a:gd name="T2" fmla="*/ 5 w 2736"/>
                      <a:gd name="T3" fmla="*/ 1 h 504"/>
                      <a:gd name="T4" fmla="*/ 10 w 2736"/>
                      <a:gd name="T5" fmla="*/ 0 h 504"/>
                      <a:gd name="T6" fmla="*/ 15 w 2736"/>
                      <a:gd name="T7" fmla="*/ 0 h 504"/>
                      <a:gd name="T8" fmla="*/ 15 w 2736"/>
                      <a:gd name="T9" fmla="*/ 1 h 504"/>
                      <a:gd name="T10" fmla="*/ 10 w 2736"/>
                      <a:gd name="T11" fmla="*/ 1 h 504"/>
                      <a:gd name="T12" fmla="*/ 4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304" name="Freeform 64">
                    <a:extLst>
                      <a:ext uri="{FF2B5EF4-FFF2-40B4-BE49-F238E27FC236}">
                        <a16:creationId xmlns:a16="http://schemas.microsoft.com/office/drawing/2014/main" id="{AC114BB8-FE56-AB40-AA4A-09DD1241FADD}"/>
                      </a:ext>
                    </a:extLst>
                  </p:cNvPr>
                  <p:cNvSpPr>
                    <a:spLocks/>
                  </p:cNvSpPr>
                  <p:nvPr/>
                </p:nvSpPr>
                <p:spPr bwMode="hidden">
                  <a:xfrm rot="2028410" flipH="1">
                    <a:off x="3472" y="228"/>
                    <a:ext cx="260" cy="131"/>
                  </a:xfrm>
                  <a:custGeom>
                    <a:avLst/>
                    <a:gdLst>
                      <a:gd name="T0" fmla="*/ 0 w 1769"/>
                      <a:gd name="T1" fmla="*/ 0 h 791"/>
                      <a:gd name="T2" fmla="*/ 1 w 1769"/>
                      <a:gd name="T3" fmla="*/ 0 h 791"/>
                      <a:gd name="T4" fmla="*/ 4 w 1769"/>
                      <a:gd name="T5" fmla="*/ 1 h 791"/>
                      <a:gd name="T6" fmla="*/ 5 w 1769"/>
                      <a:gd name="T7" fmla="*/ 2 h 791"/>
                      <a:gd name="T8" fmla="*/ 6 w 1769"/>
                      <a:gd name="T9" fmla="*/ 3 h 791"/>
                      <a:gd name="T10" fmla="*/ 5 w 1769"/>
                      <a:gd name="T11" fmla="*/ 4 h 791"/>
                      <a:gd name="T12" fmla="*/ 5 w 1769"/>
                      <a:gd name="T13" fmla="*/ 3 h 791"/>
                      <a:gd name="T14" fmla="*/ 4 w 1769"/>
                      <a:gd name="T15" fmla="*/ 2 h 791"/>
                      <a:gd name="T16" fmla="*/ 4 w 1769"/>
                      <a:gd name="T17" fmla="*/ 1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13364" name="Group 65">
                  <a:extLst>
                    <a:ext uri="{FF2B5EF4-FFF2-40B4-BE49-F238E27FC236}">
                      <a16:creationId xmlns:a16="http://schemas.microsoft.com/office/drawing/2014/main" id="{F2DD21C6-86B5-1643-93C5-983EE3AF9B92}"/>
                    </a:ext>
                  </a:extLst>
                </p:cNvPr>
                <p:cNvGrpSpPr>
                  <a:grpSpLocks/>
                </p:cNvGrpSpPr>
                <p:nvPr/>
              </p:nvGrpSpPr>
              <p:grpSpPr bwMode="auto">
                <a:xfrm>
                  <a:off x="3554" y="118"/>
                  <a:ext cx="664" cy="349"/>
                  <a:chOff x="3554" y="118"/>
                  <a:chExt cx="664" cy="349"/>
                </a:xfrm>
              </p:grpSpPr>
              <p:sp>
                <p:nvSpPr>
                  <p:cNvPr id="10306" name="Freeform 66">
                    <a:extLst>
                      <a:ext uri="{FF2B5EF4-FFF2-40B4-BE49-F238E27FC236}">
                        <a16:creationId xmlns:a16="http://schemas.microsoft.com/office/drawing/2014/main" id="{42683B22-6289-4A43-8D15-FB28A4C15AAD}"/>
                      </a:ext>
                    </a:extLst>
                  </p:cNvPr>
                  <p:cNvSpPr>
                    <a:spLocks/>
                  </p:cNvSpPr>
                  <p:nvPr/>
                </p:nvSpPr>
                <p:spPr bwMode="hidden">
                  <a:xfrm rot="2664424" flipH="1">
                    <a:off x="3728" y="383"/>
                    <a:ext cx="490" cy="84"/>
                  </a:xfrm>
                  <a:custGeom>
                    <a:avLst/>
                    <a:gdLst>
                      <a:gd name="T0" fmla="*/ 0 w 2736"/>
                      <a:gd name="T1" fmla="*/ 2 h 504"/>
                      <a:gd name="T2" fmla="*/ 5 w 2736"/>
                      <a:gd name="T3" fmla="*/ 1 h 504"/>
                      <a:gd name="T4" fmla="*/ 10 w 2736"/>
                      <a:gd name="T5" fmla="*/ 0 h 504"/>
                      <a:gd name="T6" fmla="*/ 16 w 2736"/>
                      <a:gd name="T7" fmla="*/ 0 h 504"/>
                      <a:gd name="T8" fmla="*/ 16 w 2736"/>
                      <a:gd name="T9" fmla="*/ 1 h 504"/>
                      <a:gd name="T10" fmla="*/ 10 w 2736"/>
                      <a:gd name="T11" fmla="*/ 1 h 504"/>
                      <a:gd name="T12" fmla="*/ 4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307" name="Freeform 67">
                    <a:extLst>
                      <a:ext uri="{FF2B5EF4-FFF2-40B4-BE49-F238E27FC236}">
                        <a16:creationId xmlns:a16="http://schemas.microsoft.com/office/drawing/2014/main" id="{467E1C6B-FCC6-8842-8DC1-E750D0B8C3EC}"/>
                      </a:ext>
                    </a:extLst>
                  </p:cNvPr>
                  <p:cNvSpPr>
                    <a:spLocks/>
                  </p:cNvSpPr>
                  <p:nvPr/>
                </p:nvSpPr>
                <p:spPr bwMode="hidden">
                  <a:xfrm rot="2664424" flipH="1">
                    <a:off x="3554" y="118"/>
                    <a:ext cx="263" cy="132"/>
                  </a:xfrm>
                  <a:custGeom>
                    <a:avLst/>
                    <a:gdLst>
                      <a:gd name="T0" fmla="*/ 0 w 1769"/>
                      <a:gd name="T1" fmla="*/ 0 h 791"/>
                      <a:gd name="T2" fmla="*/ 2 w 1769"/>
                      <a:gd name="T3" fmla="*/ 0 h 791"/>
                      <a:gd name="T4" fmla="*/ 4 w 1769"/>
                      <a:gd name="T5" fmla="*/ 1 h 791"/>
                      <a:gd name="T6" fmla="*/ 5 w 1769"/>
                      <a:gd name="T7" fmla="*/ 2 h 791"/>
                      <a:gd name="T8" fmla="*/ 6 w 1769"/>
                      <a:gd name="T9" fmla="*/ 3 h 791"/>
                      <a:gd name="T10" fmla="*/ 6 w 1769"/>
                      <a:gd name="T11" fmla="*/ 4 h 791"/>
                      <a:gd name="T12" fmla="*/ 5 w 1769"/>
                      <a:gd name="T13" fmla="*/ 3 h 791"/>
                      <a:gd name="T14" fmla="*/ 5 w 1769"/>
                      <a:gd name="T15" fmla="*/ 2 h 791"/>
                      <a:gd name="T16" fmla="*/ 4 w 1769"/>
                      <a:gd name="T17" fmla="*/ 1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13365" name="Group 68">
                  <a:extLst>
                    <a:ext uri="{FF2B5EF4-FFF2-40B4-BE49-F238E27FC236}">
                      <a16:creationId xmlns:a16="http://schemas.microsoft.com/office/drawing/2014/main" id="{944C752B-B0AB-AE4F-9103-48CD0E5D8FAA}"/>
                    </a:ext>
                  </a:extLst>
                </p:cNvPr>
                <p:cNvGrpSpPr>
                  <a:grpSpLocks/>
                </p:cNvGrpSpPr>
                <p:nvPr/>
              </p:nvGrpSpPr>
              <p:grpSpPr bwMode="auto">
                <a:xfrm>
                  <a:off x="3784" y="30"/>
                  <a:ext cx="305" cy="593"/>
                  <a:chOff x="1633" y="104"/>
                  <a:chExt cx="778" cy="1512"/>
                </a:xfrm>
              </p:grpSpPr>
              <p:sp>
                <p:nvSpPr>
                  <p:cNvPr id="10309" name="Freeform 69">
                    <a:extLst>
                      <a:ext uri="{FF2B5EF4-FFF2-40B4-BE49-F238E27FC236}">
                        <a16:creationId xmlns:a16="http://schemas.microsoft.com/office/drawing/2014/main" id="{7D9497A3-2A9A-284F-A917-C9B9772D42CA}"/>
                      </a:ext>
                    </a:extLst>
                  </p:cNvPr>
                  <p:cNvSpPr>
                    <a:spLocks/>
                  </p:cNvSpPr>
                  <p:nvPr/>
                </p:nvSpPr>
                <p:spPr bwMode="hidden">
                  <a:xfrm rot="3473776" flipH="1">
                    <a:off x="1752" y="958"/>
                    <a:ext cx="1101" cy="217"/>
                  </a:xfrm>
                  <a:custGeom>
                    <a:avLst/>
                    <a:gdLst>
                      <a:gd name="T0" fmla="*/ 0 w 2736"/>
                      <a:gd name="T1" fmla="*/ 40 h 504"/>
                      <a:gd name="T2" fmla="*/ 56 w 2736"/>
                      <a:gd name="T3" fmla="*/ 13 h 504"/>
                      <a:gd name="T4" fmla="*/ 116 w 2736"/>
                      <a:gd name="T5" fmla="*/ 2 h 504"/>
                      <a:gd name="T6" fmla="*/ 178 w 2736"/>
                      <a:gd name="T7" fmla="*/ 2 h 504"/>
                      <a:gd name="T8" fmla="*/ 177 w 2736"/>
                      <a:gd name="T9" fmla="*/ 8 h 504"/>
                      <a:gd name="T10" fmla="*/ 115 w 2736"/>
                      <a:gd name="T11" fmla="*/ 8 h 504"/>
                      <a:gd name="T12" fmla="*/ 43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310" name="Freeform 70">
                    <a:extLst>
                      <a:ext uri="{FF2B5EF4-FFF2-40B4-BE49-F238E27FC236}">
                        <a16:creationId xmlns:a16="http://schemas.microsoft.com/office/drawing/2014/main" id="{BF3F4987-C2F9-B145-9A70-92AC3F81B31C}"/>
                      </a:ext>
                    </a:extLst>
                  </p:cNvPr>
                  <p:cNvSpPr>
                    <a:spLocks/>
                  </p:cNvSpPr>
                  <p:nvPr/>
                </p:nvSpPr>
                <p:spPr bwMode="hidden">
                  <a:xfrm rot="3473776" flipH="1">
                    <a:off x="1505" y="231"/>
                    <a:ext cx="591" cy="337"/>
                  </a:xfrm>
                  <a:custGeom>
                    <a:avLst/>
                    <a:gdLst>
                      <a:gd name="T0" fmla="*/ 0 w 1769"/>
                      <a:gd name="T1" fmla="*/ 0 h 791"/>
                      <a:gd name="T2" fmla="*/ 18 w 1769"/>
                      <a:gd name="T3" fmla="*/ 4 h 791"/>
                      <a:gd name="T4" fmla="*/ 43 w 1769"/>
                      <a:gd name="T5" fmla="*/ 15 h 791"/>
                      <a:gd name="T6" fmla="*/ 60 w 1769"/>
                      <a:gd name="T7" fmla="*/ 33 h 791"/>
                      <a:gd name="T8" fmla="*/ 65 w 1769"/>
                      <a:gd name="T9" fmla="*/ 47 h 791"/>
                      <a:gd name="T10" fmla="*/ 63 w 1769"/>
                      <a:gd name="T11" fmla="*/ 61 h 791"/>
                      <a:gd name="T12" fmla="*/ 59 w 1769"/>
                      <a:gd name="T13" fmla="*/ 49 h 791"/>
                      <a:gd name="T14" fmla="*/ 52 w 1769"/>
                      <a:gd name="T15" fmla="*/ 35 h 791"/>
                      <a:gd name="T16" fmla="*/ 41 w 1769"/>
                      <a:gd name="T17" fmla="*/ 23 h 791"/>
                      <a:gd name="T18" fmla="*/ 22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13366" name="Group 71">
                  <a:extLst>
                    <a:ext uri="{FF2B5EF4-FFF2-40B4-BE49-F238E27FC236}">
                      <a16:creationId xmlns:a16="http://schemas.microsoft.com/office/drawing/2014/main" id="{3E21DE88-E937-B44B-9374-D066D51E2FA7}"/>
                    </a:ext>
                  </a:extLst>
                </p:cNvPr>
                <p:cNvGrpSpPr>
                  <a:grpSpLocks/>
                </p:cNvGrpSpPr>
                <p:nvPr/>
              </p:nvGrpSpPr>
              <p:grpSpPr bwMode="auto">
                <a:xfrm>
                  <a:off x="3903" y="0"/>
                  <a:ext cx="248" cy="601"/>
                  <a:chOff x="1935" y="28"/>
                  <a:chExt cx="634" cy="1534"/>
                </a:xfrm>
              </p:grpSpPr>
              <p:sp>
                <p:nvSpPr>
                  <p:cNvPr id="10312" name="Freeform 72">
                    <a:extLst>
                      <a:ext uri="{FF2B5EF4-FFF2-40B4-BE49-F238E27FC236}">
                        <a16:creationId xmlns:a16="http://schemas.microsoft.com/office/drawing/2014/main" id="{EFFE296B-EB52-C245-9A2C-546BE05EF8E6}"/>
                      </a:ext>
                    </a:extLst>
                  </p:cNvPr>
                  <p:cNvSpPr>
                    <a:spLocks/>
                  </p:cNvSpPr>
                  <p:nvPr/>
                </p:nvSpPr>
                <p:spPr bwMode="hidden">
                  <a:xfrm rot="4126480" flipH="1">
                    <a:off x="1939" y="918"/>
                    <a:ext cx="1046" cy="214"/>
                  </a:xfrm>
                  <a:custGeom>
                    <a:avLst/>
                    <a:gdLst>
                      <a:gd name="T0" fmla="*/ 0 w 2736"/>
                      <a:gd name="T1" fmla="*/ 39 h 504"/>
                      <a:gd name="T2" fmla="*/ 49 w 2736"/>
                      <a:gd name="T3" fmla="*/ 13 h 504"/>
                      <a:gd name="T4" fmla="*/ 101 w 2736"/>
                      <a:gd name="T5" fmla="*/ 2 h 504"/>
                      <a:gd name="T6" fmla="*/ 155 w 2736"/>
                      <a:gd name="T7" fmla="*/ 2 h 504"/>
                      <a:gd name="T8" fmla="*/ 154 w 2736"/>
                      <a:gd name="T9" fmla="*/ 8 h 504"/>
                      <a:gd name="T10" fmla="*/ 100 w 2736"/>
                      <a:gd name="T11" fmla="*/ 8 h 504"/>
                      <a:gd name="T12" fmla="*/ 37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313" name="Freeform 73">
                    <a:extLst>
                      <a:ext uri="{FF2B5EF4-FFF2-40B4-BE49-F238E27FC236}">
                        <a16:creationId xmlns:a16="http://schemas.microsoft.com/office/drawing/2014/main" id="{2249558B-91A9-BF47-B5DE-7FB8F9C41229}"/>
                      </a:ext>
                    </a:extLst>
                  </p:cNvPr>
                  <p:cNvSpPr>
                    <a:spLocks/>
                  </p:cNvSpPr>
                  <p:nvPr/>
                </p:nvSpPr>
                <p:spPr bwMode="hidden">
                  <a:xfrm rot="4126480" flipH="1">
                    <a:off x="1820" y="144"/>
                    <a:ext cx="570" cy="338"/>
                  </a:xfrm>
                  <a:custGeom>
                    <a:avLst/>
                    <a:gdLst>
                      <a:gd name="T0" fmla="*/ 0 w 1769"/>
                      <a:gd name="T1" fmla="*/ 0 h 791"/>
                      <a:gd name="T2" fmla="*/ 16 w 1769"/>
                      <a:gd name="T3" fmla="*/ 4 h 791"/>
                      <a:gd name="T4" fmla="*/ 39 w 1769"/>
                      <a:gd name="T5" fmla="*/ 15 h 791"/>
                      <a:gd name="T6" fmla="*/ 54 w 1769"/>
                      <a:gd name="T7" fmla="*/ 34 h 791"/>
                      <a:gd name="T8" fmla="*/ 59 w 1769"/>
                      <a:gd name="T9" fmla="*/ 47 h 791"/>
                      <a:gd name="T10" fmla="*/ 56 w 1769"/>
                      <a:gd name="T11" fmla="*/ 62 h 791"/>
                      <a:gd name="T12" fmla="*/ 53 w 1769"/>
                      <a:gd name="T13" fmla="*/ 49 h 791"/>
                      <a:gd name="T14" fmla="*/ 46 w 1769"/>
                      <a:gd name="T15" fmla="*/ 35 h 791"/>
                      <a:gd name="T16" fmla="*/ 37 w 1769"/>
                      <a:gd name="T17" fmla="*/ 23 h 791"/>
                      <a:gd name="T18" fmla="*/ 19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13367" name="Group 74">
                  <a:extLst>
                    <a:ext uri="{FF2B5EF4-FFF2-40B4-BE49-F238E27FC236}">
                      <a16:creationId xmlns:a16="http://schemas.microsoft.com/office/drawing/2014/main" id="{52A7F5E9-CFC2-994C-BD55-CEB09279EBBB}"/>
                    </a:ext>
                  </a:extLst>
                </p:cNvPr>
                <p:cNvGrpSpPr>
                  <a:grpSpLocks/>
                </p:cNvGrpSpPr>
                <p:nvPr/>
              </p:nvGrpSpPr>
              <p:grpSpPr bwMode="auto">
                <a:xfrm>
                  <a:off x="4251" y="252"/>
                  <a:ext cx="723" cy="222"/>
                  <a:chOff x="2822" y="672"/>
                  <a:chExt cx="1845" cy="566"/>
                </a:xfrm>
              </p:grpSpPr>
              <p:sp>
                <p:nvSpPr>
                  <p:cNvPr id="10315" name="Freeform 75">
                    <a:extLst>
                      <a:ext uri="{FF2B5EF4-FFF2-40B4-BE49-F238E27FC236}">
                        <a16:creationId xmlns:a16="http://schemas.microsoft.com/office/drawing/2014/main" id="{05F6D189-A9DA-394F-8C74-744A1AD41CB9}"/>
                      </a:ext>
                    </a:extLst>
                  </p:cNvPr>
                  <p:cNvSpPr>
                    <a:spLocks/>
                  </p:cNvSpPr>
                  <p:nvPr/>
                </p:nvSpPr>
                <p:spPr bwMode="hidden">
                  <a:xfrm rot="-1325434">
                    <a:off x="2808" y="1022"/>
                    <a:ext cx="1232" cy="216"/>
                  </a:xfrm>
                  <a:custGeom>
                    <a:avLst/>
                    <a:gdLst>
                      <a:gd name="T0" fmla="*/ 0 w 2736"/>
                      <a:gd name="T1" fmla="*/ 40 h 504"/>
                      <a:gd name="T2" fmla="*/ 79 w 2736"/>
                      <a:gd name="T3" fmla="*/ 13 h 504"/>
                      <a:gd name="T4" fmla="*/ 162 w 2736"/>
                      <a:gd name="T5" fmla="*/ 2 h 504"/>
                      <a:gd name="T6" fmla="*/ 250 w 2736"/>
                      <a:gd name="T7" fmla="*/ 2 h 504"/>
                      <a:gd name="T8" fmla="*/ 249 w 2736"/>
                      <a:gd name="T9" fmla="*/ 8 h 504"/>
                      <a:gd name="T10" fmla="*/ 161 w 2736"/>
                      <a:gd name="T11" fmla="*/ 8 h 504"/>
                      <a:gd name="T12" fmla="*/ 59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316" name="Freeform 76">
                    <a:extLst>
                      <a:ext uri="{FF2B5EF4-FFF2-40B4-BE49-F238E27FC236}">
                        <a16:creationId xmlns:a16="http://schemas.microsoft.com/office/drawing/2014/main" id="{92DEF4F1-B50F-0448-98C5-50643EE60D51}"/>
                      </a:ext>
                    </a:extLst>
                  </p:cNvPr>
                  <p:cNvSpPr>
                    <a:spLocks/>
                  </p:cNvSpPr>
                  <p:nvPr/>
                </p:nvSpPr>
                <p:spPr bwMode="hidden">
                  <a:xfrm rot="-1325434">
                    <a:off x="4003" y="673"/>
                    <a:ext cx="650" cy="337"/>
                  </a:xfrm>
                  <a:custGeom>
                    <a:avLst/>
                    <a:gdLst>
                      <a:gd name="T0" fmla="*/ 0 w 1769"/>
                      <a:gd name="T1" fmla="*/ 0 h 791"/>
                      <a:gd name="T2" fmla="*/ 25 w 1769"/>
                      <a:gd name="T3" fmla="*/ 4 h 791"/>
                      <a:gd name="T4" fmla="*/ 59 w 1769"/>
                      <a:gd name="T5" fmla="*/ 15 h 791"/>
                      <a:gd name="T6" fmla="*/ 82 w 1769"/>
                      <a:gd name="T7" fmla="*/ 33 h 791"/>
                      <a:gd name="T8" fmla="*/ 89 w 1769"/>
                      <a:gd name="T9" fmla="*/ 47 h 791"/>
                      <a:gd name="T10" fmla="*/ 86 w 1769"/>
                      <a:gd name="T11" fmla="*/ 61 h 791"/>
                      <a:gd name="T12" fmla="*/ 80 w 1769"/>
                      <a:gd name="T13" fmla="*/ 49 h 791"/>
                      <a:gd name="T14" fmla="*/ 71 w 1769"/>
                      <a:gd name="T15" fmla="*/ 35 h 791"/>
                      <a:gd name="T16" fmla="*/ 56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13368" name="Group 77">
                  <a:extLst>
                    <a:ext uri="{FF2B5EF4-FFF2-40B4-BE49-F238E27FC236}">
                      <a16:creationId xmlns:a16="http://schemas.microsoft.com/office/drawing/2014/main" id="{3D09D861-D8E1-EC4D-8A98-F9CE8FE64EB2}"/>
                    </a:ext>
                  </a:extLst>
                </p:cNvPr>
                <p:cNvGrpSpPr>
                  <a:grpSpLocks/>
                </p:cNvGrpSpPr>
                <p:nvPr/>
              </p:nvGrpSpPr>
              <p:grpSpPr bwMode="auto">
                <a:xfrm>
                  <a:off x="4196" y="163"/>
                  <a:ext cx="699" cy="282"/>
                  <a:chOff x="2683" y="445"/>
                  <a:chExt cx="1781" cy="717"/>
                </a:xfrm>
              </p:grpSpPr>
              <p:sp>
                <p:nvSpPr>
                  <p:cNvPr id="10318" name="Freeform 78">
                    <a:extLst>
                      <a:ext uri="{FF2B5EF4-FFF2-40B4-BE49-F238E27FC236}">
                        <a16:creationId xmlns:a16="http://schemas.microsoft.com/office/drawing/2014/main" id="{AA063C29-62A9-1E4B-953F-64FCD35F31DF}"/>
                      </a:ext>
                    </a:extLst>
                  </p:cNvPr>
                  <p:cNvSpPr>
                    <a:spLocks/>
                  </p:cNvSpPr>
                  <p:nvPr/>
                </p:nvSpPr>
                <p:spPr bwMode="hidden">
                  <a:xfrm rot="-1921064">
                    <a:off x="2682" y="946"/>
                    <a:ext cx="1227" cy="216"/>
                  </a:xfrm>
                  <a:custGeom>
                    <a:avLst/>
                    <a:gdLst>
                      <a:gd name="T0" fmla="*/ 0 w 2736"/>
                      <a:gd name="T1" fmla="*/ 40 h 504"/>
                      <a:gd name="T2" fmla="*/ 78 w 2736"/>
                      <a:gd name="T3" fmla="*/ 13 h 504"/>
                      <a:gd name="T4" fmla="*/ 160 w 2736"/>
                      <a:gd name="T5" fmla="*/ 2 h 504"/>
                      <a:gd name="T6" fmla="*/ 247 w 2736"/>
                      <a:gd name="T7" fmla="*/ 2 h 504"/>
                      <a:gd name="T8" fmla="*/ 245 w 2736"/>
                      <a:gd name="T9" fmla="*/ 8 h 504"/>
                      <a:gd name="T10" fmla="*/ 159 w 2736"/>
                      <a:gd name="T11" fmla="*/ 8 h 504"/>
                      <a:gd name="T12" fmla="*/ 59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319" name="Freeform 79">
                    <a:extLst>
                      <a:ext uri="{FF2B5EF4-FFF2-40B4-BE49-F238E27FC236}">
                        <a16:creationId xmlns:a16="http://schemas.microsoft.com/office/drawing/2014/main" id="{05D1B726-7F4B-1949-BD00-71BE9B8CAE1B}"/>
                      </a:ext>
                    </a:extLst>
                  </p:cNvPr>
                  <p:cNvSpPr>
                    <a:spLocks/>
                  </p:cNvSpPr>
                  <p:nvPr/>
                </p:nvSpPr>
                <p:spPr bwMode="hidden">
                  <a:xfrm rot="-1921064">
                    <a:off x="3801" y="444"/>
                    <a:ext cx="649" cy="339"/>
                  </a:xfrm>
                  <a:custGeom>
                    <a:avLst/>
                    <a:gdLst>
                      <a:gd name="T0" fmla="*/ 0 w 1769"/>
                      <a:gd name="T1" fmla="*/ 0 h 791"/>
                      <a:gd name="T2" fmla="*/ 25 w 1769"/>
                      <a:gd name="T3" fmla="*/ 4 h 791"/>
                      <a:gd name="T4" fmla="*/ 58 w 1769"/>
                      <a:gd name="T5" fmla="*/ 16 h 791"/>
                      <a:gd name="T6" fmla="*/ 81 w 1769"/>
                      <a:gd name="T7" fmla="*/ 34 h 791"/>
                      <a:gd name="T8" fmla="*/ 89 w 1769"/>
                      <a:gd name="T9" fmla="*/ 48 h 791"/>
                      <a:gd name="T10" fmla="*/ 85 w 1769"/>
                      <a:gd name="T11" fmla="*/ 62 h 791"/>
                      <a:gd name="T12" fmla="*/ 80 w 1769"/>
                      <a:gd name="T13" fmla="*/ 50 h 791"/>
                      <a:gd name="T14" fmla="*/ 70 w 1769"/>
                      <a:gd name="T15" fmla="*/ 36 h 791"/>
                      <a:gd name="T16" fmla="*/ 56 w 1769"/>
                      <a:gd name="T17" fmla="*/ 23 h 791"/>
                      <a:gd name="T18" fmla="*/ 29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sp>
              <p:nvSpPr>
                <p:cNvPr id="10320" name="Freeform 80">
                  <a:extLst>
                    <a:ext uri="{FF2B5EF4-FFF2-40B4-BE49-F238E27FC236}">
                      <a16:creationId xmlns:a16="http://schemas.microsoft.com/office/drawing/2014/main" id="{1E4FC6A6-D19D-E04F-8B2B-7B7D163DB248}"/>
                    </a:ext>
                  </a:extLst>
                </p:cNvPr>
                <p:cNvSpPr>
                  <a:spLocks/>
                </p:cNvSpPr>
                <p:nvPr/>
              </p:nvSpPr>
              <p:spPr bwMode="hidden">
                <a:xfrm rot="4578755" flipH="1">
                  <a:off x="3968" y="372"/>
                  <a:ext cx="403" cy="57"/>
                </a:xfrm>
                <a:custGeom>
                  <a:avLst/>
                  <a:gdLst>
                    <a:gd name="T0" fmla="*/ 0 w 2736"/>
                    <a:gd name="T1" fmla="*/ 1 h 504"/>
                    <a:gd name="T2" fmla="*/ 3 w 2736"/>
                    <a:gd name="T3" fmla="*/ 0 h 504"/>
                    <a:gd name="T4" fmla="*/ 6 w 2736"/>
                    <a:gd name="T5" fmla="*/ 0 h 504"/>
                    <a:gd name="T6" fmla="*/ 9 w 2736"/>
                    <a:gd name="T7" fmla="*/ 0 h 504"/>
                    <a:gd name="T8" fmla="*/ 9 w 2736"/>
                    <a:gd name="T9" fmla="*/ 0 h 504"/>
                    <a:gd name="T10" fmla="*/ 6 w 2736"/>
                    <a:gd name="T11" fmla="*/ 0 h 504"/>
                    <a:gd name="T12" fmla="*/ 2 w 2736"/>
                    <a:gd name="T13" fmla="*/ 0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321" name="Freeform 81">
                  <a:extLst>
                    <a:ext uri="{FF2B5EF4-FFF2-40B4-BE49-F238E27FC236}">
                      <a16:creationId xmlns:a16="http://schemas.microsoft.com/office/drawing/2014/main" id="{D144D900-8CC8-9042-8EB3-A6230733B18F}"/>
                    </a:ext>
                  </a:extLst>
                </p:cNvPr>
                <p:cNvSpPr>
                  <a:spLocks/>
                </p:cNvSpPr>
                <p:nvPr/>
              </p:nvSpPr>
              <p:spPr bwMode="hidden">
                <a:xfrm rot="4578755" flipH="1">
                  <a:off x="3977" y="77"/>
                  <a:ext cx="216" cy="91"/>
                </a:xfrm>
                <a:custGeom>
                  <a:avLst/>
                  <a:gdLst>
                    <a:gd name="T0" fmla="*/ 0 w 1769"/>
                    <a:gd name="T1" fmla="*/ 0 h 791"/>
                    <a:gd name="T2" fmla="*/ 1 w 1769"/>
                    <a:gd name="T3" fmla="*/ 0 h 791"/>
                    <a:gd name="T4" fmla="*/ 2 w 1769"/>
                    <a:gd name="T5" fmla="*/ 0 h 791"/>
                    <a:gd name="T6" fmla="*/ 3 w 1769"/>
                    <a:gd name="T7" fmla="*/ 1 h 791"/>
                    <a:gd name="T8" fmla="*/ 3 w 1769"/>
                    <a:gd name="T9" fmla="*/ 1 h 791"/>
                    <a:gd name="T10" fmla="*/ 3 w 1769"/>
                    <a:gd name="T11" fmla="*/ 1 h 791"/>
                    <a:gd name="T12" fmla="*/ 3 w 1769"/>
                    <a:gd name="T13" fmla="*/ 1 h 791"/>
                    <a:gd name="T14" fmla="*/ 3 w 1769"/>
                    <a:gd name="T15" fmla="*/ 1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nvGrpSpPr>
                <p:cNvPr id="13371" name="Group 82">
                  <a:extLst>
                    <a:ext uri="{FF2B5EF4-FFF2-40B4-BE49-F238E27FC236}">
                      <a16:creationId xmlns:a16="http://schemas.microsoft.com/office/drawing/2014/main" id="{A61BA269-AE31-5249-B632-FC906E69BC30}"/>
                    </a:ext>
                  </a:extLst>
                </p:cNvPr>
                <p:cNvGrpSpPr>
                  <a:grpSpLocks/>
                </p:cNvGrpSpPr>
                <p:nvPr/>
              </p:nvGrpSpPr>
              <p:grpSpPr bwMode="auto">
                <a:xfrm>
                  <a:off x="4242" y="5"/>
                  <a:ext cx="251" cy="596"/>
                  <a:chOff x="2800" y="41"/>
                  <a:chExt cx="640" cy="1520"/>
                </a:xfrm>
              </p:grpSpPr>
              <p:sp>
                <p:nvSpPr>
                  <p:cNvPr id="10323" name="Freeform 83">
                    <a:extLst>
                      <a:ext uri="{FF2B5EF4-FFF2-40B4-BE49-F238E27FC236}">
                        <a16:creationId xmlns:a16="http://schemas.microsoft.com/office/drawing/2014/main" id="{722A3409-ECFE-DC4E-B9AE-40D83315D67E}"/>
                      </a:ext>
                    </a:extLst>
                  </p:cNvPr>
                  <p:cNvSpPr>
                    <a:spLocks/>
                  </p:cNvSpPr>
                  <p:nvPr/>
                </p:nvSpPr>
                <p:spPr bwMode="hidden">
                  <a:xfrm rot="-3857755">
                    <a:off x="2368" y="930"/>
                    <a:ext cx="1048" cy="186"/>
                  </a:xfrm>
                  <a:custGeom>
                    <a:avLst/>
                    <a:gdLst>
                      <a:gd name="T0" fmla="*/ 0 w 2736"/>
                      <a:gd name="T1" fmla="*/ 25 h 504"/>
                      <a:gd name="T2" fmla="*/ 49 w 2736"/>
                      <a:gd name="T3" fmla="*/ 8 h 504"/>
                      <a:gd name="T4" fmla="*/ 102 w 2736"/>
                      <a:gd name="T5" fmla="*/ 1 h 504"/>
                      <a:gd name="T6" fmla="*/ 156 w 2736"/>
                      <a:gd name="T7" fmla="*/ 1 h 504"/>
                      <a:gd name="T8" fmla="*/ 155 w 2736"/>
                      <a:gd name="T9" fmla="*/ 5 h 504"/>
                      <a:gd name="T10" fmla="*/ 101 w 2736"/>
                      <a:gd name="T11" fmla="*/ 5 h 504"/>
                      <a:gd name="T12" fmla="*/ 37 w 2736"/>
                      <a:gd name="T13" fmla="*/ 15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324" name="Freeform 84">
                    <a:extLst>
                      <a:ext uri="{FF2B5EF4-FFF2-40B4-BE49-F238E27FC236}">
                        <a16:creationId xmlns:a16="http://schemas.microsoft.com/office/drawing/2014/main" id="{96BFBEE1-9559-B442-B297-63FDCB1631FD}"/>
                      </a:ext>
                    </a:extLst>
                  </p:cNvPr>
                  <p:cNvSpPr>
                    <a:spLocks/>
                  </p:cNvSpPr>
                  <p:nvPr/>
                </p:nvSpPr>
                <p:spPr bwMode="hidden">
                  <a:xfrm rot="-3857755">
                    <a:off x="3013" y="180"/>
                    <a:ext cx="566" cy="288"/>
                  </a:xfrm>
                  <a:custGeom>
                    <a:avLst/>
                    <a:gdLst>
                      <a:gd name="T0" fmla="*/ 0 w 1769"/>
                      <a:gd name="T1" fmla="*/ 0 h 791"/>
                      <a:gd name="T2" fmla="*/ 16 w 1769"/>
                      <a:gd name="T3" fmla="*/ 3 h 791"/>
                      <a:gd name="T4" fmla="*/ 38 w 1769"/>
                      <a:gd name="T5" fmla="*/ 10 h 791"/>
                      <a:gd name="T6" fmla="*/ 53 w 1769"/>
                      <a:gd name="T7" fmla="*/ 21 h 791"/>
                      <a:gd name="T8" fmla="*/ 58 w 1769"/>
                      <a:gd name="T9" fmla="*/ 29 h 791"/>
                      <a:gd name="T10" fmla="*/ 55 w 1769"/>
                      <a:gd name="T11" fmla="*/ 38 h 791"/>
                      <a:gd name="T12" fmla="*/ 52 w 1769"/>
                      <a:gd name="T13" fmla="*/ 31 h 791"/>
                      <a:gd name="T14" fmla="*/ 45 w 1769"/>
                      <a:gd name="T15" fmla="*/ 22 h 791"/>
                      <a:gd name="T16" fmla="*/ 36 w 1769"/>
                      <a:gd name="T17" fmla="*/ 14 h 791"/>
                      <a:gd name="T18" fmla="*/ 19 w 1769"/>
                      <a:gd name="T19" fmla="*/ 7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13372" name="Group 85">
                  <a:extLst>
                    <a:ext uri="{FF2B5EF4-FFF2-40B4-BE49-F238E27FC236}">
                      <a16:creationId xmlns:a16="http://schemas.microsoft.com/office/drawing/2014/main" id="{FCAD61DC-F1CF-4949-A97D-CDE8CAE777B1}"/>
                    </a:ext>
                  </a:extLst>
                </p:cNvPr>
                <p:cNvGrpSpPr>
                  <a:grpSpLocks/>
                </p:cNvGrpSpPr>
                <p:nvPr/>
              </p:nvGrpSpPr>
              <p:grpSpPr bwMode="auto">
                <a:xfrm>
                  <a:off x="4295" y="53"/>
                  <a:ext cx="398" cy="574"/>
                  <a:chOff x="2934" y="163"/>
                  <a:chExt cx="1017" cy="1464"/>
                </a:xfrm>
              </p:grpSpPr>
              <p:sp>
                <p:nvSpPr>
                  <p:cNvPr id="10326" name="Freeform 86">
                    <a:extLst>
                      <a:ext uri="{FF2B5EF4-FFF2-40B4-BE49-F238E27FC236}">
                        <a16:creationId xmlns:a16="http://schemas.microsoft.com/office/drawing/2014/main" id="{DFE72715-E412-D347-8195-9B86058A0787}"/>
                      </a:ext>
                    </a:extLst>
                  </p:cNvPr>
                  <p:cNvSpPr>
                    <a:spLocks/>
                  </p:cNvSpPr>
                  <p:nvPr/>
                </p:nvSpPr>
                <p:spPr bwMode="hidden">
                  <a:xfrm rot="-2777260">
                    <a:off x="2493" y="915"/>
                    <a:ext cx="1154" cy="270"/>
                  </a:xfrm>
                  <a:custGeom>
                    <a:avLst/>
                    <a:gdLst>
                      <a:gd name="T0" fmla="*/ 0 w 2736"/>
                      <a:gd name="T1" fmla="*/ 78 h 504"/>
                      <a:gd name="T2" fmla="*/ 65 w 2736"/>
                      <a:gd name="T3" fmla="*/ 26 h 504"/>
                      <a:gd name="T4" fmla="*/ 133 w 2736"/>
                      <a:gd name="T5" fmla="*/ 4 h 504"/>
                      <a:gd name="T6" fmla="*/ 205 w 2736"/>
                      <a:gd name="T7" fmla="*/ 4 h 504"/>
                      <a:gd name="T8" fmla="*/ 204 w 2736"/>
                      <a:gd name="T9" fmla="*/ 16 h 504"/>
                      <a:gd name="T10" fmla="*/ 132 w 2736"/>
                      <a:gd name="T11" fmla="*/ 16 h 504"/>
                      <a:gd name="T12" fmla="*/ 49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327" name="Freeform 87">
                    <a:extLst>
                      <a:ext uri="{FF2B5EF4-FFF2-40B4-BE49-F238E27FC236}">
                        <a16:creationId xmlns:a16="http://schemas.microsoft.com/office/drawing/2014/main" id="{F093F97A-38E6-EB46-8385-A58FEC058A58}"/>
                      </a:ext>
                    </a:extLst>
                  </p:cNvPr>
                  <p:cNvSpPr>
                    <a:spLocks/>
                  </p:cNvSpPr>
                  <p:nvPr/>
                </p:nvSpPr>
                <p:spPr bwMode="hidden">
                  <a:xfrm rot="-2777260">
                    <a:off x="3431" y="262"/>
                    <a:ext cx="619" cy="422"/>
                  </a:xfrm>
                  <a:custGeom>
                    <a:avLst/>
                    <a:gdLst>
                      <a:gd name="T0" fmla="*/ 0 w 1769"/>
                      <a:gd name="T1" fmla="*/ 1 h 791"/>
                      <a:gd name="T2" fmla="*/ 21 w 1769"/>
                      <a:gd name="T3" fmla="*/ 9 h 791"/>
                      <a:gd name="T4" fmla="*/ 50 w 1769"/>
                      <a:gd name="T5" fmla="*/ 30 h 791"/>
                      <a:gd name="T6" fmla="*/ 69 w 1769"/>
                      <a:gd name="T7" fmla="*/ 66 h 791"/>
                      <a:gd name="T8" fmla="*/ 75 w 1769"/>
                      <a:gd name="T9" fmla="*/ 92 h 791"/>
                      <a:gd name="T10" fmla="*/ 72 w 1769"/>
                      <a:gd name="T11" fmla="*/ 120 h 791"/>
                      <a:gd name="T12" fmla="*/ 68 w 1769"/>
                      <a:gd name="T13" fmla="*/ 96 h 791"/>
                      <a:gd name="T14" fmla="*/ 59 w 1769"/>
                      <a:gd name="T15" fmla="*/ 69 h 791"/>
                      <a:gd name="T16" fmla="*/ 48 w 1769"/>
                      <a:gd name="T17" fmla="*/ 45 h 791"/>
                      <a:gd name="T18" fmla="*/ 25 w 1769"/>
                      <a:gd name="T19" fmla="*/ 23 h 791"/>
                      <a:gd name="T20" fmla="*/ 0 w 1769"/>
                      <a:gd name="T21" fmla="*/ 12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13373" name="Group 88">
                  <a:extLst>
                    <a:ext uri="{FF2B5EF4-FFF2-40B4-BE49-F238E27FC236}">
                      <a16:creationId xmlns:a16="http://schemas.microsoft.com/office/drawing/2014/main" id="{246E8BFB-8CE6-1C49-9C08-E7947C929E8C}"/>
                    </a:ext>
                  </a:extLst>
                </p:cNvPr>
                <p:cNvGrpSpPr>
                  <a:grpSpLocks/>
                </p:cNvGrpSpPr>
                <p:nvPr/>
              </p:nvGrpSpPr>
              <p:grpSpPr bwMode="auto">
                <a:xfrm>
                  <a:off x="4215" y="2"/>
                  <a:ext cx="95" cy="567"/>
                  <a:chOff x="2730" y="32"/>
                  <a:chExt cx="243" cy="1448"/>
                </a:xfrm>
              </p:grpSpPr>
              <p:sp>
                <p:nvSpPr>
                  <p:cNvPr id="10329" name="Freeform 89">
                    <a:extLst>
                      <a:ext uri="{FF2B5EF4-FFF2-40B4-BE49-F238E27FC236}">
                        <a16:creationId xmlns:a16="http://schemas.microsoft.com/office/drawing/2014/main" id="{A470EDF6-6228-C54E-9F12-F3E9604A20BD}"/>
                      </a:ext>
                    </a:extLst>
                  </p:cNvPr>
                  <p:cNvSpPr>
                    <a:spLocks/>
                  </p:cNvSpPr>
                  <p:nvPr/>
                </p:nvSpPr>
                <p:spPr bwMode="hidden">
                  <a:xfrm rot="-4903748">
                    <a:off x="2297" y="959"/>
                    <a:ext cx="954" cy="87"/>
                  </a:xfrm>
                  <a:custGeom>
                    <a:avLst/>
                    <a:gdLst>
                      <a:gd name="T0" fmla="*/ 0 w 2736"/>
                      <a:gd name="T1" fmla="*/ 3 h 504"/>
                      <a:gd name="T2" fmla="*/ 37 w 2736"/>
                      <a:gd name="T3" fmla="*/ 1 h 504"/>
                      <a:gd name="T4" fmla="*/ 75 w 2736"/>
                      <a:gd name="T5" fmla="*/ 0 h 504"/>
                      <a:gd name="T6" fmla="*/ 116 w 2736"/>
                      <a:gd name="T7" fmla="*/ 0 h 504"/>
                      <a:gd name="T8" fmla="*/ 115 w 2736"/>
                      <a:gd name="T9" fmla="*/ 1 h 504"/>
                      <a:gd name="T10" fmla="*/ 75 w 2736"/>
                      <a:gd name="T11" fmla="*/ 1 h 504"/>
                      <a:gd name="T12" fmla="*/ 28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330" name="Freeform 90">
                    <a:extLst>
                      <a:ext uri="{FF2B5EF4-FFF2-40B4-BE49-F238E27FC236}">
                        <a16:creationId xmlns:a16="http://schemas.microsoft.com/office/drawing/2014/main" id="{CC08CE3F-19CD-024C-96B1-291BD7C34BFB}"/>
                      </a:ext>
                    </a:extLst>
                  </p:cNvPr>
                  <p:cNvSpPr>
                    <a:spLocks/>
                  </p:cNvSpPr>
                  <p:nvPr/>
                </p:nvSpPr>
                <p:spPr bwMode="hidden">
                  <a:xfrm rot="-4903748">
                    <a:off x="2650" y="222"/>
                    <a:ext cx="511" cy="133"/>
                  </a:xfrm>
                  <a:custGeom>
                    <a:avLst/>
                    <a:gdLst>
                      <a:gd name="T0" fmla="*/ 0 w 1769"/>
                      <a:gd name="T1" fmla="*/ 0 h 791"/>
                      <a:gd name="T2" fmla="*/ 12 w 1769"/>
                      <a:gd name="T3" fmla="*/ 0 h 791"/>
                      <a:gd name="T4" fmla="*/ 28 w 1769"/>
                      <a:gd name="T5" fmla="*/ 1 h 791"/>
                      <a:gd name="T6" fmla="*/ 39 w 1769"/>
                      <a:gd name="T7" fmla="*/ 2 h 791"/>
                      <a:gd name="T8" fmla="*/ 42 w 1769"/>
                      <a:gd name="T9" fmla="*/ 3 h 791"/>
                      <a:gd name="T10" fmla="*/ 41 w 1769"/>
                      <a:gd name="T11" fmla="*/ 4 h 791"/>
                      <a:gd name="T12" fmla="*/ 38 w 1769"/>
                      <a:gd name="T13" fmla="*/ 3 h 791"/>
                      <a:gd name="T14" fmla="*/ 34 w 1769"/>
                      <a:gd name="T15" fmla="*/ 2 h 791"/>
                      <a:gd name="T16" fmla="*/ 27 w 1769"/>
                      <a:gd name="T17" fmla="*/ 1 h 791"/>
                      <a:gd name="T18" fmla="*/ 14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13374" name="Group 91">
                  <a:extLst>
                    <a:ext uri="{FF2B5EF4-FFF2-40B4-BE49-F238E27FC236}">
                      <a16:creationId xmlns:a16="http://schemas.microsoft.com/office/drawing/2014/main" id="{09F50295-583C-4A4B-926B-4191A5B4E558}"/>
                    </a:ext>
                  </a:extLst>
                </p:cNvPr>
                <p:cNvGrpSpPr>
                  <a:grpSpLocks/>
                </p:cNvGrpSpPr>
                <p:nvPr/>
              </p:nvGrpSpPr>
              <p:grpSpPr bwMode="auto">
                <a:xfrm>
                  <a:off x="3514" y="683"/>
                  <a:ext cx="425" cy="960"/>
                  <a:chOff x="943" y="1769"/>
                  <a:chExt cx="1085" cy="2450"/>
                </a:xfrm>
              </p:grpSpPr>
              <p:sp>
                <p:nvSpPr>
                  <p:cNvPr id="10332" name="Freeform 92">
                    <a:extLst>
                      <a:ext uri="{FF2B5EF4-FFF2-40B4-BE49-F238E27FC236}">
                        <a16:creationId xmlns:a16="http://schemas.microsoft.com/office/drawing/2014/main" id="{24239941-215C-014F-BE8B-57A804EAFE23}"/>
                      </a:ext>
                    </a:extLst>
                  </p:cNvPr>
                  <p:cNvSpPr>
                    <a:spLocks/>
                  </p:cNvSpPr>
                  <p:nvPr/>
                </p:nvSpPr>
                <p:spPr bwMode="hidden">
                  <a:xfrm rot="18335692" flipH="1">
                    <a:off x="1009" y="2474"/>
                    <a:ext cx="1724" cy="313"/>
                  </a:xfrm>
                  <a:custGeom>
                    <a:avLst/>
                    <a:gdLst>
                      <a:gd name="T0" fmla="*/ 0 w 2736"/>
                      <a:gd name="T1" fmla="*/ 120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333" name="Freeform 93">
                    <a:extLst>
                      <a:ext uri="{FF2B5EF4-FFF2-40B4-BE49-F238E27FC236}">
                        <a16:creationId xmlns:a16="http://schemas.microsoft.com/office/drawing/2014/main" id="{B29AA341-70E7-8044-B314-6EE3ACA0122F}"/>
                      </a:ext>
                    </a:extLst>
                  </p:cNvPr>
                  <p:cNvSpPr>
                    <a:spLocks/>
                  </p:cNvSpPr>
                  <p:nvPr/>
                </p:nvSpPr>
                <p:spPr bwMode="hidden">
                  <a:xfrm rot="18335692" flipH="1">
                    <a:off x="725" y="3497"/>
                    <a:ext cx="925" cy="489"/>
                  </a:xfrm>
                  <a:custGeom>
                    <a:avLst/>
                    <a:gdLst>
                      <a:gd name="T0" fmla="*/ 1 w 1769"/>
                      <a:gd name="T1" fmla="*/ 2 h 791"/>
                      <a:gd name="T2" fmla="*/ 70 w 1769"/>
                      <a:gd name="T3" fmla="*/ 14 h 791"/>
                      <a:gd name="T4" fmla="*/ 165 w 1769"/>
                      <a:gd name="T5" fmla="*/ 48 h 791"/>
                      <a:gd name="T6" fmla="*/ 230 w 1769"/>
                      <a:gd name="T7" fmla="*/ 102 h 791"/>
                      <a:gd name="T8" fmla="*/ 251 w 1769"/>
                      <a:gd name="T9" fmla="*/ 143 h 791"/>
                      <a:gd name="T10" fmla="*/ 242 w 1769"/>
                      <a:gd name="T11" fmla="*/ 186 h 791"/>
                      <a:gd name="T12" fmla="*/ 227 w 1769"/>
                      <a:gd name="T13" fmla="*/ 150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3375" name="Group 94">
                  <a:extLst>
                    <a:ext uri="{FF2B5EF4-FFF2-40B4-BE49-F238E27FC236}">
                      <a16:creationId xmlns:a16="http://schemas.microsoft.com/office/drawing/2014/main" id="{BAE6372E-4736-AC4A-889A-52CE935B26A6}"/>
                    </a:ext>
                  </a:extLst>
                </p:cNvPr>
                <p:cNvGrpSpPr>
                  <a:grpSpLocks/>
                </p:cNvGrpSpPr>
                <p:nvPr/>
              </p:nvGrpSpPr>
              <p:grpSpPr bwMode="auto">
                <a:xfrm>
                  <a:off x="3715" y="748"/>
                  <a:ext cx="300" cy="930"/>
                  <a:chOff x="1455" y="1936"/>
                  <a:chExt cx="766" cy="2373"/>
                </a:xfrm>
              </p:grpSpPr>
              <p:sp>
                <p:nvSpPr>
                  <p:cNvPr id="10335" name="Freeform 95">
                    <a:extLst>
                      <a:ext uri="{FF2B5EF4-FFF2-40B4-BE49-F238E27FC236}">
                        <a16:creationId xmlns:a16="http://schemas.microsoft.com/office/drawing/2014/main" id="{FAE447A2-1EFD-D44F-AD48-9F40A26763F0}"/>
                      </a:ext>
                    </a:extLst>
                  </p:cNvPr>
                  <p:cNvSpPr>
                    <a:spLocks/>
                  </p:cNvSpPr>
                  <p:nvPr/>
                </p:nvSpPr>
                <p:spPr bwMode="hidden">
                  <a:xfrm rot="17542885" flipH="1">
                    <a:off x="1268" y="2577"/>
                    <a:ext cx="1594" cy="313"/>
                  </a:xfrm>
                  <a:custGeom>
                    <a:avLst/>
                    <a:gdLst>
                      <a:gd name="T0" fmla="*/ 0 w 2736"/>
                      <a:gd name="T1" fmla="*/ 120 h 504"/>
                      <a:gd name="T2" fmla="*/ 171 w 2736"/>
                      <a:gd name="T3" fmla="*/ 40 h 504"/>
                      <a:gd name="T4" fmla="*/ 351 w 2736"/>
                      <a:gd name="T5" fmla="*/ 6 h 504"/>
                      <a:gd name="T6" fmla="*/ 541 w 2736"/>
                      <a:gd name="T7" fmla="*/ 6 h 504"/>
                      <a:gd name="T8" fmla="*/ 538 w 2736"/>
                      <a:gd name="T9" fmla="*/ 25 h 504"/>
                      <a:gd name="T10" fmla="*/ 349 w 2736"/>
                      <a:gd name="T11" fmla="*/ 25 h 504"/>
                      <a:gd name="T12" fmla="*/ 129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336" name="Freeform 96">
                    <a:extLst>
                      <a:ext uri="{FF2B5EF4-FFF2-40B4-BE49-F238E27FC236}">
                        <a16:creationId xmlns:a16="http://schemas.microsoft.com/office/drawing/2014/main" id="{CEC2EC75-F5A7-324F-8B4E-9CC1007673E3}"/>
                      </a:ext>
                    </a:extLst>
                  </p:cNvPr>
                  <p:cNvSpPr>
                    <a:spLocks/>
                  </p:cNvSpPr>
                  <p:nvPr/>
                </p:nvSpPr>
                <p:spPr bwMode="hidden">
                  <a:xfrm rot="17542885" flipH="1">
                    <a:off x="1278" y="3627"/>
                    <a:ext cx="845" cy="489"/>
                  </a:xfrm>
                  <a:custGeom>
                    <a:avLst/>
                    <a:gdLst>
                      <a:gd name="T0" fmla="*/ 0 w 1769"/>
                      <a:gd name="T1" fmla="*/ 2 h 791"/>
                      <a:gd name="T2" fmla="*/ 53 w 1769"/>
                      <a:gd name="T3" fmla="*/ 14 h 791"/>
                      <a:gd name="T4" fmla="*/ 127 w 1769"/>
                      <a:gd name="T5" fmla="*/ 48 h 791"/>
                      <a:gd name="T6" fmla="*/ 177 w 1769"/>
                      <a:gd name="T7" fmla="*/ 102 h 791"/>
                      <a:gd name="T8" fmla="*/ 193 w 1769"/>
                      <a:gd name="T9" fmla="*/ 143 h 791"/>
                      <a:gd name="T10" fmla="*/ 185 w 1769"/>
                      <a:gd name="T11" fmla="*/ 186 h 791"/>
                      <a:gd name="T12" fmla="*/ 174 w 1769"/>
                      <a:gd name="T13" fmla="*/ 150 h 791"/>
                      <a:gd name="T14" fmla="*/ 152 w 1769"/>
                      <a:gd name="T15" fmla="*/ 108 h 791"/>
                      <a:gd name="T16" fmla="*/ 122 w 1769"/>
                      <a:gd name="T17" fmla="*/ 70 h 791"/>
                      <a:gd name="T18" fmla="*/ 64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3376" name="Group 97">
                  <a:extLst>
                    <a:ext uri="{FF2B5EF4-FFF2-40B4-BE49-F238E27FC236}">
                      <a16:creationId xmlns:a16="http://schemas.microsoft.com/office/drawing/2014/main" id="{1203322B-415C-C946-8D85-6B80FE62E1D8}"/>
                    </a:ext>
                  </a:extLst>
                </p:cNvPr>
                <p:cNvGrpSpPr>
                  <a:grpSpLocks/>
                </p:cNvGrpSpPr>
                <p:nvPr/>
              </p:nvGrpSpPr>
              <p:grpSpPr bwMode="auto">
                <a:xfrm rot="88588">
                  <a:off x="3923" y="769"/>
                  <a:ext cx="180" cy="913"/>
                  <a:chOff x="1956" y="1990"/>
                  <a:chExt cx="492" cy="2604"/>
                </a:xfrm>
              </p:grpSpPr>
              <p:sp>
                <p:nvSpPr>
                  <p:cNvPr id="10338" name="Freeform 98">
                    <a:extLst>
                      <a:ext uri="{FF2B5EF4-FFF2-40B4-BE49-F238E27FC236}">
                        <a16:creationId xmlns:a16="http://schemas.microsoft.com/office/drawing/2014/main" id="{589B303D-150D-694A-AFB9-072E4DCDFE33}"/>
                      </a:ext>
                    </a:extLst>
                  </p:cNvPr>
                  <p:cNvSpPr>
                    <a:spLocks/>
                  </p:cNvSpPr>
                  <p:nvPr/>
                </p:nvSpPr>
                <p:spPr bwMode="hidden">
                  <a:xfrm rot="16782062" flipH="1">
                    <a:off x="1425" y="2679"/>
                    <a:ext cx="1712" cy="302"/>
                  </a:xfrm>
                  <a:custGeom>
                    <a:avLst/>
                    <a:gdLst>
                      <a:gd name="T0" fmla="*/ 0 w 2736"/>
                      <a:gd name="T1" fmla="*/ 108 h 504"/>
                      <a:gd name="T2" fmla="*/ 212 w 2736"/>
                      <a:gd name="T3" fmla="*/ 37 h 504"/>
                      <a:gd name="T4" fmla="*/ 435 w 2736"/>
                      <a:gd name="T5" fmla="*/ 5 h 504"/>
                      <a:gd name="T6" fmla="*/ 670 w 2736"/>
                      <a:gd name="T7" fmla="*/ 5 h 504"/>
                      <a:gd name="T8" fmla="*/ 666 w 2736"/>
                      <a:gd name="T9" fmla="*/ 22 h 504"/>
                      <a:gd name="T10" fmla="*/ 432 w 2736"/>
                      <a:gd name="T11" fmla="*/ 22 h 504"/>
                      <a:gd name="T12" fmla="*/ 160 w 2736"/>
                      <a:gd name="T13" fmla="*/ 63 h 504"/>
                      <a:gd name="T14" fmla="*/ 0 w 2736"/>
                      <a:gd name="T15" fmla="*/ 10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sp>
                <p:nvSpPr>
                  <p:cNvPr id="10339" name="Freeform 99">
                    <a:extLst>
                      <a:ext uri="{FF2B5EF4-FFF2-40B4-BE49-F238E27FC236}">
                        <a16:creationId xmlns:a16="http://schemas.microsoft.com/office/drawing/2014/main" id="{57807850-DD35-A84F-9FF6-5B3B74966DC3}"/>
                      </a:ext>
                    </a:extLst>
                  </p:cNvPr>
                  <p:cNvSpPr>
                    <a:spLocks/>
                  </p:cNvSpPr>
                  <p:nvPr/>
                </p:nvSpPr>
                <p:spPr bwMode="hidden">
                  <a:xfrm rot="16782062" flipH="1">
                    <a:off x="1717" y="3884"/>
                    <a:ext cx="917" cy="471"/>
                  </a:xfrm>
                  <a:custGeom>
                    <a:avLst/>
                    <a:gdLst>
                      <a:gd name="T0" fmla="*/ 1 w 1769"/>
                      <a:gd name="T1" fmla="*/ 2 h 791"/>
                      <a:gd name="T2" fmla="*/ 67 w 1769"/>
                      <a:gd name="T3" fmla="*/ 12 h 791"/>
                      <a:gd name="T4" fmla="*/ 161 w 1769"/>
                      <a:gd name="T5" fmla="*/ 42 h 791"/>
                      <a:gd name="T6" fmla="*/ 224 w 1769"/>
                      <a:gd name="T7" fmla="*/ 91 h 791"/>
                      <a:gd name="T8" fmla="*/ 245 w 1769"/>
                      <a:gd name="T9" fmla="*/ 129 h 791"/>
                      <a:gd name="T10" fmla="*/ 235 w 1769"/>
                      <a:gd name="T11" fmla="*/ 166 h 791"/>
                      <a:gd name="T12" fmla="*/ 221 w 1769"/>
                      <a:gd name="T13" fmla="*/ 133 h 791"/>
                      <a:gd name="T14" fmla="*/ 193 w 1769"/>
                      <a:gd name="T15" fmla="*/ 96 h 791"/>
                      <a:gd name="T16" fmla="*/ 154 w 1769"/>
                      <a:gd name="T17" fmla="*/ 63 h 791"/>
                      <a:gd name="T18" fmla="*/ 81 w 1769"/>
                      <a:gd name="T19" fmla="*/ 32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3377" name="Group 100">
                  <a:extLst>
                    <a:ext uri="{FF2B5EF4-FFF2-40B4-BE49-F238E27FC236}">
                      <a16:creationId xmlns:a16="http://schemas.microsoft.com/office/drawing/2014/main" id="{E0C5CDC6-3CFF-9C48-B21B-F1BA4115A290}"/>
                    </a:ext>
                  </a:extLst>
                </p:cNvPr>
                <p:cNvGrpSpPr>
                  <a:grpSpLocks/>
                </p:cNvGrpSpPr>
                <p:nvPr/>
              </p:nvGrpSpPr>
              <p:grpSpPr bwMode="auto">
                <a:xfrm>
                  <a:off x="4451" y="662"/>
                  <a:ext cx="442" cy="951"/>
                  <a:chOff x="3334" y="1717"/>
                  <a:chExt cx="1125" cy="2426"/>
                </a:xfrm>
              </p:grpSpPr>
              <p:sp>
                <p:nvSpPr>
                  <p:cNvPr id="10341" name="Freeform 101">
                    <a:extLst>
                      <a:ext uri="{FF2B5EF4-FFF2-40B4-BE49-F238E27FC236}">
                        <a16:creationId xmlns:a16="http://schemas.microsoft.com/office/drawing/2014/main" id="{C7E860D4-FE90-4747-9482-8DB6F5CDBBFE}"/>
                      </a:ext>
                    </a:extLst>
                  </p:cNvPr>
                  <p:cNvSpPr>
                    <a:spLocks/>
                  </p:cNvSpPr>
                  <p:nvPr/>
                </p:nvSpPr>
                <p:spPr bwMode="hidden">
                  <a:xfrm rot="3144576">
                    <a:off x="2627" y="2423"/>
                    <a:ext cx="1723" cy="312"/>
                  </a:xfrm>
                  <a:custGeom>
                    <a:avLst/>
                    <a:gdLst>
                      <a:gd name="T0" fmla="*/ 0 w 2736"/>
                      <a:gd name="T1" fmla="*/ 119 h 504"/>
                      <a:gd name="T2" fmla="*/ 216 w 2736"/>
                      <a:gd name="T3" fmla="*/ 40 h 504"/>
                      <a:gd name="T4" fmla="*/ 443 w 2736"/>
                      <a:gd name="T5" fmla="*/ 6 h 504"/>
                      <a:gd name="T6" fmla="*/ 683 w 2736"/>
                      <a:gd name="T7" fmla="*/ 6 h 504"/>
                      <a:gd name="T8" fmla="*/ 680 w 2736"/>
                      <a:gd name="T9" fmla="*/ 25 h 504"/>
                      <a:gd name="T10" fmla="*/ 441 w 2736"/>
                      <a:gd name="T11" fmla="*/ 25 h 504"/>
                      <a:gd name="T12" fmla="*/ 163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342" name="Freeform 102">
                    <a:extLst>
                      <a:ext uri="{FF2B5EF4-FFF2-40B4-BE49-F238E27FC236}">
                        <a16:creationId xmlns:a16="http://schemas.microsoft.com/office/drawing/2014/main" id="{7A7DC005-DB76-224B-BAE2-BAE87FBE34EF}"/>
                      </a:ext>
                    </a:extLst>
                  </p:cNvPr>
                  <p:cNvSpPr>
                    <a:spLocks/>
                  </p:cNvSpPr>
                  <p:nvPr/>
                </p:nvSpPr>
                <p:spPr bwMode="hidden">
                  <a:xfrm rot="3144576">
                    <a:off x="3752" y="3435"/>
                    <a:ext cx="925" cy="491"/>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6 h 791"/>
                      <a:gd name="T10" fmla="*/ 242 w 1769"/>
                      <a:gd name="T11" fmla="*/ 189 h 791"/>
                      <a:gd name="T12" fmla="*/ 227 w 1769"/>
                      <a:gd name="T13" fmla="*/ 151 h 791"/>
                      <a:gd name="T14" fmla="*/ 199 w 1769"/>
                      <a:gd name="T15" fmla="*/ 109 h 791"/>
                      <a:gd name="T16" fmla="*/ 158 w 1769"/>
                      <a:gd name="T17" fmla="*/ 71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3378" name="Group 103">
                  <a:extLst>
                    <a:ext uri="{FF2B5EF4-FFF2-40B4-BE49-F238E27FC236}">
                      <a16:creationId xmlns:a16="http://schemas.microsoft.com/office/drawing/2014/main" id="{A50A07C3-152B-4D48-90AF-4015ADAF3206}"/>
                    </a:ext>
                  </a:extLst>
                </p:cNvPr>
                <p:cNvGrpSpPr>
                  <a:grpSpLocks/>
                </p:cNvGrpSpPr>
                <p:nvPr/>
              </p:nvGrpSpPr>
              <p:grpSpPr bwMode="auto">
                <a:xfrm>
                  <a:off x="4391" y="721"/>
                  <a:ext cx="347" cy="951"/>
                  <a:chOff x="3181" y="1866"/>
                  <a:chExt cx="883" cy="2426"/>
                </a:xfrm>
              </p:grpSpPr>
              <p:sp>
                <p:nvSpPr>
                  <p:cNvPr id="10344" name="Freeform 104">
                    <a:extLst>
                      <a:ext uri="{FF2B5EF4-FFF2-40B4-BE49-F238E27FC236}">
                        <a16:creationId xmlns:a16="http://schemas.microsoft.com/office/drawing/2014/main" id="{6D712159-C7F7-234C-A602-466BECC24639}"/>
                      </a:ext>
                    </a:extLst>
                  </p:cNvPr>
                  <p:cNvSpPr>
                    <a:spLocks/>
                  </p:cNvSpPr>
                  <p:nvPr/>
                </p:nvSpPr>
                <p:spPr bwMode="hidden">
                  <a:xfrm rot="3745735">
                    <a:off x="2506" y="2527"/>
                    <a:ext cx="1649" cy="299"/>
                  </a:xfrm>
                  <a:custGeom>
                    <a:avLst/>
                    <a:gdLst>
                      <a:gd name="T0" fmla="*/ 0 w 2736"/>
                      <a:gd name="T1" fmla="*/ 105 h 504"/>
                      <a:gd name="T2" fmla="*/ 189 w 2736"/>
                      <a:gd name="T3" fmla="*/ 35 h 504"/>
                      <a:gd name="T4" fmla="*/ 389 w 2736"/>
                      <a:gd name="T5" fmla="*/ 5 h 504"/>
                      <a:gd name="T6" fmla="*/ 599 w 2736"/>
                      <a:gd name="T7" fmla="*/ 5 h 504"/>
                      <a:gd name="T8" fmla="*/ 595 w 2736"/>
                      <a:gd name="T9" fmla="*/ 21 h 504"/>
                      <a:gd name="T10" fmla="*/ 386 w 2736"/>
                      <a:gd name="T11" fmla="*/ 21 h 504"/>
                      <a:gd name="T12" fmla="*/ 143 w 2736"/>
                      <a:gd name="T13" fmla="*/ 61 h 504"/>
                      <a:gd name="T14" fmla="*/ 0 w 2736"/>
                      <a:gd name="T15" fmla="*/ 10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345" name="Freeform 105">
                    <a:extLst>
                      <a:ext uri="{FF2B5EF4-FFF2-40B4-BE49-F238E27FC236}">
                        <a16:creationId xmlns:a16="http://schemas.microsoft.com/office/drawing/2014/main" id="{4C6E8507-E3DF-E54F-A8A1-C24DE3E7F739}"/>
                      </a:ext>
                    </a:extLst>
                  </p:cNvPr>
                  <p:cNvSpPr>
                    <a:spLocks/>
                  </p:cNvSpPr>
                  <p:nvPr/>
                </p:nvSpPr>
                <p:spPr bwMode="hidden">
                  <a:xfrm rot="3745735">
                    <a:off x="3387" y="3600"/>
                    <a:ext cx="885" cy="469"/>
                  </a:xfrm>
                  <a:custGeom>
                    <a:avLst/>
                    <a:gdLst>
                      <a:gd name="T0" fmla="*/ 1 w 1769"/>
                      <a:gd name="T1" fmla="*/ 2 h 791"/>
                      <a:gd name="T2" fmla="*/ 61 w 1769"/>
                      <a:gd name="T3" fmla="*/ 12 h 791"/>
                      <a:gd name="T4" fmla="*/ 145 w 1769"/>
                      <a:gd name="T5" fmla="*/ 42 h 791"/>
                      <a:gd name="T6" fmla="*/ 202 w 1769"/>
                      <a:gd name="T7" fmla="*/ 90 h 791"/>
                      <a:gd name="T8" fmla="*/ 220 w 1769"/>
                      <a:gd name="T9" fmla="*/ 127 h 791"/>
                      <a:gd name="T10" fmla="*/ 212 w 1769"/>
                      <a:gd name="T11" fmla="*/ 164 h 791"/>
                      <a:gd name="T12" fmla="*/ 199 w 1769"/>
                      <a:gd name="T13" fmla="*/ 132 h 791"/>
                      <a:gd name="T14" fmla="*/ 174 w 1769"/>
                      <a:gd name="T15" fmla="*/ 94 h 791"/>
                      <a:gd name="T16" fmla="*/ 139 w 1769"/>
                      <a:gd name="T17" fmla="*/ 62 h 791"/>
                      <a:gd name="T18" fmla="*/ 73 w 1769"/>
                      <a:gd name="T19" fmla="*/ 31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3379" name="Group 106">
                  <a:extLst>
                    <a:ext uri="{FF2B5EF4-FFF2-40B4-BE49-F238E27FC236}">
                      <a16:creationId xmlns:a16="http://schemas.microsoft.com/office/drawing/2014/main" id="{E4BA90B9-4E43-2540-8F54-BC12B3F4D807}"/>
                    </a:ext>
                  </a:extLst>
                </p:cNvPr>
                <p:cNvGrpSpPr>
                  <a:grpSpLocks/>
                </p:cNvGrpSpPr>
                <p:nvPr/>
              </p:nvGrpSpPr>
              <p:grpSpPr bwMode="auto">
                <a:xfrm>
                  <a:off x="4323" y="767"/>
                  <a:ext cx="243" cy="935"/>
                  <a:chOff x="3006" y="1983"/>
                  <a:chExt cx="619" cy="2386"/>
                </a:xfrm>
              </p:grpSpPr>
              <p:sp>
                <p:nvSpPr>
                  <p:cNvPr id="10347" name="Freeform 107">
                    <a:extLst>
                      <a:ext uri="{FF2B5EF4-FFF2-40B4-BE49-F238E27FC236}">
                        <a16:creationId xmlns:a16="http://schemas.microsoft.com/office/drawing/2014/main" id="{EEDDBE2F-2894-584D-9B52-B6A104C55320}"/>
                      </a:ext>
                    </a:extLst>
                  </p:cNvPr>
                  <p:cNvSpPr>
                    <a:spLocks/>
                  </p:cNvSpPr>
                  <p:nvPr/>
                </p:nvSpPr>
                <p:spPr bwMode="hidden">
                  <a:xfrm rot="4286818">
                    <a:off x="2328" y="2647"/>
                    <a:ext cx="1600" cy="244"/>
                  </a:xfrm>
                  <a:custGeom>
                    <a:avLst/>
                    <a:gdLst>
                      <a:gd name="T0" fmla="*/ 0 w 2736"/>
                      <a:gd name="T1" fmla="*/ 57 h 504"/>
                      <a:gd name="T2" fmla="*/ 173 w 2736"/>
                      <a:gd name="T3" fmla="*/ 19 h 504"/>
                      <a:gd name="T4" fmla="*/ 356 w 2736"/>
                      <a:gd name="T5" fmla="*/ 3 h 504"/>
                      <a:gd name="T6" fmla="*/ 547 w 2736"/>
                      <a:gd name="T7" fmla="*/ 3 h 504"/>
                      <a:gd name="T8" fmla="*/ 544 w 2736"/>
                      <a:gd name="T9" fmla="*/ 12 h 504"/>
                      <a:gd name="T10" fmla="*/ 353 w 2736"/>
                      <a:gd name="T11" fmla="*/ 12 h 504"/>
                      <a:gd name="T12" fmla="*/ 130 w 2736"/>
                      <a:gd name="T13" fmla="*/ 33 h 504"/>
                      <a:gd name="T14" fmla="*/ 0 w 2736"/>
                      <a:gd name="T15" fmla="*/ 5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348" name="Freeform 108">
                    <a:extLst>
                      <a:ext uri="{FF2B5EF4-FFF2-40B4-BE49-F238E27FC236}">
                        <a16:creationId xmlns:a16="http://schemas.microsoft.com/office/drawing/2014/main" id="{443B9D9E-516D-DE41-A561-62F2CB138298}"/>
                      </a:ext>
                    </a:extLst>
                  </p:cNvPr>
                  <p:cNvSpPr>
                    <a:spLocks/>
                  </p:cNvSpPr>
                  <p:nvPr/>
                </p:nvSpPr>
                <p:spPr bwMode="hidden">
                  <a:xfrm rot="4286818">
                    <a:off x="3003" y="3733"/>
                    <a:ext cx="857" cy="386"/>
                  </a:xfrm>
                  <a:custGeom>
                    <a:avLst/>
                    <a:gdLst>
                      <a:gd name="T0" fmla="*/ 0 w 1769"/>
                      <a:gd name="T1" fmla="*/ 1 h 791"/>
                      <a:gd name="T2" fmla="*/ 56 w 1769"/>
                      <a:gd name="T3" fmla="*/ 6 h 791"/>
                      <a:gd name="T4" fmla="*/ 132 w 1769"/>
                      <a:gd name="T5" fmla="*/ 23 h 791"/>
                      <a:gd name="T6" fmla="*/ 185 w 1769"/>
                      <a:gd name="T7" fmla="*/ 50 h 791"/>
                      <a:gd name="T8" fmla="*/ 201 w 1769"/>
                      <a:gd name="T9" fmla="*/ 71 h 791"/>
                      <a:gd name="T10" fmla="*/ 193 w 1769"/>
                      <a:gd name="T11" fmla="*/ 91 h 791"/>
                      <a:gd name="T12" fmla="*/ 182 w 1769"/>
                      <a:gd name="T13" fmla="*/ 73 h 791"/>
                      <a:gd name="T14" fmla="*/ 159 w 1769"/>
                      <a:gd name="T15" fmla="*/ 53 h 791"/>
                      <a:gd name="T16" fmla="*/ 127 w 1769"/>
                      <a:gd name="T17" fmla="*/ 34 h 791"/>
                      <a:gd name="T18" fmla="*/ 66 w 1769"/>
                      <a:gd name="T19" fmla="*/ 18 h 791"/>
                      <a:gd name="T20" fmla="*/ 0 w 1769"/>
                      <a:gd name="T21" fmla="*/ 9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13380" name="Group 109">
                  <a:extLst>
                    <a:ext uri="{FF2B5EF4-FFF2-40B4-BE49-F238E27FC236}">
                      <a16:creationId xmlns:a16="http://schemas.microsoft.com/office/drawing/2014/main" id="{CB54D105-EE1C-7245-B2A8-C6126498A48A}"/>
                    </a:ext>
                  </a:extLst>
                </p:cNvPr>
                <p:cNvGrpSpPr>
                  <a:grpSpLocks/>
                </p:cNvGrpSpPr>
                <p:nvPr/>
              </p:nvGrpSpPr>
              <p:grpSpPr bwMode="auto">
                <a:xfrm>
                  <a:off x="4249" y="813"/>
                  <a:ext cx="159" cy="870"/>
                  <a:chOff x="2819" y="2101"/>
                  <a:chExt cx="405" cy="2219"/>
                </a:xfrm>
              </p:grpSpPr>
              <p:sp>
                <p:nvSpPr>
                  <p:cNvPr id="10350" name="Freeform 110">
                    <a:extLst>
                      <a:ext uri="{FF2B5EF4-FFF2-40B4-BE49-F238E27FC236}">
                        <a16:creationId xmlns:a16="http://schemas.microsoft.com/office/drawing/2014/main" id="{0906EC36-89D0-9742-B528-A53D4054E132}"/>
                      </a:ext>
                    </a:extLst>
                  </p:cNvPr>
                  <p:cNvSpPr>
                    <a:spLocks/>
                  </p:cNvSpPr>
                  <p:nvPr/>
                </p:nvSpPr>
                <p:spPr bwMode="hidden">
                  <a:xfrm rot="4898956">
                    <a:off x="2214" y="2705"/>
                    <a:ext cx="1457" cy="247"/>
                  </a:xfrm>
                  <a:custGeom>
                    <a:avLst/>
                    <a:gdLst>
                      <a:gd name="T0" fmla="*/ 0 w 2736"/>
                      <a:gd name="T1" fmla="*/ 59 h 504"/>
                      <a:gd name="T2" fmla="*/ 132 w 2736"/>
                      <a:gd name="T3" fmla="*/ 20 h 504"/>
                      <a:gd name="T4" fmla="*/ 271 w 2736"/>
                      <a:gd name="T5" fmla="*/ 3 h 504"/>
                      <a:gd name="T6" fmla="*/ 417 w 2736"/>
                      <a:gd name="T7" fmla="*/ 3 h 504"/>
                      <a:gd name="T8" fmla="*/ 415 w 2736"/>
                      <a:gd name="T9" fmla="*/ 12 h 504"/>
                      <a:gd name="T10" fmla="*/ 269 w 2736"/>
                      <a:gd name="T11" fmla="*/ 12 h 504"/>
                      <a:gd name="T12" fmla="*/ 100 w 2736"/>
                      <a:gd name="T13" fmla="*/ 34 h 504"/>
                      <a:gd name="T14" fmla="*/ 0 w 2736"/>
                      <a:gd name="T15" fmla="*/ 5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351" name="Freeform 111">
                    <a:extLst>
                      <a:ext uri="{FF2B5EF4-FFF2-40B4-BE49-F238E27FC236}">
                        <a16:creationId xmlns:a16="http://schemas.microsoft.com/office/drawing/2014/main" id="{A515E62E-C4BE-114E-B562-A2817E6F2AEB}"/>
                      </a:ext>
                    </a:extLst>
                  </p:cNvPr>
                  <p:cNvSpPr>
                    <a:spLocks/>
                  </p:cNvSpPr>
                  <p:nvPr/>
                </p:nvSpPr>
                <p:spPr bwMode="hidden">
                  <a:xfrm rot="4898956">
                    <a:off x="2637" y="3718"/>
                    <a:ext cx="789" cy="386"/>
                  </a:xfrm>
                  <a:custGeom>
                    <a:avLst/>
                    <a:gdLst>
                      <a:gd name="T0" fmla="*/ 0 w 1769"/>
                      <a:gd name="T1" fmla="*/ 1 h 791"/>
                      <a:gd name="T2" fmla="*/ 43 w 1769"/>
                      <a:gd name="T3" fmla="*/ 6 h 791"/>
                      <a:gd name="T4" fmla="*/ 103 w 1769"/>
                      <a:gd name="T5" fmla="*/ 23 h 791"/>
                      <a:gd name="T6" fmla="*/ 143 w 1769"/>
                      <a:gd name="T7" fmla="*/ 50 h 791"/>
                      <a:gd name="T8" fmla="*/ 156 w 1769"/>
                      <a:gd name="T9" fmla="*/ 71 h 791"/>
                      <a:gd name="T10" fmla="*/ 150 w 1769"/>
                      <a:gd name="T11" fmla="*/ 91 h 791"/>
                      <a:gd name="T12" fmla="*/ 141 w 1769"/>
                      <a:gd name="T13" fmla="*/ 73 h 791"/>
                      <a:gd name="T14" fmla="*/ 124 w 1769"/>
                      <a:gd name="T15" fmla="*/ 53 h 791"/>
                      <a:gd name="T16" fmla="*/ 99 w 1769"/>
                      <a:gd name="T17" fmla="*/ 34 h 791"/>
                      <a:gd name="T18" fmla="*/ 52 w 1769"/>
                      <a:gd name="T19" fmla="*/ 18 h 791"/>
                      <a:gd name="T20" fmla="*/ 0 w 1769"/>
                      <a:gd name="T21" fmla="*/ 9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nvGrpSpPr>
                <p:cNvPr id="13381" name="Group 112">
                  <a:extLst>
                    <a:ext uri="{FF2B5EF4-FFF2-40B4-BE49-F238E27FC236}">
                      <a16:creationId xmlns:a16="http://schemas.microsoft.com/office/drawing/2014/main" id="{5CE8CADE-F8CF-0646-AD22-A240B002B97D}"/>
                    </a:ext>
                  </a:extLst>
                </p:cNvPr>
                <p:cNvGrpSpPr>
                  <a:grpSpLocks/>
                </p:cNvGrpSpPr>
                <p:nvPr/>
              </p:nvGrpSpPr>
              <p:grpSpPr bwMode="auto">
                <a:xfrm>
                  <a:off x="4045" y="826"/>
                  <a:ext cx="167" cy="857"/>
                  <a:chOff x="2287" y="2135"/>
                  <a:chExt cx="426" cy="2185"/>
                </a:xfrm>
              </p:grpSpPr>
              <p:sp>
                <p:nvSpPr>
                  <p:cNvPr id="10353" name="Freeform 113">
                    <a:extLst>
                      <a:ext uri="{FF2B5EF4-FFF2-40B4-BE49-F238E27FC236}">
                        <a16:creationId xmlns:a16="http://schemas.microsoft.com/office/drawing/2014/main" id="{235D623B-2D19-8D4E-8B53-DD06B23A7F85}"/>
                      </a:ext>
                    </a:extLst>
                  </p:cNvPr>
                  <p:cNvSpPr>
                    <a:spLocks/>
                  </p:cNvSpPr>
                  <p:nvPr/>
                </p:nvSpPr>
                <p:spPr bwMode="hidden">
                  <a:xfrm rot="5755659">
                    <a:off x="1903" y="2758"/>
                    <a:ext cx="1432" cy="186"/>
                  </a:xfrm>
                  <a:custGeom>
                    <a:avLst/>
                    <a:gdLst>
                      <a:gd name="T0" fmla="*/ 0 w 2736"/>
                      <a:gd name="T1" fmla="*/ 25 h 504"/>
                      <a:gd name="T2" fmla="*/ 124 w 2736"/>
                      <a:gd name="T3" fmla="*/ 8 h 504"/>
                      <a:gd name="T4" fmla="*/ 255 w 2736"/>
                      <a:gd name="T5" fmla="*/ 1 h 504"/>
                      <a:gd name="T6" fmla="*/ 392 w 2736"/>
                      <a:gd name="T7" fmla="*/ 1 h 504"/>
                      <a:gd name="T8" fmla="*/ 390 w 2736"/>
                      <a:gd name="T9" fmla="*/ 5 h 504"/>
                      <a:gd name="T10" fmla="*/ 253 w 2736"/>
                      <a:gd name="T11" fmla="*/ 5 h 504"/>
                      <a:gd name="T12" fmla="*/ 94 w 2736"/>
                      <a:gd name="T13" fmla="*/ 15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354" name="Freeform 114">
                    <a:extLst>
                      <a:ext uri="{FF2B5EF4-FFF2-40B4-BE49-F238E27FC236}">
                        <a16:creationId xmlns:a16="http://schemas.microsoft.com/office/drawing/2014/main" id="{4322F144-852A-4C4B-8BDD-180A4598622D}"/>
                      </a:ext>
                    </a:extLst>
                  </p:cNvPr>
                  <p:cNvSpPr>
                    <a:spLocks/>
                  </p:cNvSpPr>
                  <p:nvPr/>
                </p:nvSpPr>
                <p:spPr bwMode="hidden">
                  <a:xfrm rot="5755659">
                    <a:off x="2051" y="3775"/>
                    <a:ext cx="767" cy="294"/>
                  </a:xfrm>
                  <a:custGeom>
                    <a:avLst/>
                    <a:gdLst>
                      <a:gd name="T0" fmla="*/ 0 w 1769"/>
                      <a:gd name="T1" fmla="*/ 0 h 791"/>
                      <a:gd name="T2" fmla="*/ 39 w 1769"/>
                      <a:gd name="T3" fmla="*/ 3 h 791"/>
                      <a:gd name="T4" fmla="*/ 95 w 1769"/>
                      <a:gd name="T5" fmla="*/ 10 h 791"/>
                      <a:gd name="T6" fmla="*/ 131 w 1769"/>
                      <a:gd name="T7" fmla="*/ 22 h 791"/>
                      <a:gd name="T8" fmla="*/ 143 w 1769"/>
                      <a:gd name="T9" fmla="*/ 31 h 791"/>
                      <a:gd name="T10" fmla="*/ 137 w 1769"/>
                      <a:gd name="T11" fmla="*/ 41 h 791"/>
                      <a:gd name="T12" fmla="*/ 130 w 1769"/>
                      <a:gd name="T13" fmla="*/ 32 h 791"/>
                      <a:gd name="T14" fmla="*/ 113 w 1769"/>
                      <a:gd name="T15" fmla="*/ 23 h 791"/>
                      <a:gd name="T16" fmla="*/ 91 w 1769"/>
                      <a:gd name="T17" fmla="*/ 15 h 791"/>
                      <a:gd name="T18" fmla="*/ 47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sp>
            <p:nvSpPr>
              <p:cNvPr id="10355" name="Freeform 115">
                <a:extLst>
                  <a:ext uri="{FF2B5EF4-FFF2-40B4-BE49-F238E27FC236}">
                    <a16:creationId xmlns:a16="http://schemas.microsoft.com/office/drawing/2014/main" id="{1C28D3B3-1982-0346-90F1-6F9E195822C2}"/>
                  </a:ext>
                </a:extLst>
              </p:cNvPr>
              <p:cNvSpPr>
                <a:spLocks/>
              </p:cNvSpPr>
              <p:nvPr/>
            </p:nvSpPr>
            <p:spPr bwMode="hidden">
              <a:xfrm flipH="1">
                <a:off x="3873" y="934"/>
                <a:ext cx="190" cy="580"/>
              </a:xfrm>
              <a:custGeom>
                <a:avLst/>
                <a:gdLst>
                  <a:gd name="T0" fmla="*/ 0 w 776"/>
                  <a:gd name="T1" fmla="*/ 1 h 2368"/>
                  <a:gd name="T2" fmla="*/ 3 w 776"/>
                  <a:gd name="T3" fmla="*/ 0 h 2368"/>
                  <a:gd name="T4" fmla="*/ 1 w 776"/>
                  <a:gd name="T5" fmla="*/ 2 h 2368"/>
                  <a:gd name="T6" fmla="*/ 5 w 776"/>
                  <a:gd name="T7" fmla="*/ 2 h 2368"/>
                  <a:gd name="T8" fmla="*/ 3 w 776"/>
                  <a:gd name="T9" fmla="*/ 4 h 2368"/>
                  <a:gd name="T10" fmla="*/ 6 w 776"/>
                  <a:gd name="T11" fmla="*/ 5 h 2368"/>
                  <a:gd name="T12" fmla="*/ 4 w 776"/>
                  <a:gd name="T13" fmla="*/ 7 h 2368"/>
                  <a:gd name="T14" fmla="*/ 7 w 776"/>
                  <a:gd name="T15" fmla="*/ 7 h 2368"/>
                  <a:gd name="T16" fmla="*/ 6 w 776"/>
                  <a:gd name="T17" fmla="*/ 9 h 2368"/>
                  <a:gd name="T18" fmla="*/ 8 w 776"/>
                  <a:gd name="T19" fmla="*/ 9 h 2368"/>
                  <a:gd name="T20" fmla="*/ 7 w 776"/>
                  <a:gd name="T21" fmla="*/ 11 h 2368"/>
                  <a:gd name="T22" fmla="*/ 9 w 776"/>
                  <a:gd name="T23" fmla="*/ 12 h 2368"/>
                  <a:gd name="T24" fmla="*/ 9 w 776"/>
                  <a:gd name="T25" fmla="*/ 14 h 2368"/>
                  <a:gd name="T26" fmla="*/ 10 w 776"/>
                  <a:gd name="T27" fmla="*/ 16 h 2368"/>
                  <a:gd name="T28" fmla="*/ 9 w 776"/>
                  <a:gd name="T29" fmla="*/ 18 h 2368"/>
                  <a:gd name="T30" fmla="*/ 11 w 776"/>
                  <a:gd name="T31" fmla="*/ 19 h 2368"/>
                  <a:gd name="T32" fmla="*/ 10 w 776"/>
                  <a:gd name="T33" fmla="*/ 21 h 2368"/>
                  <a:gd name="T34" fmla="*/ 11 w 776"/>
                  <a:gd name="T35" fmla="*/ 24 h 2368"/>
                  <a:gd name="T36" fmla="*/ 10 w 776"/>
                  <a:gd name="T37" fmla="*/ 25 h 2368"/>
                  <a:gd name="T38" fmla="*/ 11 w 776"/>
                  <a:gd name="T39" fmla="*/ 27 h 2368"/>
                  <a:gd name="T40" fmla="*/ 11 w 776"/>
                  <a:gd name="T41" fmla="*/ 29 h 2368"/>
                  <a:gd name="T42" fmla="*/ 11 w 776"/>
                  <a:gd name="T43" fmla="*/ 32 h 2368"/>
                  <a:gd name="T44" fmla="*/ 11 w 776"/>
                  <a:gd name="T45" fmla="*/ 33 h 2368"/>
                  <a:gd name="T46" fmla="*/ 11 w 776"/>
                  <a:gd name="T47" fmla="*/ 3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356" name="Arc 116">
                <a:extLst>
                  <a:ext uri="{FF2B5EF4-FFF2-40B4-BE49-F238E27FC236}">
                    <a16:creationId xmlns:a16="http://schemas.microsoft.com/office/drawing/2014/main" id="{2E8A1DBC-A8AC-0446-AE78-04A5544D2CE6}"/>
                  </a:ext>
                </a:extLst>
              </p:cNvPr>
              <p:cNvSpPr>
                <a:spLocks/>
              </p:cNvSpPr>
              <p:nvPr/>
            </p:nvSpPr>
            <p:spPr bwMode="hidden">
              <a:xfrm flipH="1">
                <a:off x="3527" y="725"/>
                <a:ext cx="832" cy="900"/>
              </a:xfrm>
              <a:custGeom>
                <a:avLst/>
                <a:gdLst>
                  <a:gd name="T0" fmla="*/ 0 w 21600"/>
                  <a:gd name="T1" fmla="*/ 0 h 21602"/>
                  <a:gd name="T2" fmla="*/ 1 w 21600"/>
                  <a:gd name="T3" fmla="*/ 2 h 21602"/>
                  <a:gd name="T4" fmla="*/ 0 w 21600"/>
                  <a:gd name="T5" fmla="*/ 1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357" name="Arc 117">
                <a:extLst>
                  <a:ext uri="{FF2B5EF4-FFF2-40B4-BE49-F238E27FC236}">
                    <a16:creationId xmlns:a16="http://schemas.microsoft.com/office/drawing/2014/main" id="{B8E25E4A-2031-674A-8E80-D57A86471CBB}"/>
                  </a:ext>
                </a:extLst>
              </p:cNvPr>
              <p:cNvSpPr>
                <a:spLocks/>
              </p:cNvSpPr>
              <p:nvPr/>
            </p:nvSpPr>
            <p:spPr bwMode="hidden">
              <a:xfrm flipV="1">
                <a:off x="4278" y="179"/>
                <a:ext cx="1007" cy="802"/>
              </a:xfrm>
              <a:custGeom>
                <a:avLst/>
                <a:gdLst>
                  <a:gd name="T0" fmla="*/ 1 w 36729"/>
                  <a:gd name="T1" fmla="*/ 1 h 21600"/>
                  <a:gd name="T2" fmla="*/ 0 w 36729"/>
                  <a:gd name="T3" fmla="*/ 1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358" name="Arc 118">
                <a:extLst>
                  <a:ext uri="{FF2B5EF4-FFF2-40B4-BE49-F238E27FC236}">
                    <a16:creationId xmlns:a16="http://schemas.microsoft.com/office/drawing/2014/main" id="{A1AE7ECD-21C5-8149-B25C-9C5EACA9C24F}"/>
                  </a:ext>
                </a:extLst>
              </p:cNvPr>
              <p:cNvSpPr>
                <a:spLocks/>
              </p:cNvSpPr>
              <p:nvPr/>
            </p:nvSpPr>
            <p:spPr bwMode="hidden">
              <a:xfrm flipH="1">
                <a:off x="3612" y="580"/>
                <a:ext cx="485" cy="933"/>
              </a:xfrm>
              <a:custGeom>
                <a:avLst/>
                <a:gdLst>
                  <a:gd name="T0" fmla="*/ 0 w 28940"/>
                  <a:gd name="T1" fmla="*/ 0 h 22305"/>
                  <a:gd name="T2" fmla="*/ 0 w 28940"/>
                  <a:gd name="T3" fmla="*/ 2 h 22305"/>
                  <a:gd name="T4" fmla="*/ 0 w 28940"/>
                  <a:gd name="T5" fmla="*/ 2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359" name="Arc 119">
                <a:extLst>
                  <a:ext uri="{FF2B5EF4-FFF2-40B4-BE49-F238E27FC236}">
                    <a16:creationId xmlns:a16="http://schemas.microsoft.com/office/drawing/2014/main" id="{0ABEF75D-F601-2746-B323-81AC706AAEA0}"/>
                  </a:ext>
                </a:extLst>
              </p:cNvPr>
              <p:cNvSpPr>
                <a:spLocks/>
              </p:cNvSpPr>
              <p:nvPr/>
            </p:nvSpPr>
            <p:spPr bwMode="hidden">
              <a:xfrm flipH="1">
                <a:off x="3267" y="628"/>
                <a:ext cx="791" cy="928"/>
              </a:xfrm>
              <a:custGeom>
                <a:avLst/>
                <a:gdLst>
                  <a:gd name="T0" fmla="*/ 0 w 30473"/>
                  <a:gd name="T1" fmla="*/ 0 h 22305"/>
                  <a:gd name="T2" fmla="*/ 1 w 30473"/>
                  <a:gd name="T3" fmla="*/ 2 h 22305"/>
                  <a:gd name="T4" fmla="*/ 0 w 30473"/>
                  <a:gd name="T5" fmla="*/ 2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360" name="Arc 120">
                <a:extLst>
                  <a:ext uri="{FF2B5EF4-FFF2-40B4-BE49-F238E27FC236}">
                    <a16:creationId xmlns:a16="http://schemas.microsoft.com/office/drawing/2014/main" id="{15866F30-2507-4B49-9F04-A977AA5A5D9D}"/>
                  </a:ext>
                </a:extLst>
              </p:cNvPr>
              <p:cNvSpPr>
                <a:spLocks/>
              </p:cNvSpPr>
              <p:nvPr/>
            </p:nvSpPr>
            <p:spPr bwMode="hidden">
              <a:xfrm flipH="1">
                <a:off x="3197" y="458"/>
                <a:ext cx="932" cy="933"/>
              </a:xfrm>
              <a:custGeom>
                <a:avLst/>
                <a:gdLst>
                  <a:gd name="T0" fmla="*/ 0 w 34455"/>
                  <a:gd name="T1" fmla="*/ 0 h 22305"/>
                  <a:gd name="T2" fmla="*/ 1 w 34455"/>
                  <a:gd name="T3" fmla="*/ 2 h 22305"/>
                  <a:gd name="T4" fmla="*/ 0 w 34455"/>
                  <a:gd name="T5" fmla="*/ 2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361" name="Arc 121">
                <a:extLst>
                  <a:ext uri="{FF2B5EF4-FFF2-40B4-BE49-F238E27FC236}">
                    <a16:creationId xmlns:a16="http://schemas.microsoft.com/office/drawing/2014/main" id="{90DCC27B-D5E6-0F4A-98AE-C9C813093238}"/>
                  </a:ext>
                </a:extLst>
              </p:cNvPr>
              <p:cNvSpPr>
                <a:spLocks/>
              </p:cNvSpPr>
              <p:nvPr/>
            </p:nvSpPr>
            <p:spPr bwMode="hidden">
              <a:xfrm>
                <a:off x="4229" y="589"/>
                <a:ext cx="149"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362" name="Arc 122">
                <a:extLst>
                  <a:ext uri="{FF2B5EF4-FFF2-40B4-BE49-F238E27FC236}">
                    <a16:creationId xmlns:a16="http://schemas.microsoft.com/office/drawing/2014/main" id="{452D214E-7C71-F345-8B36-207CFD306F00}"/>
                  </a:ext>
                </a:extLst>
              </p:cNvPr>
              <p:cNvSpPr>
                <a:spLocks/>
              </p:cNvSpPr>
              <p:nvPr/>
            </p:nvSpPr>
            <p:spPr bwMode="hidden">
              <a:xfrm>
                <a:off x="4269" y="585"/>
                <a:ext cx="393"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363" name="Arc 123">
                <a:extLst>
                  <a:ext uri="{FF2B5EF4-FFF2-40B4-BE49-F238E27FC236}">
                    <a16:creationId xmlns:a16="http://schemas.microsoft.com/office/drawing/2014/main" id="{3A5EED7F-1CD2-E849-AAAA-B17628996514}"/>
                  </a:ext>
                </a:extLst>
              </p:cNvPr>
              <p:cNvSpPr>
                <a:spLocks/>
              </p:cNvSpPr>
              <p:nvPr/>
            </p:nvSpPr>
            <p:spPr bwMode="hidden">
              <a:xfrm>
                <a:off x="4302" y="463"/>
                <a:ext cx="558"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364" name="Freeform 124">
                <a:extLst>
                  <a:ext uri="{FF2B5EF4-FFF2-40B4-BE49-F238E27FC236}">
                    <a16:creationId xmlns:a16="http://schemas.microsoft.com/office/drawing/2014/main" id="{8D7B94A6-279A-8F4C-A65A-20DB373C0F83}"/>
                  </a:ext>
                </a:extLst>
              </p:cNvPr>
              <p:cNvSpPr>
                <a:spLocks/>
              </p:cNvSpPr>
              <p:nvPr/>
            </p:nvSpPr>
            <p:spPr bwMode="hidden">
              <a:xfrm>
                <a:off x="4410" y="1033"/>
                <a:ext cx="188" cy="580"/>
              </a:xfrm>
              <a:custGeom>
                <a:avLst/>
                <a:gdLst>
                  <a:gd name="T0" fmla="*/ 0 w 776"/>
                  <a:gd name="T1" fmla="*/ 1 h 2368"/>
                  <a:gd name="T2" fmla="*/ 3 w 776"/>
                  <a:gd name="T3" fmla="*/ 0 h 2368"/>
                  <a:gd name="T4" fmla="*/ 1 w 776"/>
                  <a:gd name="T5" fmla="*/ 2 h 2368"/>
                  <a:gd name="T6" fmla="*/ 5 w 776"/>
                  <a:gd name="T7" fmla="*/ 2 h 2368"/>
                  <a:gd name="T8" fmla="*/ 3 w 776"/>
                  <a:gd name="T9" fmla="*/ 4 h 2368"/>
                  <a:gd name="T10" fmla="*/ 6 w 776"/>
                  <a:gd name="T11" fmla="*/ 5 h 2368"/>
                  <a:gd name="T12" fmla="*/ 4 w 776"/>
                  <a:gd name="T13" fmla="*/ 7 h 2368"/>
                  <a:gd name="T14" fmla="*/ 7 w 776"/>
                  <a:gd name="T15" fmla="*/ 7 h 2368"/>
                  <a:gd name="T16" fmla="*/ 6 w 776"/>
                  <a:gd name="T17" fmla="*/ 9 h 2368"/>
                  <a:gd name="T18" fmla="*/ 8 w 776"/>
                  <a:gd name="T19" fmla="*/ 9 h 2368"/>
                  <a:gd name="T20" fmla="*/ 7 w 776"/>
                  <a:gd name="T21" fmla="*/ 11 h 2368"/>
                  <a:gd name="T22" fmla="*/ 8 w 776"/>
                  <a:gd name="T23" fmla="*/ 12 h 2368"/>
                  <a:gd name="T24" fmla="*/ 8 w 776"/>
                  <a:gd name="T25" fmla="*/ 14 h 2368"/>
                  <a:gd name="T26" fmla="*/ 9 w 776"/>
                  <a:gd name="T27" fmla="*/ 16 h 2368"/>
                  <a:gd name="T28" fmla="*/ 9 w 776"/>
                  <a:gd name="T29" fmla="*/ 18 h 2368"/>
                  <a:gd name="T30" fmla="*/ 10 w 776"/>
                  <a:gd name="T31" fmla="*/ 19 h 2368"/>
                  <a:gd name="T32" fmla="*/ 9 w 776"/>
                  <a:gd name="T33" fmla="*/ 21 h 2368"/>
                  <a:gd name="T34" fmla="*/ 10 w 776"/>
                  <a:gd name="T35" fmla="*/ 24 h 2368"/>
                  <a:gd name="T36" fmla="*/ 9 w 776"/>
                  <a:gd name="T37" fmla="*/ 25 h 2368"/>
                  <a:gd name="T38" fmla="*/ 11 w 776"/>
                  <a:gd name="T39" fmla="*/ 27 h 2368"/>
                  <a:gd name="T40" fmla="*/ 10 w 776"/>
                  <a:gd name="T41" fmla="*/ 29 h 2368"/>
                  <a:gd name="T42" fmla="*/ 11 w 776"/>
                  <a:gd name="T43" fmla="*/ 32 h 2368"/>
                  <a:gd name="T44" fmla="*/ 10 w 776"/>
                  <a:gd name="T45" fmla="*/ 33 h 2368"/>
                  <a:gd name="T46" fmla="*/ 11 w 776"/>
                  <a:gd name="T47" fmla="*/ 3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365" name="Freeform 125">
                <a:extLst>
                  <a:ext uri="{FF2B5EF4-FFF2-40B4-BE49-F238E27FC236}">
                    <a16:creationId xmlns:a16="http://schemas.microsoft.com/office/drawing/2014/main" id="{536D0FD8-20D3-634A-A414-D6D83DFA291E}"/>
                  </a:ext>
                </a:extLst>
              </p:cNvPr>
              <p:cNvSpPr>
                <a:spLocks/>
              </p:cNvSpPr>
              <p:nvPr/>
            </p:nvSpPr>
            <p:spPr bwMode="hidden">
              <a:xfrm rot="19660755" flipV="1">
                <a:off x="4114" y="843"/>
                <a:ext cx="171" cy="326"/>
              </a:xfrm>
              <a:custGeom>
                <a:avLst/>
                <a:gdLst>
                  <a:gd name="T0" fmla="*/ 0 w 776"/>
                  <a:gd name="T1" fmla="*/ 0 h 2368"/>
                  <a:gd name="T2" fmla="*/ 3 w 776"/>
                  <a:gd name="T3" fmla="*/ 0 h 2368"/>
                  <a:gd name="T4" fmla="*/ 1 w 776"/>
                  <a:gd name="T5" fmla="*/ 0 h 2368"/>
                  <a:gd name="T6" fmla="*/ 4 w 776"/>
                  <a:gd name="T7" fmla="*/ 0 h 2368"/>
                  <a:gd name="T8" fmla="*/ 2 w 776"/>
                  <a:gd name="T9" fmla="*/ 1 h 2368"/>
                  <a:gd name="T10" fmla="*/ 4 w 776"/>
                  <a:gd name="T11" fmla="*/ 1 h 2368"/>
                  <a:gd name="T12" fmla="*/ 3 w 776"/>
                  <a:gd name="T13" fmla="*/ 1 h 2368"/>
                  <a:gd name="T14" fmla="*/ 5 w 776"/>
                  <a:gd name="T15" fmla="*/ 1 h 2368"/>
                  <a:gd name="T16" fmla="*/ 4 w 776"/>
                  <a:gd name="T17" fmla="*/ 2 h 2368"/>
                  <a:gd name="T18" fmla="*/ 6 w 776"/>
                  <a:gd name="T19" fmla="*/ 2 h 2368"/>
                  <a:gd name="T20" fmla="*/ 5 w 776"/>
                  <a:gd name="T21" fmla="*/ 2 h 2368"/>
                  <a:gd name="T22" fmla="*/ 6 w 776"/>
                  <a:gd name="T23" fmla="*/ 2 h 2368"/>
                  <a:gd name="T24" fmla="*/ 6 w 776"/>
                  <a:gd name="T25" fmla="*/ 2 h 2368"/>
                  <a:gd name="T26" fmla="*/ 7 w 776"/>
                  <a:gd name="T27" fmla="*/ 3 h 2368"/>
                  <a:gd name="T28" fmla="*/ 7 w 776"/>
                  <a:gd name="T29" fmla="*/ 3 h 2368"/>
                  <a:gd name="T30" fmla="*/ 8 w 776"/>
                  <a:gd name="T31" fmla="*/ 3 h 2368"/>
                  <a:gd name="T32" fmla="*/ 7 w 776"/>
                  <a:gd name="T33" fmla="*/ 4 h 2368"/>
                  <a:gd name="T34" fmla="*/ 8 w 776"/>
                  <a:gd name="T35" fmla="*/ 4 h 2368"/>
                  <a:gd name="T36" fmla="*/ 7 w 776"/>
                  <a:gd name="T37" fmla="*/ 4 h 2368"/>
                  <a:gd name="T38" fmla="*/ 8 w 776"/>
                  <a:gd name="T39" fmla="*/ 5 h 2368"/>
                  <a:gd name="T40" fmla="*/ 8 w 776"/>
                  <a:gd name="T41" fmla="*/ 5 h 2368"/>
                  <a:gd name="T42" fmla="*/ 8 w 776"/>
                  <a:gd name="T43" fmla="*/ 6 h 2368"/>
                  <a:gd name="T44" fmla="*/ 8 w 776"/>
                  <a:gd name="T45" fmla="*/ 6 h 2368"/>
                  <a:gd name="T46" fmla="*/ 8 w 776"/>
                  <a:gd name="T47" fmla="*/ 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366" name="Arc 126">
                <a:extLst>
                  <a:ext uri="{FF2B5EF4-FFF2-40B4-BE49-F238E27FC236}">
                    <a16:creationId xmlns:a16="http://schemas.microsoft.com/office/drawing/2014/main" id="{F0CE74C9-7A04-4B47-BCB9-7ED57346AB56}"/>
                  </a:ext>
                </a:extLst>
              </p:cNvPr>
              <p:cNvSpPr>
                <a:spLocks/>
              </p:cNvSpPr>
              <p:nvPr/>
            </p:nvSpPr>
            <p:spPr bwMode="hidden">
              <a:xfrm flipH="1">
                <a:off x="3144" y="319"/>
                <a:ext cx="996" cy="933"/>
              </a:xfrm>
              <a:custGeom>
                <a:avLst/>
                <a:gdLst>
                  <a:gd name="T0" fmla="*/ 0 w 36830"/>
                  <a:gd name="T1" fmla="*/ 0 h 22305"/>
                  <a:gd name="T2" fmla="*/ 1 w 36830"/>
                  <a:gd name="T3" fmla="*/ 2 h 22305"/>
                  <a:gd name="T4" fmla="*/ 0 w 36830"/>
                  <a:gd name="T5" fmla="*/ 2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367" name="Arc 127">
                <a:extLst>
                  <a:ext uri="{FF2B5EF4-FFF2-40B4-BE49-F238E27FC236}">
                    <a16:creationId xmlns:a16="http://schemas.microsoft.com/office/drawing/2014/main" id="{2A9F0656-14E2-4145-9302-74CC4D2A6028}"/>
                  </a:ext>
                </a:extLst>
              </p:cNvPr>
              <p:cNvSpPr>
                <a:spLocks/>
              </p:cNvSpPr>
              <p:nvPr/>
            </p:nvSpPr>
            <p:spPr bwMode="hidden">
              <a:xfrm flipH="1">
                <a:off x="3426" y="122"/>
                <a:ext cx="724" cy="899"/>
              </a:xfrm>
              <a:custGeom>
                <a:avLst/>
                <a:gdLst>
                  <a:gd name="T0" fmla="*/ 0 w 31881"/>
                  <a:gd name="T1" fmla="*/ 1 h 21600"/>
                  <a:gd name="T2" fmla="*/ 0 w 31881"/>
                  <a:gd name="T3" fmla="*/ 0 h 21600"/>
                  <a:gd name="T4" fmla="*/ 0 w 31881"/>
                  <a:gd name="T5" fmla="*/ 2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368" name="Arc 128">
                <a:extLst>
                  <a:ext uri="{FF2B5EF4-FFF2-40B4-BE49-F238E27FC236}">
                    <a16:creationId xmlns:a16="http://schemas.microsoft.com/office/drawing/2014/main" id="{D897FB4C-DC12-364B-8849-B38816CE947A}"/>
                  </a:ext>
                </a:extLst>
              </p:cNvPr>
              <p:cNvSpPr>
                <a:spLocks/>
              </p:cNvSpPr>
              <p:nvPr/>
            </p:nvSpPr>
            <p:spPr bwMode="hidden">
              <a:xfrm>
                <a:off x="4199" y="502"/>
                <a:ext cx="297" cy="901"/>
              </a:xfrm>
              <a:custGeom>
                <a:avLst/>
                <a:gdLst>
                  <a:gd name="T0" fmla="*/ 0 w 31146"/>
                  <a:gd name="T1" fmla="*/ 0 h 21600"/>
                  <a:gd name="T2" fmla="*/ 0 w 31146"/>
                  <a:gd name="T3" fmla="*/ 1 h 21600"/>
                  <a:gd name="T4" fmla="*/ 0 w 31146"/>
                  <a:gd name="T5" fmla="*/ 2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369" name="Freeform 129">
                <a:extLst>
                  <a:ext uri="{FF2B5EF4-FFF2-40B4-BE49-F238E27FC236}">
                    <a16:creationId xmlns:a16="http://schemas.microsoft.com/office/drawing/2014/main" id="{6E0E3B24-2784-1D40-A6CF-D928E48E2FB6}"/>
                  </a:ext>
                </a:extLst>
              </p:cNvPr>
              <p:cNvSpPr>
                <a:spLocks/>
              </p:cNvSpPr>
              <p:nvPr/>
            </p:nvSpPr>
            <p:spPr bwMode="hidden">
              <a:xfrm flipH="1">
                <a:off x="3307" y="981"/>
                <a:ext cx="426" cy="598"/>
              </a:xfrm>
              <a:custGeom>
                <a:avLst/>
                <a:gdLst>
                  <a:gd name="T0" fmla="*/ 0 w 776"/>
                  <a:gd name="T1" fmla="*/ 1 h 2368"/>
                  <a:gd name="T2" fmla="*/ 40 w 776"/>
                  <a:gd name="T3" fmla="*/ 0 h 2368"/>
                  <a:gd name="T4" fmla="*/ 16 w 776"/>
                  <a:gd name="T5" fmla="*/ 3 h 2368"/>
                  <a:gd name="T6" fmla="*/ 55 w 776"/>
                  <a:gd name="T7" fmla="*/ 3 h 2368"/>
                  <a:gd name="T8" fmla="*/ 32 w 776"/>
                  <a:gd name="T9" fmla="*/ 5 h 2368"/>
                  <a:gd name="T10" fmla="*/ 64 w 776"/>
                  <a:gd name="T11" fmla="*/ 6 h 2368"/>
                  <a:gd name="T12" fmla="*/ 48 w 776"/>
                  <a:gd name="T13" fmla="*/ 7 h 2368"/>
                  <a:gd name="T14" fmla="*/ 80 w 776"/>
                  <a:gd name="T15" fmla="*/ 8 h 2368"/>
                  <a:gd name="T16" fmla="*/ 64 w 776"/>
                  <a:gd name="T17" fmla="*/ 10 h 2368"/>
                  <a:gd name="T18" fmla="*/ 87 w 776"/>
                  <a:gd name="T19" fmla="*/ 10 h 2368"/>
                  <a:gd name="T20" fmla="*/ 80 w 776"/>
                  <a:gd name="T21" fmla="*/ 12 h 2368"/>
                  <a:gd name="T22" fmla="*/ 95 w 776"/>
                  <a:gd name="T23" fmla="*/ 13 h 2368"/>
                  <a:gd name="T24" fmla="*/ 95 w 776"/>
                  <a:gd name="T25" fmla="*/ 15 h 2368"/>
                  <a:gd name="T26" fmla="*/ 111 w 776"/>
                  <a:gd name="T27" fmla="*/ 17 h 2368"/>
                  <a:gd name="T28" fmla="*/ 103 w 776"/>
                  <a:gd name="T29" fmla="*/ 20 h 2368"/>
                  <a:gd name="T30" fmla="*/ 119 w 776"/>
                  <a:gd name="T31" fmla="*/ 21 h 2368"/>
                  <a:gd name="T32" fmla="*/ 111 w 776"/>
                  <a:gd name="T33" fmla="*/ 23 h 2368"/>
                  <a:gd name="T34" fmla="*/ 119 w 776"/>
                  <a:gd name="T35" fmla="*/ 26 h 2368"/>
                  <a:gd name="T36" fmla="*/ 111 w 776"/>
                  <a:gd name="T37" fmla="*/ 27 h 2368"/>
                  <a:gd name="T38" fmla="*/ 127 w 776"/>
                  <a:gd name="T39" fmla="*/ 30 h 2368"/>
                  <a:gd name="T40" fmla="*/ 119 w 776"/>
                  <a:gd name="T41" fmla="*/ 32 h 2368"/>
                  <a:gd name="T42" fmla="*/ 127 w 776"/>
                  <a:gd name="T43" fmla="*/ 35 h 2368"/>
                  <a:gd name="T44" fmla="*/ 119 w 776"/>
                  <a:gd name="T45" fmla="*/ 36 h 2368"/>
                  <a:gd name="T46" fmla="*/ 127 w 776"/>
                  <a:gd name="T47" fmla="*/ 3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370" name="Freeform 130">
                <a:extLst>
                  <a:ext uri="{FF2B5EF4-FFF2-40B4-BE49-F238E27FC236}">
                    <a16:creationId xmlns:a16="http://schemas.microsoft.com/office/drawing/2014/main" id="{60926A91-F535-9742-B73C-140AEF6E62E6}"/>
                  </a:ext>
                </a:extLst>
              </p:cNvPr>
              <p:cNvSpPr>
                <a:spLocks/>
              </p:cNvSpPr>
              <p:nvPr/>
            </p:nvSpPr>
            <p:spPr bwMode="hidden">
              <a:xfrm flipH="1">
                <a:off x="3507" y="350"/>
                <a:ext cx="273" cy="597"/>
              </a:xfrm>
              <a:custGeom>
                <a:avLst/>
                <a:gdLst>
                  <a:gd name="T0" fmla="*/ 0 w 776"/>
                  <a:gd name="T1" fmla="*/ 1 h 2368"/>
                  <a:gd name="T2" fmla="*/ 11 w 776"/>
                  <a:gd name="T3" fmla="*/ 0 h 2368"/>
                  <a:gd name="T4" fmla="*/ 4 w 776"/>
                  <a:gd name="T5" fmla="*/ 3 h 2368"/>
                  <a:gd name="T6" fmla="*/ 15 w 776"/>
                  <a:gd name="T7" fmla="*/ 3 h 2368"/>
                  <a:gd name="T8" fmla="*/ 8 w 776"/>
                  <a:gd name="T9" fmla="*/ 5 h 2368"/>
                  <a:gd name="T10" fmla="*/ 17 w 776"/>
                  <a:gd name="T11" fmla="*/ 6 h 2368"/>
                  <a:gd name="T12" fmla="*/ 13 w 776"/>
                  <a:gd name="T13" fmla="*/ 7 h 2368"/>
                  <a:gd name="T14" fmla="*/ 21 w 776"/>
                  <a:gd name="T15" fmla="*/ 8 h 2368"/>
                  <a:gd name="T16" fmla="*/ 17 w 776"/>
                  <a:gd name="T17" fmla="*/ 10 h 2368"/>
                  <a:gd name="T18" fmla="*/ 23 w 776"/>
                  <a:gd name="T19" fmla="*/ 10 h 2368"/>
                  <a:gd name="T20" fmla="*/ 21 w 776"/>
                  <a:gd name="T21" fmla="*/ 12 h 2368"/>
                  <a:gd name="T22" fmla="*/ 25 w 776"/>
                  <a:gd name="T23" fmla="*/ 13 h 2368"/>
                  <a:gd name="T24" fmla="*/ 25 w 776"/>
                  <a:gd name="T25" fmla="*/ 15 h 2368"/>
                  <a:gd name="T26" fmla="*/ 29 w 776"/>
                  <a:gd name="T27" fmla="*/ 17 h 2368"/>
                  <a:gd name="T28" fmla="*/ 27 w 776"/>
                  <a:gd name="T29" fmla="*/ 19 h 2368"/>
                  <a:gd name="T30" fmla="*/ 31 w 776"/>
                  <a:gd name="T31" fmla="*/ 21 h 2368"/>
                  <a:gd name="T32" fmla="*/ 29 w 776"/>
                  <a:gd name="T33" fmla="*/ 23 h 2368"/>
                  <a:gd name="T34" fmla="*/ 31 w 776"/>
                  <a:gd name="T35" fmla="*/ 26 h 2368"/>
                  <a:gd name="T36" fmla="*/ 29 w 776"/>
                  <a:gd name="T37" fmla="*/ 27 h 2368"/>
                  <a:gd name="T38" fmla="*/ 33 w 776"/>
                  <a:gd name="T39" fmla="*/ 29 h 2368"/>
                  <a:gd name="T40" fmla="*/ 31 w 776"/>
                  <a:gd name="T41" fmla="*/ 32 h 2368"/>
                  <a:gd name="T42" fmla="*/ 33 w 776"/>
                  <a:gd name="T43" fmla="*/ 35 h 2368"/>
                  <a:gd name="T44" fmla="*/ 31 w 776"/>
                  <a:gd name="T45" fmla="*/ 36 h 2368"/>
                  <a:gd name="T46" fmla="*/ 33 w 776"/>
                  <a:gd name="T47" fmla="*/ 3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371" name="Freeform 131">
                <a:extLst>
                  <a:ext uri="{FF2B5EF4-FFF2-40B4-BE49-F238E27FC236}">
                    <a16:creationId xmlns:a16="http://schemas.microsoft.com/office/drawing/2014/main" id="{81AA946D-8DB8-BB42-9136-ADAE19431C7C}"/>
                  </a:ext>
                </a:extLst>
              </p:cNvPr>
              <p:cNvSpPr>
                <a:spLocks/>
              </p:cNvSpPr>
              <p:nvPr/>
            </p:nvSpPr>
            <p:spPr bwMode="hidden">
              <a:xfrm flipH="1">
                <a:off x="3821" y="172"/>
                <a:ext cx="164" cy="597"/>
              </a:xfrm>
              <a:custGeom>
                <a:avLst/>
                <a:gdLst>
                  <a:gd name="T0" fmla="*/ 0 w 776"/>
                  <a:gd name="T1" fmla="*/ 1 h 2368"/>
                  <a:gd name="T2" fmla="*/ 2 w 776"/>
                  <a:gd name="T3" fmla="*/ 0 h 2368"/>
                  <a:gd name="T4" fmla="*/ 1 w 776"/>
                  <a:gd name="T5" fmla="*/ 3 h 2368"/>
                  <a:gd name="T6" fmla="*/ 3 w 776"/>
                  <a:gd name="T7" fmla="*/ 3 h 2368"/>
                  <a:gd name="T8" fmla="*/ 2 w 776"/>
                  <a:gd name="T9" fmla="*/ 5 h 2368"/>
                  <a:gd name="T10" fmla="*/ 4 w 776"/>
                  <a:gd name="T11" fmla="*/ 6 h 2368"/>
                  <a:gd name="T12" fmla="*/ 3 w 776"/>
                  <a:gd name="T13" fmla="*/ 7 h 2368"/>
                  <a:gd name="T14" fmla="*/ 4 w 776"/>
                  <a:gd name="T15" fmla="*/ 8 h 2368"/>
                  <a:gd name="T16" fmla="*/ 4 w 776"/>
                  <a:gd name="T17" fmla="*/ 10 h 2368"/>
                  <a:gd name="T18" fmla="*/ 5 w 776"/>
                  <a:gd name="T19" fmla="*/ 10 h 2368"/>
                  <a:gd name="T20" fmla="*/ 4 w 776"/>
                  <a:gd name="T21" fmla="*/ 12 h 2368"/>
                  <a:gd name="T22" fmla="*/ 5 w 776"/>
                  <a:gd name="T23" fmla="*/ 13 h 2368"/>
                  <a:gd name="T24" fmla="*/ 5 w 776"/>
                  <a:gd name="T25" fmla="*/ 15 h 2368"/>
                  <a:gd name="T26" fmla="*/ 6 w 776"/>
                  <a:gd name="T27" fmla="*/ 17 h 2368"/>
                  <a:gd name="T28" fmla="*/ 6 w 776"/>
                  <a:gd name="T29" fmla="*/ 19 h 2368"/>
                  <a:gd name="T30" fmla="*/ 7 w 776"/>
                  <a:gd name="T31" fmla="*/ 21 h 2368"/>
                  <a:gd name="T32" fmla="*/ 6 w 776"/>
                  <a:gd name="T33" fmla="*/ 23 h 2368"/>
                  <a:gd name="T34" fmla="*/ 7 w 776"/>
                  <a:gd name="T35" fmla="*/ 26 h 2368"/>
                  <a:gd name="T36" fmla="*/ 6 w 776"/>
                  <a:gd name="T37" fmla="*/ 27 h 2368"/>
                  <a:gd name="T38" fmla="*/ 7 w 776"/>
                  <a:gd name="T39" fmla="*/ 29 h 2368"/>
                  <a:gd name="T40" fmla="*/ 7 w 776"/>
                  <a:gd name="T41" fmla="*/ 32 h 2368"/>
                  <a:gd name="T42" fmla="*/ 7 w 776"/>
                  <a:gd name="T43" fmla="*/ 35 h 2368"/>
                  <a:gd name="T44" fmla="*/ 7 w 776"/>
                  <a:gd name="T45" fmla="*/ 36 h 2368"/>
                  <a:gd name="T46" fmla="*/ 7 w 776"/>
                  <a:gd name="T47" fmla="*/ 3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372" name="Freeform 132">
                <a:extLst>
                  <a:ext uri="{FF2B5EF4-FFF2-40B4-BE49-F238E27FC236}">
                    <a16:creationId xmlns:a16="http://schemas.microsoft.com/office/drawing/2014/main" id="{3FA02FA7-1D18-1A42-BD9C-104C984143E9}"/>
                  </a:ext>
                </a:extLst>
              </p:cNvPr>
              <p:cNvSpPr>
                <a:spLocks/>
              </p:cNvSpPr>
              <p:nvPr/>
            </p:nvSpPr>
            <p:spPr bwMode="hidden">
              <a:xfrm>
                <a:off x="4841" y="894"/>
                <a:ext cx="395" cy="628"/>
              </a:xfrm>
              <a:custGeom>
                <a:avLst/>
                <a:gdLst>
                  <a:gd name="T0" fmla="*/ 0 w 776"/>
                  <a:gd name="T1" fmla="*/ 1 h 2368"/>
                  <a:gd name="T2" fmla="*/ 32 w 776"/>
                  <a:gd name="T3" fmla="*/ 0 h 2368"/>
                  <a:gd name="T4" fmla="*/ 13 w 776"/>
                  <a:gd name="T5" fmla="*/ 3 h 2368"/>
                  <a:gd name="T6" fmla="*/ 44 w 776"/>
                  <a:gd name="T7" fmla="*/ 3 h 2368"/>
                  <a:gd name="T8" fmla="*/ 25 w 776"/>
                  <a:gd name="T9" fmla="*/ 6 h 2368"/>
                  <a:gd name="T10" fmla="*/ 50 w 776"/>
                  <a:gd name="T11" fmla="*/ 7 h 2368"/>
                  <a:gd name="T12" fmla="*/ 38 w 776"/>
                  <a:gd name="T13" fmla="*/ 8 h 2368"/>
                  <a:gd name="T14" fmla="*/ 63 w 776"/>
                  <a:gd name="T15" fmla="*/ 9 h 2368"/>
                  <a:gd name="T16" fmla="*/ 50 w 776"/>
                  <a:gd name="T17" fmla="*/ 11 h 2368"/>
                  <a:gd name="T18" fmla="*/ 70 w 776"/>
                  <a:gd name="T19" fmla="*/ 12 h 2368"/>
                  <a:gd name="T20" fmla="*/ 63 w 776"/>
                  <a:gd name="T21" fmla="*/ 14 h 2368"/>
                  <a:gd name="T22" fmla="*/ 76 w 776"/>
                  <a:gd name="T23" fmla="*/ 16 h 2368"/>
                  <a:gd name="T24" fmla="*/ 76 w 776"/>
                  <a:gd name="T25" fmla="*/ 17 h 2368"/>
                  <a:gd name="T26" fmla="*/ 89 w 776"/>
                  <a:gd name="T27" fmla="*/ 20 h 2368"/>
                  <a:gd name="T28" fmla="*/ 82 w 776"/>
                  <a:gd name="T29" fmla="*/ 23 h 2368"/>
                  <a:gd name="T30" fmla="*/ 95 w 776"/>
                  <a:gd name="T31" fmla="*/ 24 h 2368"/>
                  <a:gd name="T32" fmla="*/ 89 w 776"/>
                  <a:gd name="T33" fmla="*/ 27 h 2368"/>
                  <a:gd name="T34" fmla="*/ 95 w 776"/>
                  <a:gd name="T35" fmla="*/ 30 h 2368"/>
                  <a:gd name="T36" fmla="*/ 89 w 776"/>
                  <a:gd name="T37" fmla="*/ 32 h 2368"/>
                  <a:gd name="T38" fmla="*/ 101 w 776"/>
                  <a:gd name="T39" fmla="*/ 34 h 2368"/>
                  <a:gd name="T40" fmla="*/ 95 w 776"/>
                  <a:gd name="T41" fmla="*/ 37 h 2368"/>
                  <a:gd name="T42" fmla="*/ 101 w 776"/>
                  <a:gd name="T43" fmla="*/ 41 h 2368"/>
                  <a:gd name="T44" fmla="*/ 95 w 776"/>
                  <a:gd name="T45" fmla="*/ 41 h 2368"/>
                  <a:gd name="T46" fmla="*/ 101 w 776"/>
                  <a:gd name="T47" fmla="*/ 4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373" name="Freeform 133">
                <a:extLst>
                  <a:ext uri="{FF2B5EF4-FFF2-40B4-BE49-F238E27FC236}">
                    <a16:creationId xmlns:a16="http://schemas.microsoft.com/office/drawing/2014/main" id="{822A93EB-0C57-504A-9EA1-E33D7F21EFCB}"/>
                  </a:ext>
                </a:extLst>
              </p:cNvPr>
              <p:cNvSpPr>
                <a:spLocks/>
              </p:cNvSpPr>
              <p:nvPr/>
            </p:nvSpPr>
            <p:spPr bwMode="hidden">
              <a:xfrm>
                <a:off x="4636" y="576"/>
                <a:ext cx="594" cy="417"/>
              </a:xfrm>
              <a:custGeom>
                <a:avLst/>
                <a:gdLst>
                  <a:gd name="T0" fmla="*/ 0 w 776"/>
                  <a:gd name="T1" fmla="*/ 0 h 2368"/>
                  <a:gd name="T2" fmla="*/ 108 w 776"/>
                  <a:gd name="T3" fmla="*/ 0 h 2368"/>
                  <a:gd name="T4" fmla="*/ 43 w 776"/>
                  <a:gd name="T5" fmla="*/ 1 h 2368"/>
                  <a:gd name="T6" fmla="*/ 151 w 776"/>
                  <a:gd name="T7" fmla="*/ 1 h 2368"/>
                  <a:gd name="T8" fmla="*/ 86 w 776"/>
                  <a:gd name="T9" fmla="*/ 2 h 2368"/>
                  <a:gd name="T10" fmla="*/ 172 w 776"/>
                  <a:gd name="T11" fmla="*/ 2 h 2368"/>
                  <a:gd name="T12" fmla="*/ 129 w 776"/>
                  <a:gd name="T13" fmla="*/ 2 h 2368"/>
                  <a:gd name="T14" fmla="*/ 215 w 776"/>
                  <a:gd name="T15" fmla="*/ 3 h 2368"/>
                  <a:gd name="T16" fmla="*/ 172 w 776"/>
                  <a:gd name="T17" fmla="*/ 3 h 2368"/>
                  <a:gd name="T18" fmla="*/ 237 w 776"/>
                  <a:gd name="T19" fmla="*/ 4 h 2368"/>
                  <a:gd name="T20" fmla="*/ 215 w 776"/>
                  <a:gd name="T21" fmla="*/ 4 h 2368"/>
                  <a:gd name="T22" fmla="*/ 259 w 776"/>
                  <a:gd name="T23" fmla="*/ 5 h 2368"/>
                  <a:gd name="T24" fmla="*/ 259 w 776"/>
                  <a:gd name="T25" fmla="*/ 5 h 2368"/>
                  <a:gd name="T26" fmla="*/ 301 w 776"/>
                  <a:gd name="T27" fmla="*/ 6 h 2368"/>
                  <a:gd name="T28" fmla="*/ 280 w 776"/>
                  <a:gd name="T29" fmla="*/ 7 h 2368"/>
                  <a:gd name="T30" fmla="*/ 323 w 776"/>
                  <a:gd name="T31" fmla="*/ 7 h 2368"/>
                  <a:gd name="T32" fmla="*/ 301 w 776"/>
                  <a:gd name="T33" fmla="*/ 8 h 2368"/>
                  <a:gd name="T34" fmla="*/ 323 w 776"/>
                  <a:gd name="T35" fmla="*/ 9 h 2368"/>
                  <a:gd name="T36" fmla="*/ 301 w 776"/>
                  <a:gd name="T37" fmla="*/ 9 h 2368"/>
                  <a:gd name="T38" fmla="*/ 344 w 776"/>
                  <a:gd name="T39" fmla="*/ 10 h 2368"/>
                  <a:gd name="T40" fmla="*/ 323 w 776"/>
                  <a:gd name="T41" fmla="*/ 11 h 2368"/>
                  <a:gd name="T42" fmla="*/ 344 w 776"/>
                  <a:gd name="T43" fmla="*/ 12 h 2368"/>
                  <a:gd name="T44" fmla="*/ 323 w 776"/>
                  <a:gd name="T45" fmla="*/ 12 h 2368"/>
                  <a:gd name="T46" fmla="*/ 344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374" name="Freeform 134">
                <a:extLst>
                  <a:ext uri="{FF2B5EF4-FFF2-40B4-BE49-F238E27FC236}">
                    <a16:creationId xmlns:a16="http://schemas.microsoft.com/office/drawing/2014/main" id="{B041053E-A5A0-0849-9B20-62775D28A328}"/>
                  </a:ext>
                </a:extLst>
              </p:cNvPr>
              <p:cNvSpPr>
                <a:spLocks/>
              </p:cNvSpPr>
              <p:nvPr/>
            </p:nvSpPr>
            <p:spPr bwMode="hidden">
              <a:xfrm>
                <a:off x="4658" y="132"/>
                <a:ext cx="260" cy="559"/>
              </a:xfrm>
              <a:custGeom>
                <a:avLst/>
                <a:gdLst>
                  <a:gd name="T0" fmla="*/ 0 w 776"/>
                  <a:gd name="T1" fmla="*/ 1 h 2368"/>
                  <a:gd name="T2" fmla="*/ 9 w 776"/>
                  <a:gd name="T3" fmla="*/ 0 h 2368"/>
                  <a:gd name="T4" fmla="*/ 4 w 776"/>
                  <a:gd name="T5" fmla="*/ 2 h 2368"/>
                  <a:gd name="T6" fmla="*/ 13 w 776"/>
                  <a:gd name="T7" fmla="*/ 2 h 2368"/>
                  <a:gd name="T8" fmla="*/ 7 w 776"/>
                  <a:gd name="T9" fmla="*/ 4 h 2368"/>
                  <a:gd name="T10" fmla="*/ 14 w 776"/>
                  <a:gd name="T11" fmla="*/ 5 h 2368"/>
                  <a:gd name="T12" fmla="*/ 11 w 776"/>
                  <a:gd name="T13" fmla="*/ 6 h 2368"/>
                  <a:gd name="T14" fmla="*/ 18 w 776"/>
                  <a:gd name="T15" fmla="*/ 7 h 2368"/>
                  <a:gd name="T16" fmla="*/ 14 w 776"/>
                  <a:gd name="T17" fmla="*/ 8 h 2368"/>
                  <a:gd name="T18" fmla="*/ 20 w 776"/>
                  <a:gd name="T19" fmla="*/ 8 h 2368"/>
                  <a:gd name="T20" fmla="*/ 18 w 776"/>
                  <a:gd name="T21" fmla="*/ 10 h 2368"/>
                  <a:gd name="T22" fmla="*/ 22 w 776"/>
                  <a:gd name="T23" fmla="*/ 11 h 2368"/>
                  <a:gd name="T24" fmla="*/ 22 w 776"/>
                  <a:gd name="T25" fmla="*/ 12 h 2368"/>
                  <a:gd name="T26" fmla="*/ 25 w 776"/>
                  <a:gd name="T27" fmla="*/ 14 h 2368"/>
                  <a:gd name="T28" fmla="*/ 23 w 776"/>
                  <a:gd name="T29" fmla="*/ 16 h 2368"/>
                  <a:gd name="T30" fmla="*/ 27 w 776"/>
                  <a:gd name="T31" fmla="*/ 17 h 2368"/>
                  <a:gd name="T32" fmla="*/ 25 w 776"/>
                  <a:gd name="T33" fmla="*/ 19 h 2368"/>
                  <a:gd name="T34" fmla="*/ 27 w 776"/>
                  <a:gd name="T35" fmla="*/ 21 h 2368"/>
                  <a:gd name="T36" fmla="*/ 25 w 776"/>
                  <a:gd name="T37" fmla="*/ 22 h 2368"/>
                  <a:gd name="T38" fmla="*/ 29 w 776"/>
                  <a:gd name="T39" fmla="*/ 24 h 2368"/>
                  <a:gd name="T40" fmla="*/ 27 w 776"/>
                  <a:gd name="T41" fmla="*/ 26 h 2368"/>
                  <a:gd name="T42" fmla="*/ 29 w 776"/>
                  <a:gd name="T43" fmla="*/ 29 h 2368"/>
                  <a:gd name="T44" fmla="*/ 27 w 776"/>
                  <a:gd name="T45" fmla="*/ 29 h 2368"/>
                  <a:gd name="T46" fmla="*/ 29 w 776"/>
                  <a:gd name="T47" fmla="*/ 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375" name="Freeform 135">
                <a:extLst>
                  <a:ext uri="{FF2B5EF4-FFF2-40B4-BE49-F238E27FC236}">
                    <a16:creationId xmlns:a16="http://schemas.microsoft.com/office/drawing/2014/main" id="{B1735570-1511-E141-B904-6893CFD6116F}"/>
                  </a:ext>
                </a:extLst>
              </p:cNvPr>
              <p:cNvSpPr>
                <a:spLocks/>
              </p:cNvSpPr>
              <p:nvPr/>
            </p:nvSpPr>
            <p:spPr bwMode="hidden">
              <a:xfrm rot="-1346631">
                <a:off x="4401" y="599"/>
                <a:ext cx="175" cy="329"/>
              </a:xfrm>
              <a:custGeom>
                <a:avLst/>
                <a:gdLst>
                  <a:gd name="T0" fmla="*/ 0 w 776"/>
                  <a:gd name="T1" fmla="*/ 0 h 2368"/>
                  <a:gd name="T2" fmla="*/ 3 w 776"/>
                  <a:gd name="T3" fmla="*/ 0 h 2368"/>
                  <a:gd name="T4" fmla="*/ 1 w 776"/>
                  <a:gd name="T5" fmla="*/ 0 h 2368"/>
                  <a:gd name="T6" fmla="*/ 4 w 776"/>
                  <a:gd name="T7" fmla="*/ 0 h 2368"/>
                  <a:gd name="T8" fmla="*/ 2 w 776"/>
                  <a:gd name="T9" fmla="*/ 1 h 2368"/>
                  <a:gd name="T10" fmla="*/ 5 w 776"/>
                  <a:gd name="T11" fmla="*/ 1 h 2368"/>
                  <a:gd name="T12" fmla="*/ 3 w 776"/>
                  <a:gd name="T13" fmla="*/ 1 h 2368"/>
                  <a:gd name="T14" fmla="*/ 5 w 776"/>
                  <a:gd name="T15" fmla="*/ 1 h 2368"/>
                  <a:gd name="T16" fmla="*/ 5 w 776"/>
                  <a:gd name="T17" fmla="*/ 2 h 2368"/>
                  <a:gd name="T18" fmla="*/ 6 w 776"/>
                  <a:gd name="T19" fmla="*/ 2 h 2368"/>
                  <a:gd name="T20" fmla="*/ 5 w 776"/>
                  <a:gd name="T21" fmla="*/ 2 h 2368"/>
                  <a:gd name="T22" fmla="*/ 7 w 776"/>
                  <a:gd name="T23" fmla="*/ 2 h 2368"/>
                  <a:gd name="T24" fmla="*/ 7 w 776"/>
                  <a:gd name="T25" fmla="*/ 3 h 2368"/>
                  <a:gd name="T26" fmla="*/ 8 w 776"/>
                  <a:gd name="T27" fmla="*/ 3 h 2368"/>
                  <a:gd name="T28" fmla="*/ 7 w 776"/>
                  <a:gd name="T29" fmla="*/ 3 h 2368"/>
                  <a:gd name="T30" fmla="*/ 8 w 776"/>
                  <a:gd name="T31" fmla="*/ 3 h 2368"/>
                  <a:gd name="T32" fmla="*/ 8 w 776"/>
                  <a:gd name="T33" fmla="*/ 4 h 2368"/>
                  <a:gd name="T34" fmla="*/ 8 w 776"/>
                  <a:gd name="T35" fmla="*/ 4 h 2368"/>
                  <a:gd name="T36" fmla="*/ 8 w 776"/>
                  <a:gd name="T37" fmla="*/ 5 h 2368"/>
                  <a:gd name="T38" fmla="*/ 9 w 776"/>
                  <a:gd name="T39" fmla="*/ 5 h 2368"/>
                  <a:gd name="T40" fmla="*/ 8 w 776"/>
                  <a:gd name="T41" fmla="*/ 5 h 2368"/>
                  <a:gd name="T42" fmla="*/ 9 w 776"/>
                  <a:gd name="T43" fmla="*/ 6 h 2368"/>
                  <a:gd name="T44" fmla="*/ 8 w 776"/>
                  <a:gd name="T45" fmla="*/ 6 h 2368"/>
                  <a:gd name="T46" fmla="*/ 9 w 776"/>
                  <a:gd name="T47" fmla="*/ 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376" name="Freeform 136">
                <a:extLst>
                  <a:ext uri="{FF2B5EF4-FFF2-40B4-BE49-F238E27FC236}">
                    <a16:creationId xmlns:a16="http://schemas.microsoft.com/office/drawing/2014/main" id="{3651C174-9E75-4944-AA79-2422F46F16C2}"/>
                  </a:ext>
                </a:extLst>
              </p:cNvPr>
              <p:cNvSpPr>
                <a:spLocks/>
              </p:cNvSpPr>
              <p:nvPr/>
            </p:nvSpPr>
            <p:spPr bwMode="hidden">
              <a:xfrm rot="1346631" flipH="1">
                <a:off x="3783" y="589"/>
                <a:ext cx="172" cy="330"/>
              </a:xfrm>
              <a:custGeom>
                <a:avLst/>
                <a:gdLst>
                  <a:gd name="T0" fmla="*/ 0 w 776"/>
                  <a:gd name="T1" fmla="*/ 0 h 2368"/>
                  <a:gd name="T2" fmla="*/ 3 w 776"/>
                  <a:gd name="T3" fmla="*/ 0 h 2368"/>
                  <a:gd name="T4" fmla="*/ 1 w 776"/>
                  <a:gd name="T5" fmla="*/ 0 h 2368"/>
                  <a:gd name="T6" fmla="*/ 4 w 776"/>
                  <a:gd name="T7" fmla="*/ 0 h 2368"/>
                  <a:gd name="T8" fmla="*/ 2 w 776"/>
                  <a:gd name="T9" fmla="*/ 1 h 2368"/>
                  <a:gd name="T10" fmla="*/ 4 w 776"/>
                  <a:gd name="T11" fmla="*/ 1 h 2368"/>
                  <a:gd name="T12" fmla="*/ 3 w 776"/>
                  <a:gd name="T13" fmla="*/ 1 h 2368"/>
                  <a:gd name="T14" fmla="*/ 5 w 776"/>
                  <a:gd name="T15" fmla="*/ 1 h 2368"/>
                  <a:gd name="T16" fmla="*/ 4 w 776"/>
                  <a:gd name="T17" fmla="*/ 2 h 2368"/>
                  <a:gd name="T18" fmla="*/ 6 w 776"/>
                  <a:gd name="T19" fmla="*/ 2 h 2368"/>
                  <a:gd name="T20" fmla="*/ 5 w 776"/>
                  <a:gd name="T21" fmla="*/ 2 h 2368"/>
                  <a:gd name="T22" fmla="*/ 6 w 776"/>
                  <a:gd name="T23" fmla="*/ 2 h 2368"/>
                  <a:gd name="T24" fmla="*/ 6 w 776"/>
                  <a:gd name="T25" fmla="*/ 3 h 2368"/>
                  <a:gd name="T26" fmla="*/ 7 w 776"/>
                  <a:gd name="T27" fmla="*/ 3 h 2368"/>
                  <a:gd name="T28" fmla="*/ 7 w 776"/>
                  <a:gd name="T29" fmla="*/ 3 h 2368"/>
                  <a:gd name="T30" fmla="*/ 8 w 776"/>
                  <a:gd name="T31" fmla="*/ 4 h 2368"/>
                  <a:gd name="T32" fmla="*/ 7 w 776"/>
                  <a:gd name="T33" fmla="*/ 4 h 2368"/>
                  <a:gd name="T34" fmla="*/ 8 w 776"/>
                  <a:gd name="T35" fmla="*/ 4 h 2368"/>
                  <a:gd name="T36" fmla="*/ 7 w 776"/>
                  <a:gd name="T37" fmla="*/ 5 h 2368"/>
                  <a:gd name="T38" fmla="*/ 8 w 776"/>
                  <a:gd name="T39" fmla="*/ 5 h 2368"/>
                  <a:gd name="T40" fmla="*/ 8 w 776"/>
                  <a:gd name="T41" fmla="*/ 5 h 2368"/>
                  <a:gd name="T42" fmla="*/ 8 w 776"/>
                  <a:gd name="T43" fmla="*/ 6 h 2368"/>
                  <a:gd name="T44" fmla="*/ 8 w 776"/>
                  <a:gd name="T45" fmla="*/ 6 h 2368"/>
                  <a:gd name="T46" fmla="*/ 8 w 776"/>
                  <a:gd name="T47" fmla="*/ 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grpSp>
      </p:grpSp>
      <p:sp>
        <p:nvSpPr>
          <p:cNvPr id="13315" name="Rectangle 137">
            <a:extLst>
              <a:ext uri="{FF2B5EF4-FFF2-40B4-BE49-F238E27FC236}">
                <a16:creationId xmlns:a16="http://schemas.microsoft.com/office/drawing/2014/main" id="{4A2B4757-D853-8849-B09A-283746A9A170}"/>
              </a:ext>
            </a:extLst>
          </p:cNvPr>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6" name="Rectangle 138">
            <a:extLst>
              <a:ext uri="{FF2B5EF4-FFF2-40B4-BE49-F238E27FC236}">
                <a16:creationId xmlns:a16="http://schemas.microsoft.com/office/drawing/2014/main" id="{CDC081C4-03B9-D745-90BA-E9C69EC9E91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79" name="Rectangle 139">
            <a:extLst>
              <a:ext uri="{FF2B5EF4-FFF2-40B4-BE49-F238E27FC236}">
                <a16:creationId xmlns:a16="http://schemas.microsoft.com/office/drawing/2014/main" id="{F4350B53-CA6B-404C-9BAA-59058E04FEB5}"/>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charset="0"/>
                <a:cs typeface="+mn-cs"/>
              </a:defRPr>
            </a:lvl1pPr>
          </a:lstStyle>
          <a:p>
            <a:pPr>
              <a:defRPr/>
            </a:pPr>
            <a:endParaRPr lang="en-US"/>
          </a:p>
        </p:txBody>
      </p:sp>
      <p:sp>
        <p:nvSpPr>
          <p:cNvPr id="10380" name="Rectangle 140">
            <a:extLst>
              <a:ext uri="{FF2B5EF4-FFF2-40B4-BE49-F238E27FC236}">
                <a16:creationId xmlns:a16="http://schemas.microsoft.com/office/drawing/2014/main" id="{1A9F4A5D-43D1-214F-AC7F-F251B7418B48}"/>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latin typeface="Arial Black" panose="020B0604020202020204" pitchFamily="34" charset="0"/>
              </a:defRPr>
            </a:lvl1pPr>
          </a:lstStyle>
          <a:p>
            <a:pPr>
              <a:defRPr/>
            </a:pPr>
            <a:r>
              <a:rPr lang="en-US" altLang="en-US"/>
              <a:t>Copyright © 2010  R. R. Dickerson &amp; Z.Q. Li</a:t>
            </a:r>
          </a:p>
        </p:txBody>
      </p:sp>
      <p:sp>
        <p:nvSpPr>
          <p:cNvPr id="10381" name="Rectangle 141">
            <a:extLst>
              <a:ext uri="{FF2B5EF4-FFF2-40B4-BE49-F238E27FC236}">
                <a16:creationId xmlns:a16="http://schemas.microsoft.com/office/drawing/2014/main" id="{ECCE3B55-975F-CA41-8434-2C5E7ADF1821}"/>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smtClean="0">
                <a:latin typeface="Arial Black" panose="020B0604020202020204" pitchFamily="34" charset="0"/>
              </a:defRPr>
            </a:lvl1pPr>
          </a:lstStyle>
          <a:p>
            <a:pPr>
              <a:defRPr/>
            </a:pPr>
            <a:fld id="{4376A3F9-E96F-EB41-A05D-270C2FBFC895}"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858"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hdr="0" dt="0"/>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Black"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Black"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Black"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Black"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Black" charset="0"/>
          <a:ea typeface="ＭＳ Ｐゴシック" charset="0"/>
        </a:defRPr>
      </a:lvl6pPr>
      <a:lvl7pPr marL="914400" algn="l" rtl="0" fontAlgn="base">
        <a:spcBef>
          <a:spcPct val="0"/>
        </a:spcBef>
        <a:spcAft>
          <a:spcPct val="0"/>
        </a:spcAft>
        <a:defRPr sz="4400">
          <a:solidFill>
            <a:schemeClr val="tx2"/>
          </a:solidFill>
          <a:latin typeface="Arial Black" charset="0"/>
          <a:ea typeface="ＭＳ Ｐゴシック" charset="0"/>
        </a:defRPr>
      </a:lvl7pPr>
      <a:lvl8pPr marL="1371600" algn="l" rtl="0" fontAlgn="base">
        <a:spcBef>
          <a:spcPct val="0"/>
        </a:spcBef>
        <a:spcAft>
          <a:spcPct val="0"/>
        </a:spcAft>
        <a:defRPr sz="4400">
          <a:solidFill>
            <a:schemeClr val="tx2"/>
          </a:solidFill>
          <a:latin typeface="Arial Black" charset="0"/>
          <a:ea typeface="ＭＳ Ｐゴシック" charset="0"/>
        </a:defRPr>
      </a:lvl8pPr>
      <a:lvl9pPr marL="1828800" algn="l" rtl="0" fontAlgn="base">
        <a:spcBef>
          <a:spcPct val="0"/>
        </a:spcBef>
        <a:spcAft>
          <a:spcPct val="0"/>
        </a:spcAft>
        <a:defRPr sz="4400">
          <a:solidFill>
            <a:schemeClr val="tx2"/>
          </a:solidFill>
          <a:latin typeface="Arial Black" charset="0"/>
          <a:ea typeface="ＭＳ Ｐゴシック"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New Roman" charset="0"/>
        <a:buChar char="–"/>
        <a:defRPr sz="2000">
          <a:solidFill>
            <a:schemeClr val="tx1"/>
          </a:solidFill>
          <a:latin typeface="+mn-lt"/>
          <a:ea typeface="+mn-ea"/>
        </a:defRPr>
      </a:lvl6pPr>
      <a:lvl7pPr marL="2971800" indent="-228600" algn="l" rtl="0" fontAlgn="base">
        <a:spcBef>
          <a:spcPct val="20000"/>
        </a:spcBef>
        <a:spcAft>
          <a:spcPct val="0"/>
        </a:spcAft>
        <a:buFont typeface="Times New Roman" charset="0"/>
        <a:buChar char="–"/>
        <a:defRPr sz="2000">
          <a:solidFill>
            <a:schemeClr val="tx1"/>
          </a:solidFill>
          <a:latin typeface="+mn-lt"/>
          <a:ea typeface="+mn-ea"/>
        </a:defRPr>
      </a:lvl7pPr>
      <a:lvl8pPr marL="3429000" indent="-228600" algn="l" rtl="0" fontAlgn="base">
        <a:spcBef>
          <a:spcPct val="20000"/>
        </a:spcBef>
        <a:spcAft>
          <a:spcPct val="0"/>
        </a:spcAft>
        <a:buFont typeface="Times New Roman" charset="0"/>
        <a:buChar char="–"/>
        <a:defRPr sz="2000">
          <a:solidFill>
            <a:schemeClr val="tx1"/>
          </a:solidFill>
          <a:latin typeface="+mn-lt"/>
          <a:ea typeface="+mn-ea"/>
        </a:defRPr>
      </a:lvl8pPr>
      <a:lvl9pPr marL="3886200" indent="-228600" algn="l" rtl="0" fontAlgn="base">
        <a:spcBef>
          <a:spcPct val="20000"/>
        </a:spcBef>
        <a:spcAft>
          <a:spcPct val="0"/>
        </a:spcAft>
        <a:buFont typeface="Times New Roman"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38">
            <a:extLst>
              <a:ext uri="{FF2B5EF4-FFF2-40B4-BE49-F238E27FC236}">
                <a16:creationId xmlns:a16="http://schemas.microsoft.com/office/drawing/2014/main" id="{C6B700DD-1D0A-3248-911D-AFE9736CFA15}"/>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604020202020204" pitchFamily="34" charset="0"/>
                <a:ea typeface="ＭＳ Ｐゴシック" panose="020B0600070205080204" pitchFamily="34" charset="-128"/>
              </a:defRPr>
            </a:lvl1pPr>
            <a:lvl2pPr marL="742950" indent="-285750">
              <a:spcBef>
                <a:spcPct val="20000"/>
              </a:spcBef>
              <a:buClr>
                <a:schemeClr val="folHlink"/>
              </a:buClr>
              <a:buChar char="•"/>
              <a:defRPr sz="2800">
                <a:solidFill>
                  <a:schemeClr val="tx1"/>
                </a:solidFill>
                <a:latin typeface="Arial Black"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Black" panose="020B0604020202020204" pitchFamily="34" charset="0"/>
                <a:ea typeface="ＭＳ Ｐゴシック" panose="020B0600070205080204" pitchFamily="34" charset="-128"/>
              </a:defRPr>
            </a:lvl3pPr>
            <a:lvl4pPr marL="1600200" indent="-228600">
              <a:spcBef>
                <a:spcPct val="20000"/>
              </a:spcBef>
              <a:buFont typeface="Times New Roman" panose="02020603050405020304" pitchFamily="18" charset="0"/>
              <a:buChar char="−"/>
              <a:defRPr sz="2000">
                <a:solidFill>
                  <a:schemeClr val="tx1"/>
                </a:solidFill>
                <a:latin typeface="Arial Black" panose="020B0604020202020204" pitchFamily="34" charset="0"/>
                <a:ea typeface="ＭＳ Ｐゴシック" panose="020B0600070205080204" pitchFamily="34" charset="-128"/>
              </a:defRPr>
            </a:lvl4pPr>
            <a:lvl5pPr marL="2057400" indent="-228600">
              <a:spcBef>
                <a:spcPct val="20000"/>
              </a:spcBef>
              <a:buFont typeface="Times New Roman" panose="02020603050405020304" pitchFamily="18" charset="0"/>
              <a:buChar char="–"/>
              <a:defRPr sz="2000">
                <a:solidFill>
                  <a:schemeClr val="tx1"/>
                </a:solidFill>
                <a:latin typeface="Arial Black"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604020202020204" pitchFamily="34" charset="0"/>
                <a:ea typeface="ＭＳ Ｐゴシック" panose="020B0600070205080204" pitchFamily="34" charset="-128"/>
              </a:defRPr>
            </a:lvl9pPr>
          </a:lstStyle>
          <a:p>
            <a:pPr>
              <a:spcBef>
                <a:spcPct val="0"/>
              </a:spcBef>
              <a:buClrTx/>
              <a:buFontTx/>
              <a:buNone/>
            </a:pPr>
            <a:r>
              <a:rPr lang="en-US" altLang="en-US" sz="1400"/>
              <a:t>Copyright © 2014  R. R. Dickerson &amp; Z.Q. Li</a:t>
            </a:r>
          </a:p>
        </p:txBody>
      </p:sp>
      <p:sp>
        <p:nvSpPr>
          <p:cNvPr id="26626" name="Rectangle 139">
            <a:extLst>
              <a:ext uri="{FF2B5EF4-FFF2-40B4-BE49-F238E27FC236}">
                <a16:creationId xmlns:a16="http://schemas.microsoft.com/office/drawing/2014/main" id="{62081C46-6D49-524D-B344-3DDF7267436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604020202020204" pitchFamily="34" charset="0"/>
                <a:ea typeface="ＭＳ Ｐゴシック" panose="020B0600070205080204" pitchFamily="34" charset="-128"/>
              </a:defRPr>
            </a:lvl1pPr>
            <a:lvl2pPr marL="742950" indent="-285750">
              <a:spcBef>
                <a:spcPct val="20000"/>
              </a:spcBef>
              <a:buClr>
                <a:schemeClr val="folHlink"/>
              </a:buClr>
              <a:buChar char="•"/>
              <a:defRPr sz="2800">
                <a:solidFill>
                  <a:schemeClr val="tx1"/>
                </a:solidFill>
                <a:latin typeface="Arial Black"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Black" panose="020B0604020202020204" pitchFamily="34" charset="0"/>
                <a:ea typeface="ＭＳ Ｐゴシック" panose="020B0600070205080204" pitchFamily="34" charset="-128"/>
              </a:defRPr>
            </a:lvl3pPr>
            <a:lvl4pPr marL="1600200" indent="-228600">
              <a:spcBef>
                <a:spcPct val="20000"/>
              </a:spcBef>
              <a:buFont typeface="Times New Roman" panose="02020603050405020304" pitchFamily="18" charset="0"/>
              <a:buChar char="−"/>
              <a:defRPr sz="2000">
                <a:solidFill>
                  <a:schemeClr val="tx1"/>
                </a:solidFill>
                <a:latin typeface="Arial Black" panose="020B0604020202020204" pitchFamily="34" charset="0"/>
                <a:ea typeface="ＭＳ Ｐゴシック" panose="020B0600070205080204" pitchFamily="34" charset="-128"/>
              </a:defRPr>
            </a:lvl4pPr>
            <a:lvl5pPr marL="2057400" indent="-228600">
              <a:spcBef>
                <a:spcPct val="20000"/>
              </a:spcBef>
              <a:buFont typeface="Times New Roman" panose="02020603050405020304" pitchFamily="18" charset="0"/>
              <a:buChar char="–"/>
              <a:defRPr sz="2000">
                <a:solidFill>
                  <a:schemeClr val="tx1"/>
                </a:solidFill>
                <a:latin typeface="Arial Black"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604020202020204" pitchFamily="34" charset="0"/>
                <a:ea typeface="ＭＳ Ｐゴシック" panose="020B0600070205080204" pitchFamily="34" charset="-128"/>
              </a:defRPr>
            </a:lvl9pPr>
          </a:lstStyle>
          <a:p>
            <a:pPr>
              <a:spcBef>
                <a:spcPct val="0"/>
              </a:spcBef>
              <a:buClrTx/>
              <a:buFontTx/>
              <a:buNone/>
            </a:pPr>
            <a:fld id="{81338538-2C44-AA42-BDA8-B7885345F307}" type="slidenum">
              <a:rPr lang="en-US" altLang="en-US" sz="1400"/>
              <a:pPr>
                <a:spcBef>
                  <a:spcPct val="0"/>
                </a:spcBef>
                <a:buClrTx/>
                <a:buFontTx/>
                <a:buNone/>
              </a:pPr>
              <a:t>1</a:t>
            </a:fld>
            <a:endParaRPr lang="en-US" altLang="en-US" sz="1400"/>
          </a:p>
        </p:txBody>
      </p:sp>
      <p:sp>
        <p:nvSpPr>
          <p:cNvPr id="2050" name="Rectangle 2">
            <a:extLst>
              <a:ext uri="{FF2B5EF4-FFF2-40B4-BE49-F238E27FC236}">
                <a16:creationId xmlns:a16="http://schemas.microsoft.com/office/drawing/2014/main" id="{B28126C2-4A5B-3642-B443-F6BD123BA725}"/>
              </a:ext>
            </a:extLst>
          </p:cNvPr>
          <p:cNvSpPr>
            <a:spLocks noGrp="1" noChangeArrowheads="1"/>
          </p:cNvSpPr>
          <p:nvPr>
            <p:ph type="ctrTitle"/>
          </p:nvPr>
        </p:nvSpPr>
        <p:spPr>
          <a:xfrm>
            <a:off x="685800" y="990600"/>
            <a:ext cx="7772400" cy="1470025"/>
          </a:xfrm>
          <a:extLst>
            <a:ext uri="{909E8E84-426E-40dd-AFC4-6F175D3DCCD1}"/>
            <a:ext uri="{91240B29-F687-4f45-9708-019B960494DF}"/>
            <a:ext uri="{AF507438-7753-43e0-B8FC-AC1667EBCBE1}"/>
            <a:ext uri="{FAA26D3D-D897-4be2-8F04-BA451C77F1D7}"/>
          </a:extLst>
        </p:spPr>
        <p:txBody>
          <a:bodyPr/>
          <a:lstStyle/>
          <a:p>
            <a:pPr eaLnBrk="1" hangingPunct="1">
              <a:defRPr/>
            </a:pPr>
            <a:r>
              <a:rPr lang="en-US" dirty="0">
                <a:cs typeface="+mj-cs"/>
              </a:rPr>
              <a:t>Spectroscopy and Photochemistry</a:t>
            </a:r>
          </a:p>
        </p:txBody>
      </p:sp>
      <p:sp>
        <p:nvSpPr>
          <p:cNvPr id="2051" name="Rectangle 3">
            <a:extLst>
              <a:ext uri="{FF2B5EF4-FFF2-40B4-BE49-F238E27FC236}">
                <a16:creationId xmlns:a16="http://schemas.microsoft.com/office/drawing/2014/main" id="{7AFF335D-00E6-2F43-A54C-0C1D21843043}"/>
              </a:ext>
            </a:extLst>
          </p:cNvPr>
          <p:cNvSpPr>
            <a:spLocks noGrp="1" noChangeArrowheads="1"/>
          </p:cNvSpPr>
          <p:nvPr>
            <p:ph type="subTitle" idx="1"/>
          </p:nvPr>
        </p:nvSpPr>
        <p:spPr>
          <a:extLst>
            <a:ext uri="{909E8E84-426E-40dd-AFC4-6F175D3DCCD1}"/>
            <a:ext uri="{91240B29-F687-4f45-9708-019B960494DF}"/>
            <a:ext uri="{AF507438-7753-43e0-B8FC-AC1667EBCBE1}"/>
            <a:ext uri="{FAA26D3D-D897-4be2-8F04-BA451C77F1D7}"/>
          </a:extLst>
        </p:spPr>
        <p:txBody>
          <a:bodyPr/>
          <a:lstStyle/>
          <a:p>
            <a:pPr eaLnBrk="1" hangingPunct="1">
              <a:defRPr/>
            </a:pPr>
            <a:r>
              <a:rPr lang="en-US" dirty="0">
                <a:cs typeface="+mn-cs"/>
              </a:rPr>
              <a:t>AOSC 620</a:t>
            </a:r>
          </a:p>
          <a:p>
            <a:pPr eaLnBrk="1" hangingPunct="1">
              <a:defRPr/>
            </a:pPr>
            <a:r>
              <a:rPr lang="en-US" dirty="0">
                <a:cs typeface="+mn-cs"/>
              </a:rPr>
              <a:t>R. Dickerson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oter Placeholder 2">
            <a:extLst>
              <a:ext uri="{FF2B5EF4-FFF2-40B4-BE49-F238E27FC236}">
                <a16:creationId xmlns:a16="http://schemas.microsoft.com/office/drawing/2014/main" id="{AA673599-BF03-F546-8F1F-4831549AB54C}"/>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35842" name="Slide Number Placeholder 3">
            <a:extLst>
              <a:ext uri="{FF2B5EF4-FFF2-40B4-BE49-F238E27FC236}">
                <a16:creationId xmlns:a16="http://schemas.microsoft.com/office/drawing/2014/main" id="{B284FD1D-C3BF-0444-8C7D-39170F014E1E}"/>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0CBAFAE-DE12-7940-9C98-EB81B078B923}" type="slidenum">
              <a:rPr lang="en-US" altLang="en-US" sz="1400"/>
              <a:pPr>
                <a:spcBef>
                  <a:spcPct val="0"/>
                </a:spcBef>
                <a:buFontTx/>
                <a:buNone/>
              </a:pPr>
              <a:t>10</a:t>
            </a:fld>
            <a:endParaRPr lang="en-US" altLang="en-US" sz="1400"/>
          </a:p>
        </p:txBody>
      </p:sp>
      <p:pic>
        <p:nvPicPr>
          <p:cNvPr id="35843" name="Picture 2">
            <a:extLst>
              <a:ext uri="{FF2B5EF4-FFF2-40B4-BE49-F238E27FC236}">
                <a16:creationId xmlns:a16="http://schemas.microsoft.com/office/drawing/2014/main" id="{0A356EFF-4100-EE46-ACE1-066814541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7613"/>
            <a:ext cx="9144000" cy="442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oter Placeholder 4">
            <a:extLst>
              <a:ext uri="{FF2B5EF4-FFF2-40B4-BE49-F238E27FC236}">
                <a16:creationId xmlns:a16="http://schemas.microsoft.com/office/drawing/2014/main" id="{9CA134C9-0C30-F646-886C-35B5FFE487CA}"/>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2010  R. R. Dickerson &amp; Z.Q. Li</a:t>
            </a:r>
          </a:p>
        </p:txBody>
      </p:sp>
      <p:sp>
        <p:nvSpPr>
          <p:cNvPr id="36866" name="Slide Number Placeholder 5">
            <a:extLst>
              <a:ext uri="{FF2B5EF4-FFF2-40B4-BE49-F238E27FC236}">
                <a16:creationId xmlns:a16="http://schemas.microsoft.com/office/drawing/2014/main" id="{6B8C1DD5-5FEC-DC43-89A1-3BABE7581E5B}"/>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03D9628-9B93-E147-BF80-64D819CA7B9E}" type="slidenum">
              <a:rPr lang="en-US" altLang="en-US" sz="1400"/>
              <a:pPr>
                <a:spcBef>
                  <a:spcPct val="0"/>
                </a:spcBef>
                <a:buFontTx/>
                <a:buNone/>
              </a:pPr>
              <a:t>11</a:t>
            </a:fld>
            <a:endParaRPr lang="en-US" altLang="en-US" sz="1400"/>
          </a:p>
        </p:txBody>
      </p:sp>
      <p:pic>
        <p:nvPicPr>
          <p:cNvPr id="36867" name="Picture 4">
            <a:extLst>
              <a:ext uri="{FF2B5EF4-FFF2-40B4-BE49-F238E27FC236}">
                <a16:creationId xmlns:a16="http://schemas.microsoft.com/office/drawing/2014/main" id="{6F607E40-8086-8145-BAF2-A4415789F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2964"/>
          <a:stretch>
            <a:fillRect/>
          </a:stretch>
        </p:blipFill>
        <p:spPr bwMode="auto">
          <a:xfrm>
            <a:off x="0" y="0"/>
            <a:ext cx="9144000" cy="579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oter Placeholder 2">
            <a:extLst>
              <a:ext uri="{FF2B5EF4-FFF2-40B4-BE49-F238E27FC236}">
                <a16:creationId xmlns:a16="http://schemas.microsoft.com/office/drawing/2014/main" id="{5DC39FA2-58A8-4A41-88B9-C4CEC75DB0F6}"/>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2010  R. R. Dickerson &amp; Z.Q. Li</a:t>
            </a:r>
          </a:p>
        </p:txBody>
      </p:sp>
      <p:sp>
        <p:nvSpPr>
          <p:cNvPr id="37890" name="Slide Number Placeholder 3">
            <a:extLst>
              <a:ext uri="{FF2B5EF4-FFF2-40B4-BE49-F238E27FC236}">
                <a16:creationId xmlns:a16="http://schemas.microsoft.com/office/drawing/2014/main" id="{3A6A88E0-AED4-234F-A297-1E8D4FD86E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F7514F2-4B9C-CA49-B0D9-78CE464AA496}" type="slidenum">
              <a:rPr lang="en-US" altLang="en-US" sz="1400"/>
              <a:pPr>
                <a:spcBef>
                  <a:spcPct val="0"/>
                </a:spcBef>
                <a:buFontTx/>
                <a:buNone/>
              </a:pPr>
              <a:t>12</a:t>
            </a:fld>
            <a:endParaRPr lang="en-US" altLang="en-US" sz="1400"/>
          </a:p>
        </p:txBody>
      </p:sp>
      <p:pic>
        <p:nvPicPr>
          <p:cNvPr id="37891" name="Picture 4">
            <a:extLst>
              <a:ext uri="{FF2B5EF4-FFF2-40B4-BE49-F238E27FC236}">
                <a16:creationId xmlns:a16="http://schemas.microsoft.com/office/drawing/2014/main" id="{7AC58CEA-E0BA-C740-9EDE-387A34F40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8022" r="26352"/>
          <a:stretch>
            <a:fillRect/>
          </a:stretch>
        </p:blipFill>
        <p:spPr bwMode="auto">
          <a:xfrm>
            <a:off x="381000" y="838200"/>
            <a:ext cx="8305800"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ooter Placeholder 2">
            <a:extLst>
              <a:ext uri="{FF2B5EF4-FFF2-40B4-BE49-F238E27FC236}">
                <a16:creationId xmlns:a16="http://schemas.microsoft.com/office/drawing/2014/main" id="{DCE283C5-F243-1944-9556-C5871EFE9201}"/>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38914" name="Slide Number Placeholder 3">
            <a:extLst>
              <a:ext uri="{FF2B5EF4-FFF2-40B4-BE49-F238E27FC236}">
                <a16:creationId xmlns:a16="http://schemas.microsoft.com/office/drawing/2014/main" id="{281D57B0-3DCB-5643-A5A3-E48D6B2F758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6C671F1-8314-1E46-9DB2-FBAE410EC63D}" type="slidenum">
              <a:rPr lang="en-US" altLang="en-US" sz="1400"/>
              <a:pPr>
                <a:spcBef>
                  <a:spcPct val="0"/>
                </a:spcBef>
                <a:buFontTx/>
                <a:buNone/>
              </a:pPr>
              <a:t>13</a:t>
            </a:fld>
            <a:endParaRPr lang="en-US" altLang="en-US" sz="1400"/>
          </a:p>
        </p:txBody>
      </p:sp>
      <p:pic>
        <p:nvPicPr>
          <p:cNvPr id="38915" name="Picture 2">
            <a:extLst>
              <a:ext uri="{FF2B5EF4-FFF2-40B4-BE49-F238E27FC236}">
                <a16:creationId xmlns:a16="http://schemas.microsoft.com/office/drawing/2014/main" id="{483BF1B5-BBA1-194B-AE24-6ECCD76560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0168" b="67360"/>
          <a:stretch>
            <a:fillRect/>
          </a:stretch>
        </p:blipFill>
        <p:spPr bwMode="auto">
          <a:xfrm>
            <a:off x="0" y="1676400"/>
            <a:ext cx="8001000"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3">
            <a:extLst>
              <a:ext uri="{FF2B5EF4-FFF2-40B4-BE49-F238E27FC236}">
                <a16:creationId xmlns:a16="http://schemas.microsoft.com/office/drawing/2014/main" id="{FE9273BC-2094-934C-9ABC-EE88CC36FAD9}"/>
              </a:ext>
            </a:extLst>
          </p:cNvPr>
          <p:cNvSpPr txBox="1">
            <a:spLocks noChangeArrowheads="1"/>
          </p:cNvSpPr>
          <p:nvPr/>
        </p:nvSpPr>
        <p:spPr bwMode="auto">
          <a:xfrm>
            <a:off x="1752600" y="533400"/>
            <a:ext cx="617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2000" b="1"/>
              <a:t>Example: Photolysis of molecular oxygen.</a:t>
            </a:r>
          </a:p>
          <a:p>
            <a:pPr algn="ctr" eaLnBrk="1" hangingPunct="1">
              <a:spcBef>
                <a:spcPct val="50000"/>
              </a:spcBef>
            </a:pPr>
            <a:r>
              <a:rPr lang="en-US" altLang="en-US" sz="2000" b="1"/>
              <a:t>This problem left for students.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oter Placeholder 2">
            <a:extLst>
              <a:ext uri="{FF2B5EF4-FFF2-40B4-BE49-F238E27FC236}">
                <a16:creationId xmlns:a16="http://schemas.microsoft.com/office/drawing/2014/main" id="{F089E444-6C07-C647-BEE7-8AF9E2427BC8}"/>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39938" name="Slide Number Placeholder 3">
            <a:extLst>
              <a:ext uri="{FF2B5EF4-FFF2-40B4-BE49-F238E27FC236}">
                <a16:creationId xmlns:a16="http://schemas.microsoft.com/office/drawing/2014/main" id="{ABEBECDA-E5AD-2141-889B-D31B1E65BD76}"/>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A9ACB6F-AF33-E749-A1F1-34EDC729F305}" type="slidenum">
              <a:rPr lang="en-US" altLang="en-US" sz="1400"/>
              <a:pPr>
                <a:spcBef>
                  <a:spcPct val="0"/>
                </a:spcBef>
                <a:buFontTx/>
                <a:buNone/>
              </a:pPr>
              <a:t>14</a:t>
            </a:fld>
            <a:endParaRPr lang="en-US" altLang="en-US" sz="1400"/>
          </a:p>
        </p:txBody>
      </p:sp>
      <p:pic>
        <p:nvPicPr>
          <p:cNvPr id="39939" name="Picture 2">
            <a:extLst>
              <a:ext uri="{FF2B5EF4-FFF2-40B4-BE49-F238E27FC236}">
                <a16:creationId xmlns:a16="http://schemas.microsoft.com/office/drawing/2014/main" id="{F8A4B7AA-72B4-1946-A5EA-D610B4292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2417" b="21761"/>
          <a:stretch>
            <a:fillRect/>
          </a:stretch>
        </p:blipFill>
        <p:spPr bwMode="auto">
          <a:xfrm>
            <a:off x="304800" y="762000"/>
            <a:ext cx="853916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oter Placeholder 1">
            <a:extLst>
              <a:ext uri="{FF2B5EF4-FFF2-40B4-BE49-F238E27FC236}">
                <a16:creationId xmlns:a16="http://schemas.microsoft.com/office/drawing/2014/main" id="{360D4EB3-A3AD-5740-9686-343742769F70}"/>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2010  R. R. Dickerson &amp; Z.Q. Li</a:t>
            </a:r>
          </a:p>
        </p:txBody>
      </p:sp>
      <p:sp>
        <p:nvSpPr>
          <p:cNvPr id="40962" name="Slide Number Placeholder 2">
            <a:extLst>
              <a:ext uri="{FF2B5EF4-FFF2-40B4-BE49-F238E27FC236}">
                <a16:creationId xmlns:a16="http://schemas.microsoft.com/office/drawing/2014/main" id="{BD89D881-686D-FB40-902B-18A9CB9FDF4A}"/>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91F45E8-C026-D04A-A676-564C28CC79D1}" type="slidenum">
              <a:rPr lang="en-US" altLang="en-US" sz="1400"/>
              <a:pPr>
                <a:spcBef>
                  <a:spcPct val="0"/>
                </a:spcBef>
                <a:buFontTx/>
                <a:buNone/>
              </a:pPr>
              <a:t>15</a:t>
            </a:fld>
            <a:endParaRPr lang="en-US" altLang="en-US" sz="1400"/>
          </a:p>
        </p:txBody>
      </p:sp>
      <p:sp>
        <p:nvSpPr>
          <p:cNvPr id="40963" name="Rectangle 3">
            <a:extLst>
              <a:ext uri="{FF2B5EF4-FFF2-40B4-BE49-F238E27FC236}">
                <a16:creationId xmlns:a16="http://schemas.microsoft.com/office/drawing/2014/main" id="{C9056BA3-FBAE-F54B-A0AF-0F53DC28C195}"/>
              </a:ext>
            </a:extLst>
          </p:cNvPr>
          <p:cNvSpPr>
            <a:spLocks noChangeArrowheads="1"/>
          </p:cNvSpPr>
          <p:nvPr/>
        </p:nvSpPr>
        <p:spPr bwMode="auto">
          <a:xfrm>
            <a:off x="381000" y="381000"/>
            <a:ext cx="81534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a:p>
            <a:pPr algn="ctr" eaLnBrk="1" hangingPunct="1">
              <a:spcBef>
                <a:spcPct val="0"/>
              </a:spcBef>
              <a:buFontTx/>
              <a:buNone/>
            </a:pPr>
            <a:r>
              <a:rPr lang="en-US" altLang="en-US" sz="1800"/>
              <a:t>HONO is a hot topic in atmospheric chemistry – there is more of it there than </a:t>
            </a:r>
          </a:p>
          <a:p>
            <a:pPr algn="ctr" eaLnBrk="1" hangingPunct="1">
              <a:spcBef>
                <a:spcPct val="0"/>
              </a:spcBef>
              <a:buFontTx/>
              <a:buNone/>
            </a:pPr>
            <a:r>
              <a:rPr lang="en-US" altLang="en-US" sz="1800"/>
              <a:t>makes sense.</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Missing Gas-Phase Source of HONO Inferred from Zeppelin Measurements in the Troposphere,</a:t>
            </a:r>
          </a:p>
          <a:p>
            <a:pPr eaLnBrk="1" hangingPunct="1">
              <a:spcBef>
                <a:spcPct val="0"/>
              </a:spcBef>
              <a:buFontTx/>
              <a:buNone/>
            </a:pPr>
            <a:r>
              <a:rPr lang="en-US" altLang="en-US" sz="1800"/>
              <a:t>By: Li, Xin; Rohrer, Franz; Hofzumahaus, Andreas; et al.</a:t>
            </a:r>
          </a:p>
          <a:p>
            <a:pPr eaLnBrk="1" hangingPunct="1">
              <a:spcBef>
                <a:spcPct val="0"/>
              </a:spcBef>
              <a:buFontTx/>
              <a:buNone/>
            </a:pPr>
            <a:r>
              <a:rPr lang="en-US" altLang="en-US" sz="1800"/>
              <a:t>SCIENCE  Volume: 344   Issue: 6181   Pages: 292-296   Published: APR 18 2014 </a:t>
            </a:r>
          </a:p>
        </p:txBody>
      </p:sp>
      <p:pic>
        <p:nvPicPr>
          <p:cNvPr id="40964" name="Picture 2">
            <a:extLst>
              <a:ext uri="{FF2B5EF4-FFF2-40B4-BE49-F238E27FC236}">
                <a16:creationId xmlns:a16="http://schemas.microsoft.com/office/drawing/2014/main" id="{E0E2B02C-8C65-8A4E-9E6D-5C278BD90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65300"/>
            <a:ext cx="5029200" cy="227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5" name="Picture 3">
            <a:extLst>
              <a:ext uri="{FF2B5EF4-FFF2-40B4-BE49-F238E27FC236}">
                <a16:creationId xmlns:a16="http://schemas.microsoft.com/office/drawing/2014/main" id="{9D1FCF42-EAE9-524F-B144-0F2C44DD89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7363" y="1676400"/>
            <a:ext cx="3198812"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ooter Placeholder 4">
            <a:extLst>
              <a:ext uri="{FF2B5EF4-FFF2-40B4-BE49-F238E27FC236}">
                <a16:creationId xmlns:a16="http://schemas.microsoft.com/office/drawing/2014/main" id="{4C29B4AF-3590-504C-BEED-850F68C7002E}"/>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2010  R. R. Dickerson &amp; Z.Q. Li</a:t>
            </a:r>
          </a:p>
        </p:txBody>
      </p:sp>
      <p:sp>
        <p:nvSpPr>
          <p:cNvPr id="41986" name="Slide Number Placeholder 5">
            <a:extLst>
              <a:ext uri="{FF2B5EF4-FFF2-40B4-BE49-F238E27FC236}">
                <a16:creationId xmlns:a16="http://schemas.microsoft.com/office/drawing/2014/main" id="{30D3FC7E-F043-0B46-8E9B-9744148E378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8CF4580-94AC-5941-B9A8-C8E2DE1D2F3F}" type="slidenum">
              <a:rPr lang="en-US" altLang="en-US" sz="1400"/>
              <a:pPr>
                <a:spcBef>
                  <a:spcPct val="0"/>
                </a:spcBef>
                <a:buFontTx/>
                <a:buNone/>
              </a:pPr>
              <a:t>16</a:t>
            </a:fld>
            <a:endParaRPr lang="en-US" altLang="en-US" sz="1400"/>
          </a:p>
        </p:txBody>
      </p:sp>
      <p:sp>
        <p:nvSpPr>
          <p:cNvPr id="41987" name="Rectangle 2">
            <a:extLst>
              <a:ext uri="{FF2B5EF4-FFF2-40B4-BE49-F238E27FC236}">
                <a16:creationId xmlns:a16="http://schemas.microsoft.com/office/drawing/2014/main" id="{02FDEFE3-B89F-1241-8212-95C25EFE5C76}"/>
              </a:ext>
            </a:extLst>
          </p:cNvPr>
          <p:cNvSpPr>
            <a:spLocks noGrp="1" noChangeArrowheads="1"/>
          </p:cNvSpPr>
          <p:nvPr>
            <p:ph type="title"/>
          </p:nvPr>
        </p:nvSpPr>
        <p:spPr/>
        <p:txBody>
          <a:bodyPr/>
          <a:lstStyle/>
          <a:p>
            <a:pPr eaLnBrk="1" hangingPunct="1"/>
            <a:r>
              <a:rPr lang="en-US" altLang="en-US" sz="1800">
                <a:latin typeface="Times New Roman" panose="02020603050405020304" pitchFamily="18" charset="0"/>
              </a:rPr>
              <a:t>Steady state analysis works for O</a:t>
            </a:r>
            <a:r>
              <a:rPr lang="en-US" altLang="en-US" sz="1800" baseline="-25000">
                <a:latin typeface="Times New Roman" panose="02020603050405020304" pitchFamily="18" charset="0"/>
              </a:rPr>
              <a:t>3</a:t>
            </a:r>
            <a:r>
              <a:rPr lang="en-US" altLang="en-US" sz="1800">
                <a:latin typeface="Times New Roman" panose="02020603050405020304" pitchFamily="18" charset="0"/>
              </a:rPr>
              <a:t> and HOx, but does it always?  Let</a:t>
            </a:r>
            <a:r>
              <a:rPr lang="en-US" altLang="en-US" sz="1800"/>
              <a:t>’</a:t>
            </a:r>
            <a:r>
              <a:rPr lang="en-US" altLang="ja-JP" sz="1800">
                <a:latin typeface="Times New Roman" panose="02020603050405020304" pitchFamily="18" charset="0"/>
              </a:rPr>
              <a:t>s look at an important photochemically active molecule in detail from the ground up, considering all possible reactions.</a:t>
            </a:r>
            <a:br>
              <a:rPr lang="en-US" altLang="ja-JP" sz="2800">
                <a:latin typeface="Times New Roman" panose="02020603050405020304" pitchFamily="18" charset="0"/>
              </a:rPr>
            </a:br>
            <a:r>
              <a:rPr lang="en-US" altLang="ja-JP" sz="2000">
                <a:latin typeface="Times New Roman" panose="02020603050405020304" pitchFamily="18" charset="0"/>
              </a:rPr>
              <a:t>Example:  Budget for Nitrous Acid, HONO</a:t>
            </a:r>
            <a:endParaRPr lang="en-US" altLang="en-US" sz="2800">
              <a:latin typeface="Times New Roman" panose="02020603050405020304" pitchFamily="18" charset="0"/>
            </a:endParaRPr>
          </a:p>
        </p:txBody>
      </p:sp>
      <p:sp>
        <p:nvSpPr>
          <p:cNvPr id="41988" name="Rectangle 3">
            <a:extLst>
              <a:ext uri="{FF2B5EF4-FFF2-40B4-BE49-F238E27FC236}">
                <a16:creationId xmlns:a16="http://schemas.microsoft.com/office/drawing/2014/main" id="{DE43D907-4287-EF40-AB34-E9A00FC97822}"/>
              </a:ext>
            </a:extLst>
          </p:cNvPr>
          <p:cNvSpPr>
            <a:spLocks noGrp="1" noChangeArrowheads="1"/>
          </p:cNvSpPr>
          <p:nvPr>
            <p:ph type="body" idx="1"/>
          </p:nvPr>
        </p:nvSpPr>
        <p:spPr>
          <a:xfrm>
            <a:off x="457200" y="1447800"/>
            <a:ext cx="8305800" cy="5410200"/>
          </a:xfrm>
          <a:solidFill>
            <a:srgbClr val="CCFFCC"/>
          </a:solidFill>
        </p:spPr>
        <p:txBody>
          <a:bodyPr/>
          <a:lstStyle/>
          <a:p>
            <a:pPr marL="0" indent="0" eaLnBrk="1" hangingPunct="1">
              <a:lnSpc>
                <a:spcPct val="90000"/>
              </a:lnSpc>
              <a:buFontTx/>
              <a:buNone/>
            </a:pPr>
            <a:r>
              <a:rPr lang="en-US" altLang="en-US" sz="2000" dirty="0">
                <a:latin typeface="Times New Roman" panose="02020603050405020304" pitchFamily="18" charset="0"/>
              </a:rPr>
              <a:t>	</a:t>
            </a:r>
            <a:r>
              <a:rPr lang="en-US" altLang="en-US" sz="2000" b="1" dirty="0">
                <a:latin typeface="Times New Roman" panose="02020603050405020304" pitchFamily="18" charset="0"/>
              </a:rPr>
              <a:t>Reaction				</a:t>
            </a:r>
            <a:r>
              <a:rPr lang="en-US" altLang="en-US" sz="2000" b="1" dirty="0">
                <a:latin typeface="Symbol" pitchFamily="2" charset="2"/>
              </a:rPr>
              <a:t>D</a:t>
            </a:r>
            <a:r>
              <a:rPr lang="en-US" altLang="en-US" sz="2000" b="1" dirty="0">
                <a:latin typeface="Times New Roman" panose="02020603050405020304" pitchFamily="18" charset="0"/>
              </a:rPr>
              <a:t>H</a:t>
            </a:r>
            <a:r>
              <a:rPr lang="en-US" altLang="en-US" sz="2000" b="1" baseline="30000" dirty="0">
                <a:latin typeface="Times New Roman" panose="02020603050405020304" pitchFamily="18" charset="0"/>
              </a:rPr>
              <a:t>o</a:t>
            </a:r>
            <a:r>
              <a:rPr lang="en-US" altLang="en-US" sz="2000" b="1" dirty="0">
                <a:latin typeface="Times New Roman" panose="02020603050405020304" pitchFamily="18" charset="0"/>
              </a:rPr>
              <a:t> (kJ/mole)</a:t>
            </a:r>
          </a:p>
          <a:p>
            <a:pPr marL="0" indent="0" eaLnBrk="1" hangingPunct="1">
              <a:lnSpc>
                <a:spcPct val="90000"/>
              </a:lnSpc>
              <a:buFontTx/>
              <a:buNone/>
            </a:pPr>
            <a:r>
              <a:rPr lang="en-US" altLang="en-US" sz="2000" dirty="0">
                <a:latin typeface="Times New Roman" panose="02020603050405020304" pitchFamily="18" charset="0"/>
              </a:rPr>
              <a:t>NO + NO</a:t>
            </a:r>
            <a:r>
              <a:rPr lang="en-US" altLang="en-US" sz="2000" baseline="-25000" dirty="0">
                <a:latin typeface="Times New Roman" panose="02020603050405020304" pitchFamily="18" charset="0"/>
              </a:rPr>
              <a:t>2</a:t>
            </a:r>
            <a:r>
              <a:rPr lang="en-US" altLang="en-US" sz="2000" dirty="0">
                <a:latin typeface="Times New Roman" panose="02020603050405020304" pitchFamily="18" charset="0"/>
              </a:rPr>
              <a:t> + H</a:t>
            </a:r>
            <a:r>
              <a:rPr lang="en-US" altLang="en-US" sz="2000" baseline="-25000" dirty="0">
                <a:latin typeface="Times New Roman" panose="02020603050405020304" pitchFamily="18" charset="0"/>
              </a:rPr>
              <a:t>2</a:t>
            </a:r>
            <a:r>
              <a:rPr lang="en-US" altLang="en-US" sz="2000" dirty="0">
                <a:latin typeface="Times New Roman" panose="02020603050405020304" pitchFamily="18" charset="0"/>
              </a:rPr>
              <a:t>O </a:t>
            </a:r>
            <a:r>
              <a:rPr lang="en-US" altLang="en-US" sz="2000" dirty="0">
                <a:latin typeface="Times New Roman" panose="02020603050405020304" pitchFamily="18" charset="0"/>
                <a:cs typeface="Arial" panose="020B0604020202020204" pitchFamily="34" charset="0"/>
              </a:rPr>
              <a:t>↔ 2HONO			-41		(1)</a:t>
            </a:r>
          </a:p>
          <a:p>
            <a:pPr marL="0" indent="0" eaLnBrk="1" hangingPunct="1">
              <a:lnSpc>
                <a:spcPct val="90000"/>
              </a:lnSpc>
              <a:buFontTx/>
              <a:buNone/>
            </a:pPr>
            <a:r>
              <a:rPr lang="en-US" altLang="en-US" sz="2000" dirty="0">
                <a:latin typeface="Times New Roman" panose="02020603050405020304" pitchFamily="18" charset="0"/>
                <a:cs typeface="Arial" panose="020B0604020202020204" pitchFamily="34" charset="0"/>
              </a:rPr>
              <a:t>NO + OH + M → HONO + M</a:t>
            </a:r>
            <a:r>
              <a:rPr lang="en-US" altLang="en-US" sz="2000" baseline="30000" dirty="0">
                <a:latin typeface="Times New Roman" panose="02020603050405020304" pitchFamily="18" charset="0"/>
              </a:rPr>
              <a:t>†			</a:t>
            </a:r>
            <a:r>
              <a:rPr lang="en-US" altLang="en-US" sz="2000" dirty="0">
                <a:latin typeface="Times New Roman" panose="02020603050405020304" pitchFamily="18" charset="0"/>
              </a:rPr>
              <a:t>-209		(2)</a:t>
            </a:r>
          </a:p>
          <a:p>
            <a:pPr marL="0" indent="0" eaLnBrk="1" hangingPunct="1">
              <a:lnSpc>
                <a:spcPct val="90000"/>
              </a:lnSpc>
              <a:buFontTx/>
              <a:buNone/>
            </a:pPr>
            <a:r>
              <a:rPr lang="en-US" altLang="en-US" sz="2000" dirty="0">
                <a:latin typeface="Times New Roman" panose="02020603050405020304" pitchFamily="18" charset="0"/>
                <a:cs typeface="Arial" panose="020B0604020202020204" pitchFamily="34" charset="0"/>
              </a:rPr>
              <a:t>HONO + h</a:t>
            </a:r>
            <a:r>
              <a:rPr lang="en-US" altLang="en-US" sz="2000" dirty="0">
                <a:latin typeface="Symbol" pitchFamily="2" charset="2"/>
                <a:cs typeface="Arial" panose="020B0604020202020204" pitchFamily="34" charset="0"/>
              </a:rPr>
              <a:t>n</a:t>
            </a:r>
            <a:r>
              <a:rPr lang="en-US" altLang="en-US" sz="2000" dirty="0">
                <a:latin typeface="Times New Roman" panose="02020603050405020304" pitchFamily="18" charset="0"/>
                <a:cs typeface="Arial" panose="020B0604020202020204" pitchFamily="34" charset="0"/>
              </a:rPr>
              <a:t> → HO + NO 				+202		(3)</a:t>
            </a:r>
          </a:p>
          <a:p>
            <a:pPr marL="0" indent="0" eaLnBrk="1" hangingPunct="1">
              <a:lnSpc>
                <a:spcPct val="90000"/>
              </a:lnSpc>
              <a:buFontTx/>
              <a:buNone/>
            </a:pPr>
            <a:r>
              <a:rPr lang="en-US" altLang="en-US" sz="2000" dirty="0">
                <a:latin typeface="Times New Roman" panose="02020603050405020304" pitchFamily="18" charset="0"/>
                <a:cs typeface="Arial" panose="020B0604020202020204" pitchFamily="34" charset="0"/>
              </a:rPr>
              <a:t>O + HONO → HO + NO</a:t>
            </a:r>
            <a:r>
              <a:rPr lang="en-US" altLang="en-US" sz="2000" baseline="-25000" dirty="0">
                <a:latin typeface="Times New Roman" panose="02020603050405020304" pitchFamily="18" charset="0"/>
              </a:rPr>
              <a:t>2</a:t>
            </a:r>
            <a:r>
              <a:rPr lang="en-US" altLang="en-US" sz="2000" dirty="0">
                <a:latin typeface="Times New Roman" panose="02020603050405020304" pitchFamily="18" charset="0"/>
                <a:cs typeface="Arial" panose="020B0604020202020204" pitchFamily="34" charset="0"/>
              </a:rPr>
              <a:t>				-97 		(4)</a:t>
            </a:r>
          </a:p>
          <a:p>
            <a:pPr marL="0" indent="0" eaLnBrk="1" hangingPunct="1">
              <a:lnSpc>
                <a:spcPct val="90000"/>
              </a:lnSpc>
              <a:buFontTx/>
              <a:buNone/>
            </a:pPr>
            <a:r>
              <a:rPr lang="en-US" altLang="en-US" sz="2000" dirty="0">
                <a:latin typeface="Times New Roman" panose="02020603050405020304" pitchFamily="18" charset="0"/>
                <a:cs typeface="Arial" panose="020B0604020202020204" pitchFamily="34" charset="0"/>
              </a:rPr>
              <a:t>O</a:t>
            </a:r>
            <a:r>
              <a:rPr lang="en-US" altLang="en-US" sz="2000" baseline="-25000" dirty="0">
                <a:latin typeface="Times New Roman" panose="02020603050405020304" pitchFamily="18" charset="0"/>
              </a:rPr>
              <a:t>3</a:t>
            </a:r>
            <a:r>
              <a:rPr lang="en-US" altLang="en-US" sz="2000" dirty="0">
                <a:latin typeface="Times New Roman" panose="02020603050405020304" pitchFamily="18" charset="0"/>
                <a:cs typeface="Arial" panose="020B0604020202020204" pitchFamily="34" charset="0"/>
              </a:rPr>
              <a:t> + HONO → HO + NO</a:t>
            </a:r>
            <a:r>
              <a:rPr lang="en-US" altLang="en-US" sz="2000" baseline="-25000" dirty="0">
                <a:latin typeface="Times New Roman" panose="02020603050405020304" pitchFamily="18" charset="0"/>
              </a:rPr>
              <a:t>2</a:t>
            </a:r>
            <a:r>
              <a:rPr lang="en-US" altLang="en-US" sz="2000" dirty="0">
                <a:latin typeface="Times New Roman" panose="02020603050405020304" pitchFamily="18" charset="0"/>
                <a:cs typeface="Arial" panose="020B0604020202020204" pitchFamily="34" charset="0"/>
              </a:rPr>
              <a:t>			-198		(5)</a:t>
            </a:r>
          </a:p>
          <a:p>
            <a:pPr marL="0" indent="0" eaLnBrk="1" hangingPunct="1">
              <a:lnSpc>
                <a:spcPct val="90000"/>
              </a:lnSpc>
              <a:buFontTx/>
              <a:buNone/>
            </a:pPr>
            <a:r>
              <a:rPr lang="en-US" altLang="en-US" sz="2000" dirty="0">
                <a:latin typeface="Times New Roman" panose="02020603050405020304" pitchFamily="18" charset="0"/>
                <a:cs typeface="Arial" panose="020B0604020202020204" pitchFamily="34" charset="0"/>
              </a:rPr>
              <a:t>OH + HONO → H</a:t>
            </a:r>
            <a:r>
              <a:rPr lang="en-US" altLang="en-US" sz="2000" baseline="-25000" dirty="0">
                <a:latin typeface="Times New Roman" panose="02020603050405020304" pitchFamily="18" charset="0"/>
              </a:rPr>
              <a:t>2</a:t>
            </a:r>
            <a:r>
              <a:rPr lang="en-US" altLang="en-US" sz="2000" dirty="0">
                <a:latin typeface="Times New Roman" panose="02020603050405020304" pitchFamily="18" charset="0"/>
                <a:cs typeface="Arial" panose="020B0604020202020204" pitchFamily="34" charset="0"/>
              </a:rPr>
              <a:t>O + NO</a:t>
            </a:r>
            <a:r>
              <a:rPr lang="en-US" altLang="en-US" sz="2000" baseline="-25000" dirty="0">
                <a:latin typeface="Times New Roman" panose="02020603050405020304" pitchFamily="18" charset="0"/>
              </a:rPr>
              <a:t>2</a:t>
            </a:r>
            <a:r>
              <a:rPr lang="en-US" altLang="en-US" sz="2000" dirty="0">
                <a:latin typeface="Times New Roman" panose="02020603050405020304" pitchFamily="18" charset="0"/>
                <a:cs typeface="Arial" panose="020B0604020202020204" pitchFamily="34" charset="0"/>
              </a:rPr>
              <a:t>			-169		(6)</a:t>
            </a:r>
          </a:p>
          <a:p>
            <a:pPr marL="0" indent="0" eaLnBrk="1" hangingPunct="1">
              <a:lnSpc>
                <a:spcPct val="90000"/>
              </a:lnSpc>
              <a:buFontTx/>
              <a:buNone/>
            </a:pPr>
            <a:r>
              <a:rPr lang="en-US" altLang="en-US" sz="2000" dirty="0">
                <a:latin typeface="Times New Roman" panose="02020603050405020304" pitchFamily="18" charset="0"/>
                <a:cs typeface="Arial" panose="020B0604020202020204" pitchFamily="34" charset="0"/>
              </a:rPr>
              <a:t>O</a:t>
            </a:r>
            <a:r>
              <a:rPr lang="en-US" altLang="en-US" sz="2000" baseline="-25000" dirty="0">
                <a:latin typeface="Times New Roman" panose="02020603050405020304" pitchFamily="18" charset="0"/>
              </a:rPr>
              <a:t>2</a:t>
            </a:r>
            <a:r>
              <a:rPr lang="en-US" altLang="en-US" sz="2000" dirty="0">
                <a:latin typeface="Times New Roman" panose="02020603050405020304" pitchFamily="18" charset="0"/>
                <a:cs typeface="Arial" panose="020B0604020202020204" pitchFamily="34" charset="0"/>
              </a:rPr>
              <a:t> + HONO → O + HNO</a:t>
            </a:r>
            <a:r>
              <a:rPr lang="en-US" altLang="en-US" sz="2000" baseline="-25000" dirty="0">
                <a:latin typeface="Times New Roman" panose="02020603050405020304" pitchFamily="18" charset="0"/>
              </a:rPr>
              <a:t>3</a:t>
            </a:r>
            <a:r>
              <a:rPr lang="en-US" altLang="en-US" sz="2000" dirty="0">
                <a:latin typeface="Times New Roman" panose="02020603050405020304" pitchFamily="18" charset="0"/>
                <a:cs typeface="Arial" panose="020B0604020202020204" pitchFamily="34" charset="0"/>
              </a:rPr>
              <a:t>		</a:t>
            </a:r>
            <a:r>
              <a:rPr lang="en-US" altLang="en-US" sz="2000">
                <a:latin typeface="Times New Roman" panose="02020603050405020304" pitchFamily="18" charset="0"/>
                <a:cs typeface="Arial" panose="020B0604020202020204" pitchFamily="34" charset="0"/>
              </a:rPr>
              <a:t>	+</a:t>
            </a:r>
            <a:r>
              <a:rPr lang="en-US" altLang="en-US" sz="2000" dirty="0">
                <a:latin typeface="Times New Roman" panose="02020603050405020304" pitchFamily="18" charset="0"/>
                <a:cs typeface="Arial" panose="020B0604020202020204" pitchFamily="34" charset="0"/>
              </a:rPr>
              <a:t>194		(7)</a:t>
            </a:r>
          </a:p>
          <a:p>
            <a:pPr marL="0" indent="0" eaLnBrk="1" hangingPunct="1">
              <a:lnSpc>
                <a:spcPct val="90000"/>
              </a:lnSpc>
              <a:buFontTx/>
              <a:buNone/>
            </a:pPr>
            <a:r>
              <a:rPr lang="en-US" altLang="en-US" sz="2000" dirty="0">
                <a:solidFill>
                  <a:srgbClr val="800000"/>
                </a:solidFill>
                <a:latin typeface="Times New Roman" panose="02020603050405020304" pitchFamily="18" charset="0"/>
                <a:cs typeface="Arial" panose="020B0604020202020204" pitchFamily="34" charset="0"/>
              </a:rPr>
              <a:t>2NO</a:t>
            </a:r>
            <a:r>
              <a:rPr lang="en-US" altLang="en-US" sz="2000" baseline="-25000" dirty="0">
                <a:solidFill>
                  <a:srgbClr val="800000"/>
                </a:solidFill>
                <a:latin typeface="Times New Roman" panose="02020603050405020304" pitchFamily="18" charset="0"/>
              </a:rPr>
              <a:t>2</a:t>
            </a:r>
            <a:r>
              <a:rPr lang="en-US" altLang="en-US" sz="2000" dirty="0">
                <a:solidFill>
                  <a:srgbClr val="800000"/>
                </a:solidFill>
                <a:latin typeface="Times New Roman" panose="02020603050405020304" pitchFamily="18" charset="0"/>
                <a:cs typeface="Arial" panose="020B0604020202020204" pitchFamily="34" charset="0"/>
              </a:rPr>
              <a:t> + H</a:t>
            </a:r>
            <a:r>
              <a:rPr lang="en-US" altLang="en-US" sz="2000" baseline="-25000" dirty="0">
                <a:solidFill>
                  <a:srgbClr val="800000"/>
                </a:solidFill>
                <a:latin typeface="Times New Roman" panose="02020603050405020304" pitchFamily="18" charset="0"/>
              </a:rPr>
              <a:t>2</a:t>
            </a:r>
            <a:r>
              <a:rPr lang="en-US" altLang="en-US" sz="2000" dirty="0">
                <a:solidFill>
                  <a:srgbClr val="800000"/>
                </a:solidFill>
                <a:latin typeface="Times New Roman" panose="02020603050405020304" pitchFamily="18" charset="0"/>
                <a:cs typeface="Arial" panose="020B0604020202020204" pitchFamily="34" charset="0"/>
              </a:rPr>
              <a:t>O (het) → HONO↑ + HNO</a:t>
            </a:r>
            <a:r>
              <a:rPr lang="en-US" altLang="en-US" sz="2000" baseline="-25000" dirty="0">
                <a:solidFill>
                  <a:srgbClr val="800000"/>
                </a:solidFill>
                <a:latin typeface="Times New Roman" panose="02020603050405020304" pitchFamily="18" charset="0"/>
              </a:rPr>
              <a:t>3 (aq)</a:t>
            </a:r>
            <a:r>
              <a:rPr lang="en-US" altLang="en-US" sz="2000" dirty="0">
                <a:solidFill>
                  <a:srgbClr val="800000"/>
                </a:solidFill>
                <a:latin typeface="Times New Roman" panose="02020603050405020304" pitchFamily="18" charset="0"/>
                <a:cs typeface="Arial" panose="020B0604020202020204" pitchFamily="34" charset="0"/>
              </a:rPr>
              <a:t> 		-1.75		(8)</a:t>
            </a:r>
          </a:p>
          <a:p>
            <a:pPr marL="0" indent="0" eaLnBrk="1" hangingPunct="1">
              <a:lnSpc>
                <a:spcPct val="90000"/>
              </a:lnSpc>
              <a:buFontTx/>
              <a:buNone/>
            </a:pPr>
            <a:endParaRPr lang="en-US" altLang="en-US" sz="2000" dirty="0">
              <a:solidFill>
                <a:srgbClr val="800000"/>
              </a:solidFill>
              <a:latin typeface="Times New Roman" panose="02020603050405020304" pitchFamily="18" charset="0"/>
              <a:cs typeface="Arial" panose="020B0604020202020204" pitchFamily="34" charset="0"/>
            </a:endParaRPr>
          </a:p>
          <a:p>
            <a:pPr marL="0" indent="0" eaLnBrk="1" hangingPunct="1">
              <a:lnSpc>
                <a:spcPct val="90000"/>
              </a:lnSpc>
              <a:buFontTx/>
              <a:buNone/>
            </a:pPr>
            <a:r>
              <a:rPr lang="en-US" altLang="en-US" sz="2000" dirty="0">
                <a:latin typeface="Times New Roman" panose="02020603050405020304" pitchFamily="18" charset="0"/>
                <a:cs typeface="Arial" panose="020B0604020202020204" pitchFamily="34" charset="0"/>
              </a:rPr>
              <a:t>	We can examine each reaction in terms of thermodynamics and kinetics. Reaction 8 involves surfaces – it is a multiphase (heterogeneous) reaction and must be treated differently.   Reactions such as R7 with a large positive </a:t>
            </a:r>
            <a:r>
              <a:rPr lang="en-US" altLang="en-US" sz="2000" b="1" dirty="0">
                <a:latin typeface="Symbol" pitchFamily="2" charset="2"/>
              </a:rPr>
              <a:t>D</a:t>
            </a:r>
            <a:r>
              <a:rPr lang="en-US" altLang="en-US" sz="2000" b="1" dirty="0">
                <a:latin typeface="Times New Roman" panose="02020603050405020304" pitchFamily="18" charset="0"/>
              </a:rPr>
              <a:t>H</a:t>
            </a:r>
            <a:r>
              <a:rPr lang="en-US" altLang="en-US" sz="2000" b="1" baseline="30000" dirty="0">
                <a:latin typeface="Times New Roman" panose="02020603050405020304" pitchFamily="18" charset="0"/>
              </a:rPr>
              <a:t>o</a:t>
            </a:r>
            <a:r>
              <a:rPr lang="en-US" altLang="en-US" sz="2000" dirty="0">
                <a:latin typeface="Times New Roman" panose="02020603050405020304" pitchFamily="18" charset="0"/>
                <a:cs typeface="Arial" panose="020B0604020202020204" pitchFamily="34" charset="0"/>
              </a:rPr>
              <a:t> have a prohibitively low rate constant.  Students should calculate </a:t>
            </a:r>
            <a:r>
              <a:rPr lang="en-US" altLang="en-US" sz="2000" dirty="0" err="1">
                <a:latin typeface="Times New Roman" panose="02020603050405020304" pitchFamily="18" charset="0"/>
                <a:cs typeface="Arial" panose="020B0604020202020204" pitchFamily="34" charset="0"/>
              </a:rPr>
              <a:t>k</a:t>
            </a:r>
            <a:r>
              <a:rPr lang="en-US" altLang="en-US" sz="2000" baseline="-25000" dirty="0" err="1">
                <a:latin typeface="Times New Roman" panose="02020603050405020304" pitchFamily="18" charset="0"/>
                <a:cs typeface="Arial" panose="020B0604020202020204" pitchFamily="34" charset="0"/>
              </a:rPr>
              <a:t>max</a:t>
            </a:r>
            <a:r>
              <a:rPr lang="en-US" altLang="en-US" sz="2000" baseline="-25000" dirty="0">
                <a:latin typeface="Times New Roman" panose="02020603050405020304" pitchFamily="18" charset="0"/>
                <a:cs typeface="Arial" panose="020B0604020202020204" pitchFamily="34" charset="0"/>
              </a:rPr>
              <a:t> </a:t>
            </a:r>
            <a:r>
              <a:rPr lang="en-US" altLang="en-US" sz="2000" dirty="0">
                <a:latin typeface="Times New Roman" panose="02020603050405020304" pitchFamily="18" charset="0"/>
                <a:cs typeface="Arial" panose="020B0604020202020204" pitchFamily="34" charset="0"/>
              </a:rPr>
              <a:t>to prove that this is an irrelevant reaction.  In general oxidation by molecular oxygen is too slow to be important in the atmosphere.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oter Placeholder 3">
            <a:extLst>
              <a:ext uri="{FF2B5EF4-FFF2-40B4-BE49-F238E27FC236}">
                <a16:creationId xmlns:a16="http://schemas.microsoft.com/office/drawing/2014/main" id="{54F4C024-088D-F242-8F96-B9F26DD0ED00}"/>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43010" name="Slide Number Placeholder 4">
            <a:extLst>
              <a:ext uri="{FF2B5EF4-FFF2-40B4-BE49-F238E27FC236}">
                <a16:creationId xmlns:a16="http://schemas.microsoft.com/office/drawing/2014/main" id="{9603C57A-0A9B-8547-B763-B88C13781E2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5D3656A-D3FC-154B-BCB0-16516935DDF6}" type="slidenum">
              <a:rPr lang="en-US" altLang="en-US" sz="1400"/>
              <a:pPr>
                <a:spcBef>
                  <a:spcPct val="0"/>
                </a:spcBef>
                <a:buFontTx/>
                <a:buNone/>
              </a:pPr>
              <a:t>17</a:t>
            </a:fld>
            <a:endParaRPr lang="en-US" altLang="en-US" sz="1400"/>
          </a:p>
        </p:txBody>
      </p:sp>
      <p:sp>
        <p:nvSpPr>
          <p:cNvPr id="51204" name="Rectangle 4">
            <a:extLst>
              <a:ext uri="{FF2B5EF4-FFF2-40B4-BE49-F238E27FC236}">
                <a16:creationId xmlns:a16="http://schemas.microsoft.com/office/drawing/2014/main" id="{C48EAAC7-2207-904B-BD0E-9B5D5E2B5131}"/>
              </a:ext>
            </a:extLst>
          </p:cNvPr>
          <p:cNvSpPr>
            <a:spLocks noGrp="1" noChangeArrowheads="1"/>
          </p:cNvSpPr>
          <p:nvPr>
            <p:ph type="title"/>
          </p:nvPr>
        </p:nvSpPr>
        <p:spPr/>
        <p:txBody>
          <a:bodyPr/>
          <a:lstStyle/>
          <a:p>
            <a:pPr eaLnBrk="1" hangingPunct="1">
              <a:defRPr/>
            </a:pPr>
            <a:r>
              <a:rPr lang="en-US" sz="3600" dirty="0">
                <a:cs typeface="+mj-cs"/>
              </a:rPr>
              <a:t>Oxidation in the atmosphere</a:t>
            </a:r>
            <a:r>
              <a:rPr lang="en-US" dirty="0">
                <a:cs typeface="+mj-cs"/>
              </a:rPr>
              <a:t>.</a:t>
            </a:r>
          </a:p>
        </p:txBody>
      </p:sp>
      <p:pic>
        <p:nvPicPr>
          <p:cNvPr id="43012" name="Picture 5" descr="Slide3">
            <a:extLst>
              <a:ext uri="{FF2B5EF4-FFF2-40B4-BE49-F238E27FC236}">
                <a16:creationId xmlns:a16="http://schemas.microsoft.com/office/drawing/2014/main" id="{F4E6C2FF-F48C-7F41-B4D4-E3862081D1A1}"/>
              </a:ext>
            </a:extLst>
          </p:cNvPr>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838200" y="1133475"/>
            <a:ext cx="75438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oter Placeholder 2">
            <a:extLst>
              <a:ext uri="{FF2B5EF4-FFF2-40B4-BE49-F238E27FC236}">
                <a16:creationId xmlns:a16="http://schemas.microsoft.com/office/drawing/2014/main" id="{96FE8268-D782-0A40-A70A-9DFAEAF5DB3C}"/>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44034" name="Slide Number Placeholder 3">
            <a:extLst>
              <a:ext uri="{FF2B5EF4-FFF2-40B4-BE49-F238E27FC236}">
                <a16:creationId xmlns:a16="http://schemas.microsoft.com/office/drawing/2014/main" id="{7A4A93E4-3056-9C4A-A80F-EDCCE62ED416}"/>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630C0C7-29C4-DA4C-A620-35033244B421}" type="slidenum">
              <a:rPr lang="en-US" altLang="en-US" sz="1400"/>
              <a:pPr>
                <a:spcBef>
                  <a:spcPct val="0"/>
                </a:spcBef>
                <a:buFontTx/>
                <a:buNone/>
              </a:pPr>
              <a:t>18</a:t>
            </a:fld>
            <a:endParaRPr lang="en-US" altLang="en-US" sz="1400"/>
          </a:p>
        </p:txBody>
      </p:sp>
      <p:pic>
        <p:nvPicPr>
          <p:cNvPr id="44035" name="Picture 2">
            <a:extLst>
              <a:ext uri="{FF2B5EF4-FFF2-40B4-BE49-F238E27FC236}">
                <a16:creationId xmlns:a16="http://schemas.microsoft.com/office/drawing/2014/main" id="{7746684D-437F-014D-8B62-9BB460EAE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8629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3">
            <a:extLst>
              <a:ext uri="{FF2B5EF4-FFF2-40B4-BE49-F238E27FC236}">
                <a16:creationId xmlns:a16="http://schemas.microsoft.com/office/drawing/2014/main" id="{E5945E71-33E9-3F48-BFAD-27F2BAC65C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2438400"/>
            <a:ext cx="853916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ooter Placeholder 2">
            <a:extLst>
              <a:ext uri="{FF2B5EF4-FFF2-40B4-BE49-F238E27FC236}">
                <a16:creationId xmlns:a16="http://schemas.microsoft.com/office/drawing/2014/main" id="{109F0002-361A-A44E-BB6B-AC79DD827B6E}"/>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45058" name="Slide Number Placeholder 3">
            <a:extLst>
              <a:ext uri="{FF2B5EF4-FFF2-40B4-BE49-F238E27FC236}">
                <a16:creationId xmlns:a16="http://schemas.microsoft.com/office/drawing/2014/main" id="{8D3494C7-C395-7C4E-A230-852C2B36C50E}"/>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3F7B1ED-3E02-A54B-806D-6FA5FBA520D6}" type="slidenum">
              <a:rPr lang="en-US" altLang="en-US" sz="1400"/>
              <a:pPr>
                <a:spcBef>
                  <a:spcPct val="0"/>
                </a:spcBef>
                <a:buFontTx/>
                <a:buNone/>
              </a:pPr>
              <a:t>19</a:t>
            </a:fld>
            <a:endParaRPr lang="en-US" altLang="en-US" sz="1400"/>
          </a:p>
        </p:txBody>
      </p:sp>
      <p:pic>
        <p:nvPicPr>
          <p:cNvPr id="45059" name="Picture 4">
            <a:extLst>
              <a:ext uri="{FF2B5EF4-FFF2-40B4-BE49-F238E27FC236}">
                <a16:creationId xmlns:a16="http://schemas.microsoft.com/office/drawing/2014/main" id="{959D988D-F08C-A347-A36A-41F692450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9600"/>
            <a:ext cx="788035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5">
            <a:extLst>
              <a:ext uri="{FF2B5EF4-FFF2-40B4-BE49-F238E27FC236}">
                <a16:creationId xmlns:a16="http://schemas.microsoft.com/office/drawing/2014/main" id="{F34C76C6-097E-4145-A35E-748A44762C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486400"/>
            <a:ext cx="5781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7">
            <a:extLst>
              <a:ext uri="{FF2B5EF4-FFF2-40B4-BE49-F238E27FC236}">
                <a16:creationId xmlns:a16="http://schemas.microsoft.com/office/drawing/2014/main" id="{817A6187-C6B6-E545-92C5-085E52EC5F02}"/>
              </a:ext>
            </a:extLst>
          </p:cNvPr>
          <p:cNvSpPr txBox="1">
            <a:spLocks noChangeArrowheads="1"/>
          </p:cNvSpPr>
          <p:nvPr/>
        </p:nvSpPr>
        <p:spPr bwMode="auto">
          <a:xfrm>
            <a:off x="1752600" y="47244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t>300 nm</a:t>
            </a:r>
          </a:p>
        </p:txBody>
      </p:sp>
      <p:sp>
        <p:nvSpPr>
          <p:cNvPr id="45062" name="Rectangle 8">
            <a:extLst>
              <a:ext uri="{FF2B5EF4-FFF2-40B4-BE49-F238E27FC236}">
                <a16:creationId xmlns:a16="http://schemas.microsoft.com/office/drawing/2014/main" id="{218BF57D-410B-884F-95AF-495D0D9B0BC9}"/>
              </a:ext>
            </a:extLst>
          </p:cNvPr>
          <p:cNvSpPr>
            <a:spLocks noChangeArrowheads="1"/>
          </p:cNvSpPr>
          <p:nvPr/>
        </p:nvSpPr>
        <p:spPr bwMode="auto">
          <a:xfrm>
            <a:off x="6553200" y="48768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400 nm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oter Placeholder 2">
            <a:extLst>
              <a:ext uri="{FF2B5EF4-FFF2-40B4-BE49-F238E27FC236}">
                <a16:creationId xmlns:a16="http://schemas.microsoft.com/office/drawing/2014/main" id="{AA4A9AB1-37DE-CF4D-A37B-4F017BF92F80}"/>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27650" name="Slide Number Placeholder 3">
            <a:extLst>
              <a:ext uri="{FF2B5EF4-FFF2-40B4-BE49-F238E27FC236}">
                <a16:creationId xmlns:a16="http://schemas.microsoft.com/office/drawing/2014/main" id="{0B2422FE-B08E-F749-B149-870C01C7639D}"/>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2FB5DFA-3F08-7546-8787-D4F7A7184174}" type="slidenum">
              <a:rPr lang="en-US" altLang="en-US" sz="1400"/>
              <a:pPr>
                <a:spcBef>
                  <a:spcPct val="0"/>
                </a:spcBef>
                <a:buFontTx/>
                <a:buNone/>
              </a:pPr>
              <a:t>2</a:t>
            </a:fld>
            <a:endParaRPr lang="en-US" altLang="en-US" sz="1400"/>
          </a:p>
        </p:txBody>
      </p:sp>
      <p:sp>
        <p:nvSpPr>
          <p:cNvPr id="27651" name="Rectangle 5">
            <a:extLst>
              <a:ext uri="{FF2B5EF4-FFF2-40B4-BE49-F238E27FC236}">
                <a16:creationId xmlns:a16="http://schemas.microsoft.com/office/drawing/2014/main" id="{DAC6BF0A-8DF2-6A4A-902D-0AA1BE30DA93}"/>
              </a:ext>
            </a:extLst>
          </p:cNvPr>
          <p:cNvSpPr>
            <a:spLocks noChangeArrowheads="1"/>
          </p:cNvSpPr>
          <p:nvPr/>
        </p:nvSpPr>
        <p:spPr bwMode="auto">
          <a:xfrm>
            <a:off x="0" y="1143000"/>
            <a:ext cx="9144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2000" b="1">
                <a:latin typeface="Times New Roman" panose="02020603050405020304" pitchFamily="18" charset="0"/>
              </a:rPr>
              <a:t>Spectroscopy </a:t>
            </a:r>
            <a:r>
              <a:rPr lang="en-US" altLang="en-US" sz="2000">
                <a:latin typeface="Times New Roman" panose="02020603050405020304" pitchFamily="18" charset="0"/>
              </a:rPr>
              <a:t>- The study of the interaction of substances with electromagnetic radiation. The energy can be very great such as that of gamma rays or relatively weak such as that of microwaves. Different substances have such differing spectra that spectroscopy is usually used for positive identification. For example when new elements were being discovered the visible emission spectra were used for confirmation.</a:t>
            </a:r>
          </a:p>
          <a:p>
            <a:pPr eaLnBrk="1" hangingPunct="1">
              <a:spcBef>
                <a:spcPct val="50000"/>
              </a:spcBef>
              <a:buFontTx/>
              <a:buNone/>
            </a:pPr>
            <a:endParaRPr lang="en-US" altLang="en-US" sz="2000">
              <a:latin typeface="Times New Roman" panose="02020603050405020304" pitchFamily="18" charset="0"/>
            </a:endParaRPr>
          </a:p>
        </p:txBody>
      </p:sp>
      <p:sp>
        <p:nvSpPr>
          <p:cNvPr id="27652" name="Rectangle 6">
            <a:extLst>
              <a:ext uri="{FF2B5EF4-FFF2-40B4-BE49-F238E27FC236}">
                <a16:creationId xmlns:a16="http://schemas.microsoft.com/office/drawing/2014/main" id="{A8FD81D9-53EA-5C42-813D-EE0E43D92D5D}"/>
              </a:ext>
            </a:extLst>
          </p:cNvPr>
          <p:cNvSpPr>
            <a:spLocks noChangeArrowheads="1"/>
          </p:cNvSpPr>
          <p:nvPr/>
        </p:nvSpPr>
        <p:spPr bwMode="auto">
          <a:xfrm>
            <a:off x="2362200" y="3962400"/>
            <a:ext cx="45720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a:latin typeface="Times New Roman" panose="02020603050405020304" pitchFamily="18" charset="0"/>
              </a:rPr>
              <a:t>Finlayson - Pitts, Chapters 2 &amp; 3</a:t>
            </a:r>
          </a:p>
          <a:p>
            <a:pPr eaLnBrk="1" hangingPunct="1">
              <a:spcBef>
                <a:spcPct val="50000"/>
              </a:spcBef>
            </a:pPr>
            <a:r>
              <a:rPr lang="en-US" altLang="en-US" sz="2000">
                <a:latin typeface="Times New Roman" panose="02020603050405020304" pitchFamily="18" charset="0"/>
              </a:rPr>
              <a:t>McEwan &amp; Phillips, Chapter 1</a:t>
            </a:r>
          </a:p>
          <a:p>
            <a:pPr eaLnBrk="1" hangingPunct="1">
              <a:spcBef>
                <a:spcPct val="50000"/>
              </a:spcBef>
            </a:pPr>
            <a:r>
              <a:rPr lang="en-US" altLang="en-US" sz="2000">
                <a:latin typeface="Times New Roman" panose="02020603050405020304" pitchFamily="18" charset="0"/>
              </a:rPr>
              <a:t>Wayne, Chapter 2.6, 3.1 - 3.3</a:t>
            </a:r>
          </a:p>
          <a:p>
            <a:pPr eaLnBrk="1" hangingPunct="1">
              <a:spcBef>
                <a:spcPct val="50000"/>
              </a:spcBef>
            </a:pPr>
            <a:r>
              <a:rPr lang="en-US" altLang="en-US" sz="2000">
                <a:latin typeface="Times New Roman" panose="02020603050405020304" pitchFamily="18" charset="0"/>
              </a:rPr>
              <a:t>Seinfeld, Chapt. 4.1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oter Placeholder 2">
            <a:extLst>
              <a:ext uri="{FF2B5EF4-FFF2-40B4-BE49-F238E27FC236}">
                <a16:creationId xmlns:a16="http://schemas.microsoft.com/office/drawing/2014/main" id="{324F4870-57E6-7E45-B00F-51607D363F5A}"/>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46082" name="Slide Number Placeholder 3">
            <a:extLst>
              <a:ext uri="{FF2B5EF4-FFF2-40B4-BE49-F238E27FC236}">
                <a16:creationId xmlns:a16="http://schemas.microsoft.com/office/drawing/2014/main" id="{6D7A7C43-CEA1-2745-AB8E-256707EC347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24153AF-009E-504C-BEED-779162256762}" type="slidenum">
              <a:rPr lang="en-US" altLang="en-US" sz="1400"/>
              <a:pPr>
                <a:spcBef>
                  <a:spcPct val="0"/>
                </a:spcBef>
                <a:buFontTx/>
                <a:buNone/>
              </a:pPr>
              <a:t>20</a:t>
            </a:fld>
            <a:endParaRPr lang="en-US" altLang="en-US" sz="1400"/>
          </a:p>
        </p:txBody>
      </p:sp>
      <p:pic>
        <p:nvPicPr>
          <p:cNvPr id="46083" name="Picture 2">
            <a:extLst>
              <a:ext uri="{FF2B5EF4-FFF2-40B4-BE49-F238E27FC236}">
                <a16:creationId xmlns:a16="http://schemas.microsoft.com/office/drawing/2014/main" id="{56E261AB-EDA6-3D4A-A449-9030EFD80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914400"/>
            <a:ext cx="9101137" cy="454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ooter Placeholder 2">
            <a:extLst>
              <a:ext uri="{FF2B5EF4-FFF2-40B4-BE49-F238E27FC236}">
                <a16:creationId xmlns:a16="http://schemas.microsoft.com/office/drawing/2014/main" id="{1E8AC4EE-A752-2B42-98DF-A8EDA29C3C5C}"/>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47106" name="Slide Number Placeholder 3">
            <a:extLst>
              <a:ext uri="{FF2B5EF4-FFF2-40B4-BE49-F238E27FC236}">
                <a16:creationId xmlns:a16="http://schemas.microsoft.com/office/drawing/2014/main" id="{9C3EF51E-87FB-994A-BF4D-1A1DBF85B6C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E0D77C1-4CEB-354C-AFCE-D40FB693BF10}" type="slidenum">
              <a:rPr lang="en-US" altLang="en-US" sz="1400"/>
              <a:pPr>
                <a:spcBef>
                  <a:spcPct val="0"/>
                </a:spcBef>
                <a:buFontTx/>
                <a:buNone/>
              </a:pPr>
              <a:t>21</a:t>
            </a:fld>
            <a:endParaRPr lang="en-US" altLang="en-US" sz="1400"/>
          </a:p>
        </p:txBody>
      </p:sp>
      <p:pic>
        <p:nvPicPr>
          <p:cNvPr id="47107" name="Picture 4">
            <a:extLst>
              <a:ext uri="{FF2B5EF4-FFF2-40B4-BE49-F238E27FC236}">
                <a16:creationId xmlns:a16="http://schemas.microsoft.com/office/drawing/2014/main" id="{5ED9AB3C-E032-584D-A3E1-1B0B0063B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1451"/>
          <a:stretch>
            <a:fillRect/>
          </a:stretch>
        </p:blipFill>
        <p:spPr bwMode="auto">
          <a:xfrm>
            <a:off x="200025" y="152400"/>
            <a:ext cx="89439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ooter Placeholder 2">
            <a:extLst>
              <a:ext uri="{FF2B5EF4-FFF2-40B4-BE49-F238E27FC236}">
                <a16:creationId xmlns:a16="http://schemas.microsoft.com/office/drawing/2014/main" id="{288AB95E-E7D4-6C48-AE43-19E5CC0F0201}"/>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48130" name="Slide Number Placeholder 3">
            <a:extLst>
              <a:ext uri="{FF2B5EF4-FFF2-40B4-BE49-F238E27FC236}">
                <a16:creationId xmlns:a16="http://schemas.microsoft.com/office/drawing/2014/main" id="{6690CA88-B3EF-7D4D-8AF7-086C5E9598A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2B6D157-2DF1-2F45-AFE3-6B11533E2520}" type="slidenum">
              <a:rPr lang="en-US" altLang="en-US" sz="1400"/>
              <a:pPr>
                <a:spcBef>
                  <a:spcPct val="0"/>
                </a:spcBef>
                <a:buFontTx/>
                <a:buNone/>
              </a:pPr>
              <a:t>22</a:t>
            </a:fld>
            <a:endParaRPr lang="en-US" altLang="en-US" sz="1400"/>
          </a:p>
        </p:txBody>
      </p:sp>
      <p:sp>
        <p:nvSpPr>
          <p:cNvPr id="48131" name="Text Box 2">
            <a:extLst>
              <a:ext uri="{FF2B5EF4-FFF2-40B4-BE49-F238E27FC236}">
                <a16:creationId xmlns:a16="http://schemas.microsoft.com/office/drawing/2014/main" id="{76FB4440-8111-B94D-93A4-15982728C599}"/>
              </a:ext>
            </a:extLst>
          </p:cNvPr>
          <p:cNvSpPr txBox="1">
            <a:spLocks noChangeArrowheads="1"/>
          </p:cNvSpPr>
          <p:nvPr/>
        </p:nvSpPr>
        <p:spPr bwMode="auto">
          <a:xfrm>
            <a:off x="762000" y="228600"/>
            <a:ext cx="74676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1800"/>
              <a:t>Are there other important HONO sinks?  How do they compare to j(HONO)?</a:t>
            </a:r>
          </a:p>
          <a:p>
            <a:pPr eaLnBrk="1" hangingPunct="1">
              <a:spcBef>
                <a:spcPct val="50000"/>
              </a:spcBef>
              <a:buFontTx/>
              <a:buNone/>
            </a:pPr>
            <a:r>
              <a:rPr lang="en-US" altLang="en-US" sz="1800"/>
              <a:t>Consider attack by O atoms.  We</a:t>
            </a:r>
            <a:r>
              <a:rPr lang="ja-JP" altLang="en-US" sz="1800"/>
              <a:t>’</a:t>
            </a:r>
            <a:r>
              <a:rPr lang="en-US" altLang="ja-JP" sz="1800"/>
              <a:t>ll compare effective first order rate constants or lifetimes with respect to each loss.</a:t>
            </a:r>
            <a:endParaRPr lang="en-US" altLang="en-US" sz="1800"/>
          </a:p>
        </p:txBody>
      </p:sp>
      <p:pic>
        <p:nvPicPr>
          <p:cNvPr id="48132" name="Picture 3">
            <a:extLst>
              <a:ext uri="{FF2B5EF4-FFF2-40B4-BE49-F238E27FC236}">
                <a16:creationId xmlns:a16="http://schemas.microsoft.com/office/drawing/2014/main" id="{7E06C801-BB6F-D040-B36F-07C6A6C1D5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3435" b="55174"/>
          <a:stretch>
            <a:fillRect/>
          </a:stretch>
        </p:blipFill>
        <p:spPr bwMode="auto">
          <a:xfrm>
            <a:off x="228600" y="1676400"/>
            <a:ext cx="7924800"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oter Placeholder 2">
            <a:extLst>
              <a:ext uri="{FF2B5EF4-FFF2-40B4-BE49-F238E27FC236}">
                <a16:creationId xmlns:a16="http://schemas.microsoft.com/office/drawing/2014/main" id="{82E378F5-F351-984A-9D49-C33F6135E01C}"/>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49154" name="Slide Number Placeholder 3">
            <a:extLst>
              <a:ext uri="{FF2B5EF4-FFF2-40B4-BE49-F238E27FC236}">
                <a16:creationId xmlns:a16="http://schemas.microsoft.com/office/drawing/2014/main" id="{922118F7-2416-F240-8221-B4AEAFD49C1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89CF982-34AD-2343-96FB-CA9D85D05D00}" type="slidenum">
              <a:rPr lang="en-US" altLang="en-US" sz="1400"/>
              <a:pPr>
                <a:spcBef>
                  <a:spcPct val="0"/>
                </a:spcBef>
                <a:buFontTx/>
                <a:buNone/>
              </a:pPr>
              <a:t>23</a:t>
            </a:fld>
            <a:endParaRPr lang="en-US" altLang="en-US" sz="1400"/>
          </a:p>
        </p:txBody>
      </p:sp>
      <p:pic>
        <p:nvPicPr>
          <p:cNvPr id="49155" name="Picture 2">
            <a:extLst>
              <a:ext uri="{FF2B5EF4-FFF2-40B4-BE49-F238E27FC236}">
                <a16:creationId xmlns:a16="http://schemas.microsoft.com/office/drawing/2014/main" id="{4DCC7EA9-DD8E-9A4C-8CB7-0A81EB5E7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925"/>
            <a:ext cx="8686800" cy="67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Footer Placeholder 2">
            <a:extLst>
              <a:ext uri="{FF2B5EF4-FFF2-40B4-BE49-F238E27FC236}">
                <a16:creationId xmlns:a16="http://schemas.microsoft.com/office/drawing/2014/main" id="{9B3C9B40-2063-6F49-AA81-0CEB3F530777}"/>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50178" name="Slide Number Placeholder 3">
            <a:extLst>
              <a:ext uri="{FF2B5EF4-FFF2-40B4-BE49-F238E27FC236}">
                <a16:creationId xmlns:a16="http://schemas.microsoft.com/office/drawing/2014/main" id="{6FA0703E-4288-574A-A647-0C7C097359D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41609B7-B705-B746-907C-C7FD41441C6D}" type="slidenum">
              <a:rPr lang="en-US" altLang="en-US" sz="1400"/>
              <a:pPr>
                <a:spcBef>
                  <a:spcPct val="0"/>
                </a:spcBef>
                <a:buFontTx/>
                <a:buNone/>
              </a:pPr>
              <a:t>24</a:t>
            </a:fld>
            <a:endParaRPr lang="en-US" altLang="en-US" sz="1400"/>
          </a:p>
        </p:txBody>
      </p:sp>
      <p:pic>
        <p:nvPicPr>
          <p:cNvPr id="50179" name="Picture 2">
            <a:extLst>
              <a:ext uri="{FF2B5EF4-FFF2-40B4-BE49-F238E27FC236}">
                <a16:creationId xmlns:a16="http://schemas.microsoft.com/office/drawing/2014/main" id="{D5FD862A-1D5C-BF43-9C29-BB635F8A0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8400"/>
            <a:ext cx="9144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3">
            <a:extLst>
              <a:ext uri="{FF2B5EF4-FFF2-40B4-BE49-F238E27FC236}">
                <a16:creationId xmlns:a16="http://schemas.microsoft.com/office/drawing/2014/main" id="{343C631E-7888-DB43-9170-43001BC9B1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568825"/>
            <a:ext cx="41148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ooter Placeholder 4">
            <a:extLst>
              <a:ext uri="{FF2B5EF4-FFF2-40B4-BE49-F238E27FC236}">
                <a16:creationId xmlns:a16="http://schemas.microsoft.com/office/drawing/2014/main" id="{AFCF7EA2-0C71-4149-8C02-3AEF6F259187}"/>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51202" name="Slide Number Placeholder 5">
            <a:extLst>
              <a:ext uri="{FF2B5EF4-FFF2-40B4-BE49-F238E27FC236}">
                <a16:creationId xmlns:a16="http://schemas.microsoft.com/office/drawing/2014/main" id="{D68DFE65-F110-D045-8500-C6FA3F9B526D}"/>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8B197D9-CF69-A64E-AD40-87E4DAD06D81}" type="slidenum">
              <a:rPr lang="en-US" altLang="en-US" sz="1400"/>
              <a:pPr>
                <a:spcBef>
                  <a:spcPct val="0"/>
                </a:spcBef>
                <a:buFontTx/>
                <a:buNone/>
              </a:pPr>
              <a:t>25</a:t>
            </a:fld>
            <a:endParaRPr lang="en-US" altLang="en-US" sz="1400"/>
          </a:p>
        </p:txBody>
      </p:sp>
      <p:pic>
        <p:nvPicPr>
          <p:cNvPr id="51203" name="Picture 4">
            <a:extLst>
              <a:ext uri="{FF2B5EF4-FFF2-40B4-BE49-F238E27FC236}">
                <a16:creationId xmlns:a16="http://schemas.microsoft.com/office/drawing/2014/main" id="{8C35D370-52F1-C042-8B87-5B3A52201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356725"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Footer Placeholder 4">
            <a:extLst>
              <a:ext uri="{FF2B5EF4-FFF2-40B4-BE49-F238E27FC236}">
                <a16:creationId xmlns:a16="http://schemas.microsoft.com/office/drawing/2014/main" id="{AD10B040-654F-FB46-8E98-AD36E857F6F7}"/>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52226" name="Slide Number Placeholder 5">
            <a:extLst>
              <a:ext uri="{FF2B5EF4-FFF2-40B4-BE49-F238E27FC236}">
                <a16:creationId xmlns:a16="http://schemas.microsoft.com/office/drawing/2014/main" id="{DFE9C0A3-0067-8C47-B387-CBDABCC6383F}"/>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58AE3BB-6427-E745-B5FF-94AC4980CE57}" type="slidenum">
              <a:rPr lang="en-US" altLang="en-US" sz="1400"/>
              <a:pPr>
                <a:spcBef>
                  <a:spcPct val="0"/>
                </a:spcBef>
                <a:buFontTx/>
                <a:buNone/>
              </a:pPr>
              <a:t>26</a:t>
            </a:fld>
            <a:endParaRPr lang="en-US" altLang="en-US" sz="1400"/>
          </a:p>
        </p:txBody>
      </p:sp>
      <p:pic>
        <p:nvPicPr>
          <p:cNvPr id="52227" name="Picture 4">
            <a:extLst>
              <a:ext uri="{FF2B5EF4-FFF2-40B4-BE49-F238E27FC236}">
                <a16:creationId xmlns:a16="http://schemas.microsoft.com/office/drawing/2014/main" id="{BD2D8335-CB81-7B42-A263-464F734D9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0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oter Placeholder 4">
            <a:extLst>
              <a:ext uri="{FF2B5EF4-FFF2-40B4-BE49-F238E27FC236}">
                <a16:creationId xmlns:a16="http://schemas.microsoft.com/office/drawing/2014/main" id="{7D1A97FF-C80A-474A-BE49-695AA1763F14}"/>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53250" name="Slide Number Placeholder 5">
            <a:extLst>
              <a:ext uri="{FF2B5EF4-FFF2-40B4-BE49-F238E27FC236}">
                <a16:creationId xmlns:a16="http://schemas.microsoft.com/office/drawing/2014/main" id="{79091703-A567-2B47-8EB6-4B7963E5D4C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22718C9-F4CE-BC47-9BFA-841271F12324}" type="slidenum">
              <a:rPr lang="en-US" altLang="en-US" sz="1400"/>
              <a:pPr>
                <a:spcBef>
                  <a:spcPct val="0"/>
                </a:spcBef>
                <a:buFontTx/>
                <a:buNone/>
              </a:pPr>
              <a:t>27</a:t>
            </a:fld>
            <a:endParaRPr lang="en-US" altLang="en-US" sz="1400"/>
          </a:p>
        </p:txBody>
      </p:sp>
      <p:pic>
        <p:nvPicPr>
          <p:cNvPr id="53251" name="Picture 4">
            <a:extLst>
              <a:ext uri="{FF2B5EF4-FFF2-40B4-BE49-F238E27FC236}">
                <a16:creationId xmlns:a16="http://schemas.microsoft.com/office/drawing/2014/main" id="{753DA166-A728-4145-A8B7-ECCF09822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813435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5">
            <a:extLst>
              <a:ext uri="{FF2B5EF4-FFF2-40B4-BE49-F238E27FC236}">
                <a16:creationId xmlns:a16="http://schemas.microsoft.com/office/drawing/2014/main" id="{098C343D-AE60-A143-A64D-FA2AAC9B6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57200"/>
            <a:ext cx="1698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6">
            <a:extLst>
              <a:ext uri="{FF2B5EF4-FFF2-40B4-BE49-F238E27FC236}">
                <a16:creationId xmlns:a16="http://schemas.microsoft.com/office/drawing/2014/main" id="{CE89CD83-93A5-9C4E-A59A-448185A689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0559"/>
          <a:stretch>
            <a:fillRect/>
          </a:stretch>
        </p:blipFill>
        <p:spPr bwMode="auto">
          <a:xfrm>
            <a:off x="152400" y="2514600"/>
            <a:ext cx="84931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oter Placeholder 2">
            <a:extLst>
              <a:ext uri="{FF2B5EF4-FFF2-40B4-BE49-F238E27FC236}">
                <a16:creationId xmlns:a16="http://schemas.microsoft.com/office/drawing/2014/main" id="{41BC97B8-2369-CF4E-B5B4-E64E0CAE5C2F}"/>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54274" name="Slide Number Placeholder 3">
            <a:extLst>
              <a:ext uri="{FF2B5EF4-FFF2-40B4-BE49-F238E27FC236}">
                <a16:creationId xmlns:a16="http://schemas.microsoft.com/office/drawing/2014/main" id="{7CA86220-663E-504E-B043-3FA72102C36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9CAC272-9A1F-AF46-A0DC-BD7B42885244}" type="slidenum">
              <a:rPr lang="en-US" altLang="en-US" sz="1400"/>
              <a:pPr>
                <a:spcBef>
                  <a:spcPct val="0"/>
                </a:spcBef>
                <a:buFontTx/>
                <a:buNone/>
              </a:pPr>
              <a:t>28</a:t>
            </a:fld>
            <a:endParaRPr lang="en-US" altLang="en-US" sz="1400"/>
          </a:p>
        </p:txBody>
      </p:sp>
      <p:pic>
        <p:nvPicPr>
          <p:cNvPr id="54275" name="Picture 4">
            <a:extLst>
              <a:ext uri="{FF2B5EF4-FFF2-40B4-BE49-F238E27FC236}">
                <a16:creationId xmlns:a16="http://schemas.microsoft.com/office/drawing/2014/main" id="{9D02EEFD-BCE0-654F-88EC-9F7056EDD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3909"/>
          <a:stretch>
            <a:fillRect/>
          </a:stretch>
        </p:blipFill>
        <p:spPr bwMode="auto">
          <a:xfrm>
            <a:off x="304800" y="304800"/>
            <a:ext cx="849312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oter Placeholder 2">
            <a:extLst>
              <a:ext uri="{FF2B5EF4-FFF2-40B4-BE49-F238E27FC236}">
                <a16:creationId xmlns:a16="http://schemas.microsoft.com/office/drawing/2014/main" id="{917F561D-67B9-0D4B-85E9-6FD7E97B76BF}"/>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55298" name="Slide Number Placeholder 3">
            <a:extLst>
              <a:ext uri="{FF2B5EF4-FFF2-40B4-BE49-F238E27FC236}">
                <a16:creationId xmlns:a16="http://schemas.microsoft.com/office/drawing/2014/main" id="{7915264D-1D35-AE49-A2DE-7FB01ABE81EA}"/>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1684982-38D0-F040-B339-C0BF5BE33A1B}" type="slidenum">
              <a:rPr lang="en-US" altLang="en-US" sz="1400"/>
              <a:pPr>
                <a:spcBef>
                  <a:spcPct val="0"/>
                </a:spcBef>
                <a:buFontTx/>
                <a:buNone/>
              </a:pPr>
              <a:t>29</a:t>
            </a:fld>
            <a:endParaRPr lang="en-US" altLang="en-US" sz="1400"/>
          </a:p>
        </p:txBody>
      </p:sp>
      <p:pic>
        <p:nvPicPr>
          <p:cNvPr id="55299" name="Picture 4">
            <a:extLst>
              <a:ext uri="{FF2B5EF4-FFF2-40B4-BE49-F238E27FC236}">
                <a16:creationId xmlns:a16="http://schemas.microsoft.com/office/drawing/2014/main" id="{6F1DD946-85EF-774A-B534-23C210F73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5">
            <a:extLst>
              <a:ext uri="{FF2B5EF4-FFF2-40B4-BE49-F238E27FC236}">
                <a16:creationId xmlns:a16="http://schemas.microsoft.com/office/drawing/2014/main" id="{4E6AC546-8CF0-614C-9105-FE485437F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357813"/>
            <a:ext cx="53546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ooter Placeholder 2">
            <a:extLst>
              <a:ext uri="{FF2B5EF4-FFF2-40B4-BE49-F238E27FC236}">
                <a16:creationId xmlns:a16="http://schemas.microsoft.com/office/drawing/2014/main" id="{3A407802-B1FD-DF4D-ACEB-235BC68DD0CE}"/>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28674" name="Slide Number Placeholder 3">
            <a:extLst>
              <a:ext uri="{FF2B5EF4-FFF2-40B4-BE49-F238E27FC236}">
                <a16:creationId xmlns:a16="http://schemas.microsoft.com/office/drawing/2014/main" id="{1A4A0E41-91AF-7D44-9717-085B0DB9A0C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0769503-F88A-1344-B990-9329C5248498}" type="slidenum">
              <a:rPr lang="en-US" altLang="en-US" sz="1400"/>
              <a:pPr>
                <a:spcBef>
                  <a:spcPct val="0"/>
                </a:spcBef>
                <a:buFontTx/>
                <a:buNone/>
              </a:pPr>
              <a:t>3</a:t>
            </a:fld>
            <a:endParaRPr lang="en-US" altLang="en-US" sz="1400"/>
          </a:p>
        </p:txBody>
      </p:sp>
      <p:sp>
        <p:nvSpPr>
          <p:cNvPr id="28675" name="Rectangle 5">
            <a:extLst>
              <a:ext uri="{FF2B5EF4-FFF2-40B4-BE49-F238E27FC236}">
                <a16:creationId xmlns:a16="http://schemas.microsoft.com/office/drawing/2014/main" id="{DF1F7EC5-E799-2940-9B96-9C67728E2774}"/>
              </a:ext>
            </a:extLst>
          </p:cNvPr>
          <p:cNvSpPr>
            <a:spLocks noChangeArrowheads="1"/>
          </p:cNvSpPr>
          <p:nvPr/>
        </p:nvSpPr>
        <p:spPr bwMode="auto">
          <a:xfrm>
            <a:off x="0" y="1295400"/>
            <a:ext cx="9144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latin typeface="Times New Roman" panose="02020603050405020304" pitchFamily="18" charset="0"/>
              </a:rPr>
              <a:t>Photochemistry </a:t>
            </a:r>
            <a:r>
              <a:rPr lang="en-US" altLang="en-US" sz="2000">
                <a:latin typeface="Times New Roman" panose="02020603050405020304" pitchFamily="18" charset="0"/>
              </a:rPr>
              <a:t>- The study of chemical reactions caused by the absorption of light.</a:t>
            </a:r>
          </a:p>
          <a:p>
            <a:pPr eaLnBrk="1" hangingPunct="1">
              <a:spcBef>
                <a:spcPct val="50000"/>
              </a:spcBef>
            </a:pPr>
            <a:r>
              <a:rPr lang="en-US" altLang="en-US" sz="2000">
                <a:latin typeface="Times New Roman" panose="02020603050405020304" pitchFamily="18" charset="0"/>
              </a:rPr>
              <a:t>Laws of Photochemistry</a:t>
            </a:r>
          </a:p>
          <a:p>
            <a:pPr eaLnBrk="1" hangingPunct="1">
              <a:spcBef>
                <a:spcPct val="50000"/>
              </a:spcBef>
            </a:pPr>
            <a:r>
              <a:rPr lang="en-US" altLang="en-US" sz="2000">
                <a:latin typeface="Times New Roman" panose="02020603050405020304" pitchFamily="18" charset="0"/>
              </a:rPr>
              <a:t>	1. Only light absorbed by a molecule or atom can effect a chemical change.</a:t>
            </a:r>
          </a:p>
          <a:p>
            <a:pPr eaLnBrk="1" hangingPunct="1">
              <a:spcBef>
                <a:spcPct val="50000"/>
              </a:spcBef>
            </a:pPr>
            <a:r>
              <a:rPr lang="en-US" altLang="en-US" sz="2000">
                <a:latin typeface="Times New Roman" panose="02020603050405020304" pitchFamily="18" charset="0"/>
              </a:rPr>
              <a:t>	2. Absorption of light is a one quantum process therefore the sum of the 	efficiencies of the </a:t>
            </a:r>
            <a:r>
              <a:rPr lang="en-US" altLang="en-US" sz="2000" i="1">
                <a:latin typeface="Times New Roman" panose="02020603050405020304" pitchFamily="18" charset="0"/>
              </a:rPr>
              <a:t>primary </a:t>
            </a:r>
            <a:r>
              <a:rPr lang="en-US" altLang="en-US" sz="2000">
                <a:latin typeface="Times New Roman" panose="02020603050405020304" pitchFamily="18" charset="0"/>
              </a:rPr>
              <a:t>processes must be unity. </a:t>
            </a:r>
          </a:p>
          <a:p>
            <a:pPr eaLnBrk="1" hangingPunct="1">
              <a:spcBef>
                <a:spcPct val="50000"/>
              </a:spcBef>
            </a:pPr>
            <a:r>
              <a:rPr lang="en-US" altLang="en-US" sz="2000">
                <a:latin typeface="Times New Roman" panose="02020603050405020304" pitchFamily="18" charset="0"/>
              </a:rPr>
              <a:t>This law holds for atmospheric processes, but not for some laboratory processes in which the photon flux is so great that a second photon can be absorbed before the energy from first photon is expelled.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ooter Placeholder 2">
            <a:extLst>
              <a:ext uri="{FF2B5EF4-FFF2-40B4-BE49-F238E27FC236}">
                <a16:creationId xmlns:a16="http://schemas.microsoft.com/office/drawing/2014/main" id="{2F65297B-FB83-494A-BA44-3B2693ADC9C2}"/>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56322" name="Slide Number Placeholder 3">
            <a:extLst>
              <a:ext uri="{FF2B5EF4-FFF2-40B4-BE49-F238E27FC236}">
                <a16:creationId xmlns:a16="http://schemas.microsoft.com/office/drawing/2014/main" id="{69CEBADA-E8C4-0F44-8213-5C2500B259D0}"/>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6C77CE2-017A-4C42-818E-2668B10ABE96}" type="slidenum">
              <a:rPr lang="en-US" altLang="en-US" sz="1400"/>
              <a:pPr>
                <a:spcBef>
                  <a:spcPct val="0"/>
                </a:spcBef>
                <a:buFontTx/>
                <a:buNone/>
              </a:pPr>
              <a:t>30</a:t>
            </a:fld>
            <a:endParaRPr lang="en-US" altLang="en-US" sz="1400"/>
          </a:p>
        </p:txBody>
      </p:sp>
      <p:pic>
        <p:nvPicPr>
          <p:cNvPr id="56323" name="Picture 2">
            <a:extLst>
              <a:ext uri="{FF2B5EF4-FFF2-40B4-BE49-F238E27FC236}">
                <a16:creationId xmlns:a16="http://schemas.microsoft.com/office/drawing/2014/main" id="{2B0DCD5F-6F41-1446-BE3C-5BF498EB0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25" y="1398588"/>
            <a:ext cx="8539163"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oter Placeholder 2">
            <a:extLst>
              <a:ext uri="{FF2B5EF4-FFF2-40B4-BE49-F238E27FC236}">
                <a16:creationId xmlns:a16="http://schemas.microsoft.com/office/drawing/2014/main" id="{01190244-7878-D644-B0E7-DCAC31918711}"/>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57346" name="Slide Number Placeholder 3">
            <a:extLst>
              <a:ext uri="{FF2B5EF4-FFF2-40B4-BE49-F238E27FC236}">
                <a16:creationId xmlns:a16="http://schemas.microsoft.com/office/drawing/2014/main" id="{DFBB0790-F49C-BE4B-9797-75D71D0CEB1A}"/>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2566132-AC8B-A747-A816-FE25516B9A04}" type="slidenum">
              <a:rPr lang="en-US" altLang="en-US" sz="1400"/>
              <a:pPr>
                <a:spcBef>
                  <a:spcPct val="0"/>
                </a:spcBef>
                <a:buFontTx/>
                <a:buNone/>
              </a:pPr>
              <a:t>31</a:t>
            </a:fld>
            <a:endParaRPr lang="en-US" altLang="en-US" sz="1400"/>
          </a:p>
        </p:txBody>
      </p:sp>
      <p:pic>
        <p:nvPicPr>
          <p:cNvPr id="57347" name="Picture 2">
            <a:extLst>
              <a:ext uri="{FF2B5EF4-FFF2-40B4-BE49-F238E27FC236}">
                <a16:creationId xmlns:a16="http://schemas.microsoft.com/office/drawing/2014/main" id="{71A1D9C0-F69F-BD45-8E81-EB25DE6ADE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204788"/>
            <a:ext cx="8404225" cy="644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oter Placeholder 2">
            <a:extLst>
              <a:ext uri="{FF2B5EF4-FFF2-40B4-BE49-F238E27FC236}">
                <a16:creationId xmlns:a16="http://schemas.microsoft.com/office/drawing/2014/main" id="{117A5EE2-30AB-EF41-B637-228E5965B2B1}"/>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58370" name="Slide Number Placeholder 3">
            <a:extLst>
              <a:ext uri="{FF2B5EF4-FFF2-40B4-BE49-F238E27FC236}">
                <a16:creationId xmlns:a16="http://schemas.microsoft.com/office/drawing/2014/main" id="{89F4ADA8-F4D3-2244-BAA4-07173D5002C6}"/>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FE71A98-2EE1-5342-AAC3-CDEAD39FF4D7}" type="slidenum">
              <a:rPr lang="en-US" altLang="en-US" sz="1400"/>
              <a:pPr>
                <a:spcBef>
                  <a:spcPct val="0"/>
                </a:spcBef>
                <a:buFontTx/>
                <a:buNone/>
              </a:pPr>
              <a:t>32</a:t>
            </a:fld>
            <a:endParaRPr lang="en-US" altLang="en-US" sz="1400"/>
          </a:p>
        </p:txBody>
      </p:sp>
      <p:pic>
        <p:nvPicPr>
          <p:cNvPr id="58371" name="Picture 2">
            <a:extLst>
              <a:ext uri="{FF2B5EF4-FFF2-40B4-BE49-F238E27FC236}">
                <a16:creationId xmlns:a16="http://schemas.microsoft.com/office/drawing/2014/main" id="{32A19C30-6DCC-5641-B93D-CD3AAA706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04800"/>
            <a:ext cx="68294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3">
            <a:extLst>
              <a:ext uri="{FF2B5EF4-FFF2-40B4-BE49-F238E27FC236}">
                <a16:creationId xmlns:a16="http://schemas.microsoft.com/office/drawing/2014/main" id="{01A9A665-8EBC-0543-A12A-96840A652B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83581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Footer Placeholder 2">
            <a:extLst>
              <a:ext uri="{FF2B5EF4-FFF2-40B4-BE49-F238E27FC236}">
                <a16:creationId xmlns:a16="http://schemas.microsoft.com/office/drawing/2014/main" id="{B58B056A-D41F-4840-9C2A-54C37473B782}"/>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59394" name="Slide Number Placeholder 3">
            <a:extLst>
              <a:ext uri="{FF2B5EF4-FFF2-40B4-BE49-F238E27FC236}">
                <a16:creationId xmlns:a16="http://schemas.microsoft.com/office/drawing/2014/main" id="{7AE1B0FA-2ABF-E343-AA2E-B60906A5319F}"/>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4871E9D-DBCF-9842-8C14-95EE1178746C}" type="slidenum">
              <a:rPr lang="en-US" altLang="en-US" sz="1400"/>
              <a:pPr>
                <a:spcBef>
                  <a:spcPct val="0"/>
                </a:spcBef>
                <a:buFontTx/>
                <a:buNone/>
              </a:pPr>
              <a:t>33</a:t>
            </a:fld>
            <a:endParaRPr lang="en-US" altLang="en-US" sz="1400"/>
          </a:p>
        </p:txBody>
      </p:sp>
      <p:pic>
        <p:nvPicPr>
          <p:cNvPr id="59395" name="Picture 4">
            <a:extLst>
              <a:ext uri="{FF2B5EF4-FFF2-40B4-BE49-F238E27FC236}">
                <a16:creationId xmlns:a16="http://schemas.microsoft.com/office/drawing/2014/main" id="{3D460A58-3B6C-BE4A-A89C-977651A104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03238"/>
            <a:ext cx="8764587" cy="584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oter Placeholder 2">
            <a:extLst>
              <a:ext uri="{FF2B5EF4-FFF2-40B4-BE49-F238E27FC236}">
                <a16:creationId xmlns:a16="http://schemas.microsoft.com/office/drawing/2014/main" id="{C279F09F-C3B0-374B-89C3-1BF0E346BD3F}"/>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60418" name="Slide Number Placeholder 3">
            <a:extLst>
              <a:ext uri="{FF2B5EF4-FFF2-40B4-BE49-F238E27FC236}">
                <a16:creationId xmlns:a16="http://schemas.microsoft.com/office/drawing/2014/main" id="{3B02BAB8-FE15-C043-A9AD-CD3E833BAF6D}"/>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EFF834B-98F1-0540-BE9D-3AF461A3A070}" type="slidenum">
              <a:rPr lang="en-US" altLang="en-US" sz="1400"/>
              <a:pPr>
                <a:spcBef>
                  <a:spcPct val="0"/>
                </a:spcBef>
                <a:buFontTx/>
                <a:buNone/>
              </a:pPr>
              <a:t>34</a:t>
            </a:fld>
            <a:endParaRPr lang="en-US" altLang="en-US" sz="1400"/>
          </a:p>
        </p:txBody>
      </p:sp>
      <p:pic>
        <p:nvPicPr>
          <p:cNvPr id="60419" name="Picture 2">
            <a:extLst>
              <a:ext uri="{FF2B5EF4-FFF2-40B4-BE49-F238E27FC236}">
                <a16:creationId xmlns:a16="http://schemas.microsoft.com/office/drawing/2014/main" id="{84438968-B323-D143-BF2B-E45847F885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134350"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3">
            <a:extLst>
              <a:ext uri="{FF2B5EF4-FFF2-40B4-BE49-F238E27FC236}">
                <a16:creationId xmlns:a16="http://schemas.microsoft.com/office/drawing/2014/main" id="{58C11AF1-FC6C-6A4B-AF7A-E5606D04A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5953"/>
          <a:stretch>
            <a:fillRect/>
          </a:stretch>
        </p:blipFill>
        <p:spPr bwMode="auto">
          <a:xfrm>
            <a:off x="533400" y="4114800"/>
            <a:ext cx="83137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ooter Placeholder 2">
            <a:extLst>
              <a:ext uri="{FF2B5EF4-FFF2-40B4-BE49-F238E27FC236}">
                <a16:creationId xmlns:a16="http://schemas.microsoft.com/office/drawing/2014/main" id="{5B6D1E11-B4D8-D844-9E48-7935FC23ABB3}"/>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61442" name="Slide Number Placeholder 3">
            <a:extLst>
              <a:ext uri="{FF2B5EF4-FFF2-40B4-BE49-F238E27FC236}">
                <a16:creationId xmlns:a16="http://schemas.microsoft.com/office/drawing/2014/main" id="{9782727E-B743-6344-9230-511754D0FB90}"/>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63BD104-CE7C-5B40-BAAB-02B917C3199D}" type="slidenum">
              <a:rPr lang="en-US" altLang="en-US" sz="1400"/>
              <a:pPr>
                <a:spcBef>
                  <a:spcPct val="0"/>
                </a:spcBef>
                <a:buFontTx/>
                <a:buNone/>
              </a:pPr>
              <a:t>35</a:t>
            </a:fld>
            <a:endParaRPr lang="en-US" altLang="en-US" sz="1400"/>
          </a:p>
        </p:txBody>
      </p:sp>
      <p:pic>
        <p:nvPicPr>
          <p:cNvPr id="61443" name="Picture 2">
            <a:extLst>
              <a:ext uri="{FF2B5EF4-FFF2-40B4-BE49-F238E27FC236}">
                <a16:creationId xmlns:a16="http://schemas.microsoft.com/office/drawing/2014/main" id="{7DBDE878-2388-4B47-B66D-189B673F1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9867"/>
          <a:stretch>
            <a:fillRect/>
          </a:stretch>
        </p:blipFill>
        <p:spPr bwMode="auto">
          <a:xfrm>
            <a:off x="381000" y="381000"/>
            <a:ext cx="8313738"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3">
            <a:extLst>
              <a:ext uri="{FF2B5EF4-FFF2-40B4-BE49-F238E27FC236}">
                <a16:creationId xmlns:a16="http://schemas.microsoft.com/office/drawing/2014/main" id="{E4D44B16-C327-CE42-8680-AD63D40E2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4200"/>
            <a:ext cx="9034463"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Footer Placeholder 2">
            <a:extLst>
              <a:ext uri="{FF2B5EF4-FFF2-40B4-BE49-F238E27FC236}">
                <a16:creationId xmlns:a16="http://schemas.microsoft.com/office/drawing/2014/main" id="{6A010197-D876-824E-AA17-383E9DB99607}"/>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62466" name="Slide Number Placeholder 3">
            <a:extLst>
              <a:ext uri="{FF2B5EF4-FFF2-40B4-BE49-F238E27FC236}">
                <a16:creationId xmlns:a16="http://schemas.microsoft.com/office/drawing/2014/main" id="{6924D96C-583A-004E-A206-AC66D0074E0A}"/>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CC825C9-74D0-B246-9AB8-C88DACB6AF74}" type="slidenum">
              <a:rPr lang="en-US" altLang="en-US" sz="1400"/>
              <a:pPr>
                <a:spcBef>
                  <a:spcPct val="0"/>
                </a:spcBef>
                <a:buFontTx/>
                <a:buNone/>
              </a:pPr>
              <a:t>36</a:t>
            </a:fld>
            <a:endParaRPr lang="en-US" altLang="en-US" sz="1400"/>
          </a:p>
        </p:txBody>
      </p:sp>
      <p:pic>
        <p:nvPicPr>
          <p:cNvPr id="62467" name="Picture 2">
            <a:extLst>
              <a:ext uri="{FF2B5EF4-FFF2-40B4-BE49-F238E27FC236}">
                <a16:creationId xmlns:a16="http://schemas.microsoft.com/office/drawing/2014/main" id="{19FC5832-DC95-404D-B3BF-B7E5F3494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9100"/>
            <a:ext cx="9753600" cy="555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Footer Placeholder 2">
            <a:extLst>
              <a:ext uri="{FF2B5EF4-FFF2-40B4-BE49-F238E27FC236}">
                <a16:creationId xmlns:a16="http://schemas.microsoft.com/office/drawing/2014/main" id="{C8AE6CDC-9593-124D-BD49-1608C8E77E42}"/>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63490" name="Slide Number Placeholder 3">
            <a:extLst>
              <a:ext uri="{FF2B5EF4-FFF2-40B4-BE49-F238E27FC236}">
                <a16:creationId xmlns:a16="http://schemas.microsoft.com/office/drawing/2014/main" id="{768E0FA9-FC7B-9C47-B861-E593197BA55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172BD28-A3FB-DC46-84E8-175AAD861BBD}" type="slidenum">
              <a:rPr lang="en-US" altLang="en-US" sz="1400"/>
              <a:pPr>
                <a:spcBef>
                  <a:spcPct val="0"/>
                </a:spcBef>
                <a:buFontTx/>
                <a:buNone/>
              </a:pPr>
              <a:t>37</a:t>
            </a:fld>
            <a:endParaRPr lang="en-US" altLang="en-US" sz="1400"/>
          </a:p>
        </p:txBody>
      </p:sp>
      <p:pic>
        <p:nvPicPr>
          <p:cNvPr id="63491" name="Picture 4">
            <a:extLst>
              <a:ext uri="{FF2B5EF4-FFF2-40B4-BE49-F238E27FC236}">
                <a16:creationId xmlns:a16="http://schemas.microsoft.com/office/drawing/2014/main" id="{A215DDF0-55F7-F845-A5C3-0C4CC3060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8" y="609600"/>
            <a:ext cx="9078912"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 Box 5">
            <a:extLst>
              <a:ext uri="{FF2B5EF4-FFF2-40B4-BE49-F238E27FC236}">
                <a16:creationId xmlns:a16="http://schemas.microsoft.com/office/drawing/2014/main" id="{85CBD914-C334-3241-8E9F-50E650B1FD47}"/>
              </a:ext>
            </a:extLst>
          </p:cNvPr>
          <p:cNvSpPr txBox="1">
            <a:spLocks noChangeArrowheads="1"/>
          </p:cNvSpPr>
          <p:nvPr/>
        </p:nvSpPr>
        <p:spPr bwMode="auto">
          <a:xfrm>
            <a:off x="838200" y="4343400"/>
            <a:ext cx="72390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t>Stutz et al. (2004; 2009) measured a lot of HONO during the morning.   They observed HONO/NO2 ratios of 2 to 9%.  Concentrations were in the range of 1 ppb for NOx of 20 ppb.  The homogeneous chemistry alone will not explain HONO.</a:t>
            </a:r>
          </a:p>
          <a:p>
            <a:pPr eaLnBrk="1" hangingPunct="1">
              <a:spcBef>
                <a:spcPct val="50000"/>
              </a:spcBef>
            </a:pPr>
            <a:endParaRPr lang="en-US" altLang="en-US"/>
          </a:p>
          <a:p>
            <a:pPr eaLnBrk="1" hangingPunct="1">
              <a:spcBef>
                <a:spcPct val="50000"/>
              </a:spcBef>
            </a:pPr>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Footer Placeholder 2">
            <a:extLst>
              <a:ext uri="{FF2B5EF4-FFF2-40B4-BE49-F238E27FC236}">
                <a16:creationId xmlns:a16="http://schemas.microsoft.com/office/drawing/2014/main" id="{915BD401-DBC1-D344-8231-1620588976DC}"/>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64514" name="Slide Number Placeholder 3">
            <a:extLst>
              <a:ext uri="{FF2B5EF4-FFF2-40B4-BE49-F238E27FC236}">
                <a16:creationId xmlns:a16="http://schemas.microsoft.com/office/drawing/2014/main" id="{73A9A630-4869-CC4C-A56C-850D46F5620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283D7F8-46B7-1B4B-8BB9-1569B13E88F2}" type="slidenum">
              <a:rPr lang="en-US" altLang="en-US" sz="1400"/>
              <a:pPr>
                <a:spcBef>
                  <a:spcPct val="0"/>
                </a:spcBef>
                <a:buFontTx/>
                <a:buNone/>
              </a:pPr>
              <a:t>38</a:t>
            </a:fld>
            <a:endParaRPr lang="en-US" altLang="en-US" sz="1400"/>
          </a:p>
        </p:txBody>
      </p:sp>
      <p:pic>
        <p:nvPicPr>
          <p:cNvPr id="64515" name="Picture 2">
            <a:extLst>
              <a:ext uri="{FF2B5EF4-FFF2-40B4-BE49-F238E27FC236}">
                <a16:creationId xmlns:a16="http://schemas.microsoft.com/office/drawing/2014/main" id="{09B4BB45-E481-4F49-A5E9-1FC8A6C4E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8600"/>
            <a:ext cx="5619750" cy="598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4">
            <a:extLst>
              <a:ext uri="{FF2B5EF4-FFF2-40B4-BE49-F238E27FC236}">
                <a16:creationId xmlns:a16="http://schemas.microsoft.com/office/drawing/2014/main" id="{59BB5991-3A0F-6049-AE8D-186153A061E0}"/>
              </a:ext>
            </a:extLst>
          </p:cNvPr>
          <p:cNvSpPr txBox="1">
            <a:spLocks noChangeArrowheads="1"/>
          </p:cNvSpPr>
          <p:nvPr/>
        </p:nvSpPr>
        <p:spPr bwMode="auto">
          <a:xfrm>
            <a:off x="533400" y="14478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t>Stutz at al., </a:t>
            </a:r>
            <a:r>
              <a:rPr lang="en-US" altLang="en-US" i="1"/>
              <a:t>Atmos. Environ., 2009.</a:t>
            </a:r>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Footer Placeholder 2">
            <a:extLst>
              <a:ext uri="{FF2B5EF4-FFF2-40B4-BE49-F238E27FC236}">
                <a16:creationId xmlns:a16="http://schemas.microsoft.com/office/drawing/2014/main" id="{9D459FD4-C96A-4448-BDF7-ED4E7FE93CA3}"/>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65538" name="Slide Number Placeholder 3">
            <a:extLst>
              <a:ext uri="{FF2B5EF4-FFF2-40B4-BE49-F238E27FC236}">
                <a16:creationId xmlns:a16="http://schemas.microsoft.com/office/drawing/2014/main" id="{84EA5DC1-86CB-7846-8582-0DFFE7C5823C}"/>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CA177FF-E384-6E4D-BDDF-79996CC5BDA0}" type="slidenum">
              <a:rPr lang="en-US" altLang="en-US" sz="1400"/>
              <a:pPr>
                <a:spcBef>
                  <a:spcPct val="0"/>
                </a:spcBef>
                <a:buFontTx/>
                <a:buNone/>
              </a:pPr>
              <a:t>39</a:t>
            </a:fld>
            <a:endParaRPr lang="en-US" altLang="en-US" sz="1400"/>
          </a:p>
        </p:txBody>
      </p:sp>
      <p:sp>
        <p:nvSpPr>
          <p:cNvPr id="65539" name="Text Box 2">
            <a:extLst>
              <a:ext uri="{FF2B5EF4-FFF2-40B4-BE49-F238E27FC236}">
                <a16:creationId xmlns:a16="http://schemas.microsoft.com/office/drawing/2014/main" id="{56365C74-7AC7-C544-A717-AD2609639F68}"/>
              </a:ext>
            </a:extLst>
          </p:cNvPr>
          <p:cNvSpPr txBox="1">
            <a:spLocks noChangeArrowheads="1"/>
          </p:cNvSpPr>
          <p:nvPr/>
        </p:nvSpPr>
        <p:spPr bwMode="auto">
          <a:xfrm>
            <a:off x="1371600" y="762000"/>
            <a:ext cx="64770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3429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t>From Stutz et al., (JGR, 2004)</a:t>
            </a:r>
          </a:p>
          <a:p>
            <a:pPr eaLnBrk="1" hangingPunct="1"/>
            <a:endParaRPr lang="en-US" altLang="en-US" sz="2000"/>
          </a:p>
          <a:p>
            <a:pPr eaLnBrk="1" hangingPunct="1"/>
            <a:endParaRPr lang="en-US" altLang="en-US" sz="2000"/>
          </a:p>
          <a:p>
            <a:pPr eaLnBrk="1" hangingPunct="1"/>
            <a:r>
              <a:rPr lang="en-US" altLang="en-US" sz="2000"/>
              <a:t>d[HONO]/dt = </a:t>
            </a:r>
            <a:r>
              <a:rPr lang="en-US" altLang="en-US" sz="2000" b="1">
                <a:latin typeface="Symbol" pitchFamily="2" charset="2"/>
              </a:rPr>
              <a:t>g</a:t>
            </a:r>
            <a:r>
              <a:rPr lang="en-US" altLang="en-US" sz="2000" baseline="-25000"/>
              <a:t>NO2 </a:t>
            </a:r>
            <a:r>
              <a:rPr lang="en-US" altLang="en-US" sz="2000" baseline="-25000">
                <a:cs typeface="Arial" panose="020B0604020202020204" pitchFamily="34" charset="0"/>
              </a:rPr>
              <a:t>→HONO</a:t>
            </a:r>
            <a:r>
              <a:rPr lang="en-US" altLang="en-US" sz="2000">
                <a:cs typeface="Arial" panose="020B0604020202020204" pitchFamily="34" charset="0"/>
              </a:rPr>
              <a:t> (RH) x S/V x v</a:t>
            </a:r>
            <a:r>
              <a:rPr lang="en-US" altLang="en-US" sz="2000" baseline="-25000">
                <a:cs typeface="Arial" panose="020B0604020202020204" pitchFamily="34" charset="0"/>
              </a:rPr>
              <a:t>NO2</a:t>
            </a:r>
            <a:r>
              <a:rPr lang="en-US" altLang="en-US" sz="2000">
                <a:cs typeface="Arial" panose="020B0604020202020204" pitchFamily="34" charset="0"/>
              </a:rPr>
              <a:t>/4 x [NO</a:t>
            </a:r>
            <a:r>
              <a:rPr lang="en-US" altLang="en-US" sz="2000" baseline="-25000">
                <a:cs typeface="Arial" panose="020B0604020202020204" pitchFamily="34" charset="0"/>
              </a:rPr>
              <a:t>2</a:t>
            </a:r>
            <a:r>
              <a:rPr lang="en-US" altLang="en-US" sz="2000">
                <a:cs typeface="Arial" panose="020B0604020202020204" pitchFamily="34" charset="0"/>
              </a:rPr>
              <a:t>]</a:t>
            </a:r>
          </a:p>
          <a:p>
            <a:pPr lvl="3" eaLnBrk="1" hangingPunct="1"/>
            <a:r>
              <a:rPr lang="en-US" altLang="en-US" sz="2000">
                <a:latin typeface="Symbol" pitchFamily="2" charset="2"/>
              </a:rPr>
              <a:t>                    -  </a:t>
            </a:r>
            <a:r>
              <a:rPr lang="en-US" altLang="en-US" sz="2000" b="1">
                <a:latin typeface="Symbol" pitchFamily="2" charset="2"/>
              </a:rPr>
              <a:t>g</a:t>
            </a:r>
            <a:r>
              <a:rPr lang="en-US" altLang="en-US" sz="2000" baseline="-25000"/>
              <a:t>HONO</a:t>
            </a:r>
            <a:r>
              <a:rPr lang="en-US" altLang="en-US" sz="2000"/>
              <a:t> (RH) x S/V x v</a:t>
            </a:r>
            <a:r>
              <a:rPr lang="en-US" altLang="en-US" sz="2000" baseline="-25000"/>
              <a:t>HONO</a:t>
            </a:r>
            <a:r>
              <a:rPr lang="en-US" altLang="en-US" sz="2000"/>
              <a:t>/4 x [HONO]</a:t>
            </a:r>
          </a:p>
          <a:p>
            <a:pPr lvl="3" eaLnBrk="1" hangingPunct="1">
              <a:buFontTx/>
              <a:buChar char="-"/>
            </a:pPr>
            <a:endParaRPr lang="en-US" altLang="en-US" sz="2000"/>
          </a:p>
          <a:p>
            <a:pPr lvl="3" eaLnBrk="1" hangingPunct="1">
              <a:buFontTx/>
              <a:buChar char="-"/>
            </a:pPr>
            <a:endParaRPr lang="en-US" altLang="en-US" sz="2000"/>
          </a:p>
          <a:p>
            <a:pPr lvl="3" eaLnBrk="1" hangingPunct="1">
              <a:buFontTx/>
              <a:buChar char="-"/>
            </a:pPr>
            <a:endParaRPr lang="en-US" altLang="en-US" sz="2000"/>
          </a:p>
          <a:p>
            <a:pPr lvl="3" eaLnBrk="1" hangingPunct="1">
              <a:buFontTx/>
              <a:buChar char="-"/>
            </a:pPr>
            <a:endParaRPr lang="en-US" altLang="en-US" sz="2000"/>
          </a:p>
          <a:p>
            <a:pPr lvl="3" eaLnBrk="1" hangingPunct="1"/>
            <a:r>
              <a:rPr lang="en-US" altLang="en-US" sz="2000"/>
              <a:t>Where </a:t>
            </a:r>
            <a:r>
              <a:rPr lang="en-US" altLang="en-US" sz="2000" b="1">
                <a:latin typeface="Symbol" pitchFamily="2" charset="2"/>
              </a:rPr>
              <a:t>g </a:t>
            </a:r>
            <a:r>
              <a:rPr lang="en-US" altLang="en-US" sz="2000"/>
              <a:t>is the accommodation coefficient</a:t>
            </a:r>
            <a:r>
              <a:rPr lang="en-US" altLang="en-US" sz="2000" b="1">
                <a:latin typeface="Symbol" pitchFamily="2" charset="2"/>
              </a:rPr>
              <a:t>, </a:t>
            </a:r>
            <a:r>
              <a:rPr lang="en-US" altLang="en-US" sz="2000"/>
              <a:t>S/V stands for Surface area to Volume ratio, related to the 1/PBL height;  RH is relative humidity; v stands for the mean molecular velocities.  This is due to just the multiphase reactions.</a:t>
            </a:r>
          </a:p>
          <a:p>
            <a:pPr lvl="3" eaLnBrk="1" hangingPunct="1"/>
            <a:endParaRPr lang="en-US" altLang="en-US" sz="2000"/>
          </a:p>
          <a:p>
            <a:pPr lvl="3" eaLnBrk="1" hangingPunct="1">
              <a:buFontTx/>
              <a:buChar char="-"/>
            </a:pPr>
            <a:endParaRPr lang="en-US" altLang="en-US" sz="2000"/>
          </a:p>
          <a:p>
            <a:pPr eaLnBrk="1" hangingPunct="1">
              <a:buFontTx/>
              <a:buChar char="-"/>
            </a:pPr>
            <a:endParaRPr lang="en-US" altLang="en-US"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oter Placeholder 2">
            <a:extLst>
              <a:ext uri="{FF2B5EF4-FFF2-40B4-BE49-F238E27FC236}">
                <a16:creationId xmlns:a16="http://schemas.microsoft.com/office/drawing/2014/main" id="{CC942AB2-4EEA-ED45-81A7-FE066E669911}"/>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2010  R. R. Dickerson &amp; Z.Q. Li</a:t>
            </a:r>
          </a:p>
        </p:txBody>
      </p:sp>
      <p:sp>
        <p:nvSpPr>
          <p:cNvPr id="29698" name="Slide Number Placeholder 3">
            <a:extLst>
              <a:ext uri="{FF2B5EF4-FFF2-40B4-BE49-F238E27FC236}">
                <a16:creationId xmlns:a16="http://schemas.microsoft.com/office/drawing/2014/main" id="{1A917BCC-8F5F-F046-AA75-A1051AA6339F}"/>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611DEFB-A6E9-8246-82B0-D00E45E2F9A2}" type="slidenum">
              <a:rPr lang="en-US" altLang="en-US" sz="1400"/>
              <a:pPr>
                <a:spcBef>
                  <a:spcPct val="0"/>
                </a:spcBef>
                <a:buFontTx/>
                <a:buNone/>
              </a:pPr>
              <a:t>4</a:t>
            </a:fld>
            <a:endParaRPr lang="en-US" altLang="en-US" sz="1400"/>
          </a:p>
        </p:txBody>
      </p:sp>
      <p:pic>
        <p:nvPicPr>
          <p:cNvPr id="29699" name="Picture 2">
            <a:extLst>
              <a:ext uri="{FF2B5EF4-FFF2-40B4-BE49-F238E27FC236}">
                <a16:creationId xmlns:a16="http://schemas.microsoft.com/office/drawing/2014/main" id="{66742605-96BF-EC45-8DDD-4C4BBFD746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8" y="1028700"/>
            <a:ext cx="9675812"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Footer Placeholder 1">
            <a:extLst>
              <a:ext uri="{FF2B5EF4-FFF2-40B4-BE49-F238E27FC236}">
                <a16:creationId xmlns:a16="http://schemas.microsoft.com/office/drawing/2014/main" id="{126E9729-DEE8-A44B-927B-DCC4F2F7E4FF}"/>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2012  R. R. Dickerson &amp; Z.Q. Li</a:t>
            </a:r>
          </a:p>
        </p:txBody>
      </p:sp>
      <p:sp>
        <p:nvSpPr>
          <p:cNvPr id="66562" name="Slide Number Placeholder 2">
            <a:extLst>
              <a:ext uri="{FF2B5EF4-FFF2-40B4-BE49-F238E27FC236}">
                <a16:creationId xmlns:a16="http://schemas.microsoft.com/office/drawing/2014/main" id="{E7F5E67F-758D-AD42-B68A-FACAA8E482C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7B1D125-EA00-774C-8C0D-E8AC3832E82F}" type="slidenum">
              <a:rPr lang="en-US" altLang="en-US" sz="1400"/>
              <a:pPr>
                <a:spcBef>
                  <a:spcPct val="0"/>
                </a:spcBef>
                <a:buFontTx/>
                <a:buNone/>
              </a:pPr>
              <a:t>40</a:t>
            </a:fld>
            <a:endParaRPr lang="en-US" altLang="en-US" sz="1400"/>
          </a:p>
        </p:txBody>
      </p:sp>
      <p:pic>
        <p:nvPicPr>
          <p:cNvPr id="66563" name="Picture 7">
            <a:extLst>
              <a:ext uri="{FF2B5EF4-FFF2-40B4-BE49-F238E27FC236}">
                <a16:creationId xmlns:a16="http://schemas.microsoft.com/office/drawing/2014/main" id="{B72408B4-B4D9-804A-81FE-E1FC628CBB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9238" y="990600"/>
            <a:ext cx="4195762" cy="4338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6564" name="TextBox 8">
            <a:extLst>
              <a:ext uri="{FF2B5EF4-FFF2-40B4-BE49-F238E27FC236}">
                <a16:creationId xmlns:a16="http://schemas.microsoft.com/office/drawing/2014/main" id="{3A92A58B-F870-894D-A8CC-95818F0731F7}"/>
              </a:ext>
            </a:extLst>
          </p:cNvPr>
          <p:cNvSpPr txBox="1">
            <a:spLocks noChangeArrowheads="1"/>
          </p:cNvSpPr>
          <p:nvPr/>
        </p:nvSpPr>
        <p:spPr bwMode="auto">
          <a:xfrm>
            <a:off x="4724400" y="1524000"/>
            <a:ext cx="396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Figure 7 from Ren et al (ACP, 2013) comparing observed HONO with calculated using gas-phase reactions only.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Footer Placeholder 2">
            <a:extLst>
              <a:ext uri="{FF2B5EF4-FFF2-40B4-BE49-F238E27FC236}">
                <a16:creationId xmlns:a16="http://schemas.microsoft.com/office/drawing/2014/main" id="{83386947-302F-AC4C-89DA-2300FCF767A4}"/>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67586" name="Slide Number Placeholder 3">
            <a:extLst>
              <a:ext uri="{FF2B5EF4-FFF2-40B4-BE49-F238E27FC236}">
                <a16:creationId xmlns:a16="http://schemas.microsoft.com/office/drawing/2014/main" id="{45438014-C388-864E-A698-E205097FE858}"/>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C1A96BF-14C7-4F44-9C18-DDD00363746A}" type="slidenum">
              <a:rPr lang="en-US" altLang="en-US" sz="1400"/>
              <a:pPr>
                <a:spcBef>
                  <a:spcPct val="0"/>
                </a:spcBef>
                <a:buFontTx/>
                <a:buNone/>
              </a:pPr>
              <a:t>41</a:t>
            </a:fld>
            <a:endParaRPr lang="en-US" altLang="en-US" sz="1400"/>
          </a:p>
        </p:txBody>
      </p:sp>
      <p:sp>
        <p:nvSpPr>
          <p:cNvPr id="67587" name="Text Box 2">
            <a:extLst>
              <a:ext uri="{FF2B5EF4-FFF2-40B4-BE49-F238E27FC236}">
                <a16:creationId xmlns:a16="http://schemas.microsoft.com/office/drawing/2014/main" id="{63B8B09C-9238-874E-8C74-BDF62A7C4A62}"/>
              </a:ext>
            </a:extLst>
          </p:cNvPr>
          <p:cNvSpPr txBox="1">
            <a:spLocks noChangeArrowheads="1"/>
          </p:cNvSpPr>
          <p:nvPr/>
        </p:nvSpPr>
        <p:spPr bwMode="auto">
          <a:xfrm>
            <a:off x="1676400" y="990600"/>
            <a:ext cx="51816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b="1"/>
              <a:t>Take home messages:</a:t>
            </a:r>
          </a:p>
          <a:p>
            <a:pPr eaLnBrk="1" hangingPunct="1">
              <a:spcBef>
                <a:spcPct val="50000"/>
              </a:spcBef>
              <a:buFontTx/>
              <a:buChar char="•"/>
            </a:pPr>
            <a:r>
              <a:rPr lang="en-US" altLang="en-US"/>
              <a:t>We can do a steady state analysis and learn a lot about the atmosphere.  </a:t>
            </a:r>
          </a:p>
          <a:p>
            <a:pPr eaLnBrk="1" hangingPunct="1">
              <a:spcBef>
                <a:spcPct val="50000"/>
              </a:spcBef>
              <a:buFontTx/>
              <a:buChar char="•"/>
            </a:pPr>
            <a:r>
              <a:rPr lang="en-US" altLang="en-US"/>
              <a:t> Sometimes multiphase reactions dominate.</a:t>
            </a:r>
          </a:p>
          <a:p>
            <a:pPr eaLnBrk="1" hangingPunct="1">
              <a:spcBef>
                <a:spcPct val="50000"/>
              </a:spcBef>
              <a:buFontTx/>
              <a:buChar char="•"/>
            </a:pPr>
            <a:r>
              <a:rPr lang="en-US" altLang="en-US"/>
              <a:t> Sorgel et al. (2011) and Ren et al. (2013) say HONO photolysis leads to OH production and smog formation.</a:t>
            </a:r>
          </a:p>
          <a:p>
            <a:pPr eaLnBrk="1" hangingPunct="1">
              <a:spcBef>
                <a:spcPct val="50000"/>
              </a:spcBef>
              <a:buFontTx/>
              <a:buChar char="•"/>
            </a:pPr>
            <a:r>
              <a:rPr lang="en-US" altLang="en-US"/>
              <a:t> For HONO surfaces have to be wet.</a:t>
            </a:r>
          </a:p>
          <a:p>
            <a:pPr eaLnBrk="1" hangingPunct="1">
              <a:spcBef>
                <a:spcPct val="50000"/>
              </a:spcBef>
              <a:buFontTx/>
              <a:buChar char="•"/>
            </a:pPr>
            <a:r>
              <a:rPr lang="en-US" altLang="en-US"/>
              <a:t> The air, waters, and land are intimately linked.</a:t>
            </a:r>
          </a:p>
          <a:p>
            <a:pPr eaLnBrk="1" hangingPunct="1">
              <a:spcBef>
                <a:spcPct val="50000"/>
              </a:spcBef>
            </a:pPr>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ooter Placeholder 2">
            <a:extLst>
              <a:ext uri="{FF2B5EF4-FFF2-40B4-BE49-F238E27FC236}">
                <a16:creationId xmlns:a16="http://schemas.microsoft.com/office/drawing/2014/main" id="{CD37332E-C674-194C-9B95-8EF93FF81029}"/>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30722" name="Slide Number Placeholder 3">
            <a:extLst>
              <a:ext uri="{FF2B5EF4-FFF2-40B4-BE49-F238E27FC236}">
                <a16:creationId xmlns:a16="http://schemas.microsoft.com/office/drawing/2014/main" id="{81E1E49A-0A38-CD46-8715-CF402A6BBC4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54DA96B-8328-7C43-B125-A3E3C2D59416}" type="slidenum">
              <a:rPr lang="en-US" altLang="en-US" sz="1400"/>
              <a:pPr>
                <a:spcBef>
                  <a:spcPct val="0"/>
                </a:spcBef>
                <a:buFontTx/>
                <a:buNone/>
              </a:pPr>
              <a:t>5</a:t>
            </a:fld>
            <a:endParaRPr lang="en-US" altLang="en-US" sz="1400"/>
          </a:p>
        </p:txBody>
      </p:sp>
      <p:pic>
        <p:nvPicPr>
          <p:cNvPr id="30723" name="Picture 2">
            <a:extLst>
              <a:ext uri="{FF2B5EF4-FFF2-40B4-BE49-F238E27FC236}">
                <a16:creationId xmlns:a16="http://schemas.microsoft.com/office/drawing/2014/main" id="{A33F0C40-533F-7E45-A21B-1942FC989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1533525"/>
            <a:ext cx="871855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oter Placeholder 2">
            <a:extLst>
              <a:ext uri="{FF2B5EF4-FFF2-40B4-BE49-F238E27FC236}">
                <a16:creationId xmlns:a16="http://schemas.microsoft.com/office/drawing/2014/main" id="{D1E1166B-D125-FE42-84E4-11A25B590220}"/>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2010  R. R. Dickerson &amp; Z.Q. Li</a:t>
            </a:r>
          </a:p>
        </p:txBody>
      </p:sp>
      <p:sp>
        <p:nvSpPr>
          <p:cNvPr id="31746" name="Slide Number Placeholder 3">
            <a:extLst>
              <a:ext uri="{FF2B5EF4-FFF2-40B4-BE49-F238E27FC236}">
                <a16:creationId xmlns:a16="http://schemas.microsoft.com/office/drawing/2014/main" id="{04DDEF3B-29B3-7148-909D-D00B99589ED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BB52B36-5C44-CC40-8807-5CF977CDC69B}" type="slidenum">
              <a:rPr lang="en-US" altLang="en-US" sz="1400"/>
              <a:pPr>
                <a:spcBef>
                  <a:spcPct val="0"/>
                </a:spcBef>
                <a:buFontTx/>
                <a:buNone/>
              </a:pPr>
              <a:t>6</a:t>
            </a:fld>
            <a:endParaRPr lang="en-US" altLang="en-US" sz="1400"/>
          </a:p>
        </p:txBody>
      </p:sp>
      <p:sp>
        <p:nvSpPr>
          <p:cNvPr id="31747" name="Rectangle 3">
            <a:extLst>
              <a:ext uri="{FF2B5EF4-FFF2-40B4-BE49-F238E27FC236}">
                <a16:creationId xmlns:a16="http://schemas.microsoft.com/office/drawing/2014/main" id="{033575E0-AD93-5941-90A9-2084632DC7BB}"/>
              </a:ext>
            </a:extLst>
          </p:cNvPr>
          <p:cNvSpPr>
            <a:spLocks noChangeArrowheads="1"/>
          </p:cNvSpPr>
          <p:nvPr/>
        </p:nvSpPr>
        <p:spPr bwMode="auto">
          <a:xfrm>
            <a:off x="228600" y="1143000"/>
            <a:ext cx="8610600"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3200" b="1">
                <a:latin typeface="Times New Roman" panose="02020603050405020304" pitchFamily="18" charset="0"/>
              </a:rPr>
              <a:t>I/I</a:t>
            </a:r>
            <a:r>
              <a:rPr lang="en-US" altLang="en-US" sz="3200" b="1" baseline="-25000">
                <a:latin typeface="Times New Roman" panose="02020603050405020304" pitchFamily="18" charset="0"/>
              </a:rPr>
              <a:t>0</a:t>
            </a:r>
            <a:r>
              <a:rPr lang="en-US" altLang="en-US" sz="3200" b="1">
                <a:latin typeface="Times New Roman" panose="02020603050405020304" pitchFamily="18" charset="0"/>
              </a:rPr>
              <a:t> = 0.01 = exp(-1150 cl)</a:t>
            </a:r>
          </a:p>
          <a:p>
            <a:pPr algn="ctr" eaLnBrk="1" hangingPunct="1">
              <a:spcBef>
                <a:spcPct val="50000"/>
              </a:spcBef>
            </a:pPr>
            <a:r>
              <a:rPr lang="en-US" altLang="en-US">
                <a:latin typeface="Times New Roman" panose="02020603050405020304" pitchFamily="18" charset="0"/>
              </a:rPr>
              <a:t>or</a:t>
            </a:r>
          </a:p>
          <a:p>
            <a:pPr algn="ctr" eaLnBrk="1" hangingPunct="1">
              <a:spcBef>
                <a:spcPct val="50000"/>
              </a:spcBef>
            </a:pPr>
            <a:r>
              <a:rPr lang="en-US" altLang="en-US" sz="2400">
                <a:latin typeface="Times New Roman" panose="02020603050405020304" pitchFamily="18" charset="0"/>
              </a:rPr>
              <a:t>-ln(0.01)/</a:t>
            </a:r>
            <a:r>
              <a:rPr lang="en-US" altLang="en-US" sz="2400"/>
              <a:t>1150 = </a:t>
            </a:r>
            <a:r>
              <a:rPr lang="en-US" altLang="en-US" sz="2400">
                <a:latin typeface="Times New Roman" panose="02020603050405020304" pitchFamily="18" charset="0"/>
              </a:rPr>
              <a:t>cl </a:t>
            </a:r>
            <a:r>
              <a:rPr lang="en-US" altLang="en-US" sz="2400">
                <a:latin typeface="Symbol" pitchFamily="2" charset="2"/>
              </a:rPr>
              <a:t>= </a:t>
            </a:r>
            <a:r>
              <a:rPr lang="en-US" altLang="en-US" sz="2400">
                <a:latin typeface="Times New Roman" panose="02020603050405020304" pitchFamily="18" charset="0"/>
              </a:rPr>
              <a:t>4x10</a:t>
            </a:r>
            <a:r>
              <a:rPr lang="en-US" altLang="en-US" sz="2400" baseline="30000">
                <a:latin typeface="Symbol" pitchFamily="2" charset="2"/>
              </a:rPr>
              <a:t>-</a:t>
            </a:r>
            <a:r>
              <a:rPr lang="en-US" altLang="en-US" sz="2400" baseline="30000">
                <a:latin typeface="Times New Roman" panose="02020603050405020304" pitchFamily="18" charset="0"/>
              </a:rPr>
              <a:t>3</a:t>
            </a:r>
            <a:r>
              <a:rPr lang="en-US" altLang="en-US" sz="2400">
                <a:latin typeface="Times New Roman" panose="02020603050405020304" pitchFamily="18" charset="0"/>
              </a:rPr>
              <a:t> atm cm O</a:t>
            </a:r>
            <a:r>
              <a:rPr lang="en-US" altLang="en-US" sz="2400" baseline="-25000">
                <a:latin typeface="Times New Roman" panose="02020603050405020304" pitchFamily="18" charset="0"/>
              </a:rPr>
              <a:t>2</a:t>
            </a:r>
            <a:r>
              <a:rPr lang="en-US" altLang="en-US" sz="2400">
                <a:latin typeface="Times New Roman" panose="02020603050405020304" pitchFamily="18" charset="0"/>
              </a:rPr>
              <a:t> </a:t>
            </a:r>
            <a:r>
              <a:rPr lang="en-US" altLang="en-US" sz="2400">
                <a:latin typeface="Symbol" pitchFamily="2" charset="2"/>
              </a:rPr>
              <a:t>= </a:t>
            </a:r>
            <a:r>
              <a:rPr lang="en-US" altLang="en-US" sz="2400">
                <a:latin typeface="Times New Roman" panose="02020603050405020304" pitchFamily="18" charset="0"/>
              </a:rPr>
              <a:t>2.0x10</a:t>
            </a:r>
            <a:r>
              <a:rPr lang="en-US" altLang="en-US" sz="2400" baseline="30000">
                <a:latin typeface="Symbol" pitchFamily="2" charset="2"/>
              </a:rPr>
              <a:t>-</a:t>
            </a:r>
            <a:r>
              <a:rPr lang="en-US" altLang="en-US" sz="2400" baseline="30000">
                <a:latin typeface="Times New Roman" panose="02020603050405020304" pitchFamily="18" charset="0"/>
              </a:rPr>
              <a:t>2</a:t>
            </a:r>
            <a:r>
              <a:rPr lang="en-US" altLang="en-US" sz="2400">
                <a:latin typeface="Times New Roman" panose="02020603050405020304" pitchFamily="18" charset="0"/>
              </a:rPr>
              <a:t> cm air at RTP.</a:t>
            </a:r>
          </a:p>
          <a:p>
            <a:pPr eaLnBrk="1" hangingPunct="1">
              <a:spcBef>
                <a:spcPct val="50000"/>
              </a:spcBef>
            </a:pPr>
            <a:r>
              <a:rPr lang="en-US" altLang="en-US" sz="2400">
                <a:latin typeface="Times New Roman" panose="02020603050405020304" pitchFamily="18" charset="0"/>
              </a:rPr>
              <a:t>Why do you think they call this region of the spectrum the vacuum ultraviolet?</a:t>
            </a:r>
          </a:p>
          <a:p>
            <a:pPr eaLnBrk="1" hangingPunct="1">
              <a:spcBef>
                <a:spcPct val="50000"/>
              </a:spcBef>
            </a:pPr>
            <a:r>
              <a:rPr lang="en-US" altLang="en-US" sz="2400">
                <a:latin typeface="Times New Roman" panose="02020603050405020304" pitchFamily="18" charset="0"/>
              </a:rPr>
              <a:t>Later we will calculate the altitude of maximum absorption of various wavelengths radiation, and we will see that 150 nm radiation is absorbed pretty high up.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oter Placeholder 2">
            <a:extLst>
              <a:ext uri="{FF2B5EF4-FFF2-40B4-BE49-F238E27FC236}">
                <a16:creationId xmlns:a16="http://schemas.microsoft.com/office/drawing/2014/main" id="{EFA00C36-851E-DC47-9308-0C9AF8DF2DA4}"/>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2013  R. R. Dickerson &amp; Z.Q. Li</a:t>
            </a:r>
          </a:p>
        </p:txBody>
      </p:sp>
      <p:sp>
        <p:nvSpPr>
          <p:cNvPr id="32770" name="Slide Number Placeholder 3">
            <a:extLst>
              <a:ext uri="{FF2B5EF4-FFF2-40B4-BE49-F238E27FC236}">
                <a16:creationId xmlns:a16="http://schemas.microsoft.com/office/drawing/2014/main" id="{723A7F95-94D9-154F-86C9-EAD057B1981D}"/>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9723574-9AF4-204C-9878-703D9F46BF32}" type="slidenum">
              <a:rPr lang="en-US" altLang="en-US" sz="1400"/>
              <a:pPr>
                <a:spcBef>
                  <a:spcPct val="0"/>
                </a:spcBef>
                <a:buFontTx/>
                <a:buNone/>
              </a:pPr>
              <a:t>7</a:t>
            </a:fld>
            <a:endParaRPr lang="en-US" altLang="en-US" sz="1400"/>
          </a:p>
        </p:txBody>
      </p:sp>
      <p:sp>
        <p:nvSpPr>
          <p:cNvPr id="32771" name="Rectangle 5">
            <a:extLst>
              <a:ext uri="{FF2B5EF4-FFF2-40B4-BE49-F238E27FC236}">
                <a16:creationId xmlns:a16="http://schemas.microsoft.com/office/drawing/2014/main" id="{0B003128-84A6-6F47-81B1-EED38097B399}"/>
              </a:ext>
            </a:extLst>
          </p:cNvPr>
          <p:cNvSpPr>
            <a:spLocks noChangeArrowheads="1"/>
          </p:cNvSpPr>
          <p:nvPr/>
        </p:nvSpPr>
        <p:spPr bwMode="auto">
          <a:xfrm>
            <a:off x="0" y="762000"/>
            <a:ext cx="8991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2400" b="1">
                <a:latin typeface="Times New Roman" panose="02020603050405020304" pitchFamily="18" charset="0"/>
              </a:rPr>
              <a:t>Example - Absorption Spectroscopy</a:t>
            </a:r>
          </a:p>
          <a:p>
            <a:pPr eaLnBrk="1" hangingPunct="1">
              <a:spcBef>
                <a:spcPct val="50000"/>
              </a:spcBef>
            </a:pPr>
            <a:r>
              <a:rPr lang="en-US" altLang="en-US" sz="2000">
                <a:latin typeface="Times New Roman" panose="02020603050405020304" pitchFamily="18" charset="0"/>
              </a:rPr>
              <a:t>Life, as we know it, did not exist on the surface of the earth until ozone existed in the stratosphere. How much ozone is needed to protect life on the surface of the earth?</a:t>
            </a:r>
          </a:p>
          <a:p>
            <a:pPr eaLnBrk="1" hangingPunct="1">
              <a:spcBef>
                <a:spcPct val="50000"/>
              </a:spcBef>
            </a:pPr>
            <a:r>
              <a:rPr lang="en-US" altLang="en-US" sz="2000">
                <a:latin typeface="Times New Roman" panose="02020603050405020304" pitchFamily="18" charset="0"/>
              </a:rPr>
              <a:t>	Necessary Information</a:t>
            </a:r>
          </a:p>
          <a:p>
            <a:pPr eaLnBrk="1" hangingPunct="1">
              <a:spcBef>
                <a:spcPct val="50000"/>
              </a:spcBef>
            </a:pPr>
            <a:r>
              <a:rPr lang="en-US" altLang="en-US" sz="2000">
                <a:latin typeface="Times New Roman" panose="02020603050405020304" pitchFamily="18" charset="0"/>
              </a:rPr>
              <a:t>		1. How much UV can a single celled organism withstand?</a:t>
            </a:r>
          </a:p>
          <a:p>
            <a:pPr eaLnBrk="1" hangingPunct="1">
              <a:spcBef>
                <a:spcPct val="50000"/>
              </a:spcBef>
            </a:pPr>
            <a:r>
              <a:rPr lang="en-US" altLang="en-US" sz="2000">
                <a:latin typeface="Times New Roman" panose="02020603050405020304" pitchFamily="18" charset="0"/>
              </a:rPr>
              <a:t>		2. What is the solar UV flux?</a:t>
            </a:r>
          </a:p>
          <a:p>
            <a:pPr algn="ctr" eaLnBrk="1" hangingPunct="1">
              <a:spcBef>
                <a:spcPct val="50000"/>
              </a:spcBef>
            </a:pPr>
            <a:r>
              <a:rPr lang="en-US" altLang="en-US" sz="2000">
                <a:latin typeface="Times New Roman" panose="02020603050405020304" pitchFamily="18" charset="0"/>
              </a:rPr>
              <a:t>ln(I/I</a:t>
            </a:r>
            <a:r>
              <a:rPr lang="en-US" altLang="en-US" sz="2000" baseline="-25000">
                <a:latin typeface="Times New Roman" panose="02020603050405020304" pitchFamily="18" charset="0"/>
              </a:rPr>
              <a:t>0</a:t>
            </a:r>
            <a:r>
              <a:rPr lang="en-US" altLang="en-US" sz="2000">
                <a:latin typeface="Times New Roman" panose="02020603050405020304" pitchFamily="18" charset="0"/>
              </a:rPr>
              <a:t>) </a:t>
            </a:r>
            <a:r>
              <a:rPr lang="en-US" altLang="en-US" sz="2000">
                <a:latin typeface="Symbol" pitchFamily="2" charset="2"/>
              </a:rPr>
              <a:t>= -s</a:t>
            </a:r>
            <a:r>
              <a:rPr lang="en-US" altLang="en-US" sz="2000">
                <a:latin typeface="Times New Roman" panose="02020603050405020304" pitchFamily="18" charset="0"/>
              </a:rPr>
              <a:t>cl</a:t>
            </a:r>
          </a:p>
          <a:p>
            <a:pPr eaLnBrk="1" hangingPunct="1">
              <a:spcBef>
                <a:spcPct val="50000"/>
              </a:spcBef>
            </a:pPr>
            <a:r>
              <a:rPr lang="en-US" altLang="en-US" sz="2000">
                <a:latin typeface="Times New Roman" panose="02020603050405020304" pitchFamily="18" charset="0"/>
              </a:rPr>
              <a:t>Biomolecules, such as proteins of molecular weight ~1000, are destroyed by solar radiation at wavelengths around 280 nm. Assume that 1 g cm</a:t>
            </a:r>
            <a:r>
              <a:rPr lang="en-US" altLang="en-US" sz="2000" baseline="30000">
                <a:latin typeface="Symbol" pitchFamily="2" charset="2"/>
              </a:rPr>
              <a:t>-</a:t>
            </a:r>
            <a:r>
              <a:rPr lang="en-US" altLang="en-US" sz="2000" baseline="30000">
                <a:latin typeface="Times New Roman" panose="02020603050405020304" pitchFamily="18" charset="0"/>
              </a:rPr>
              <a:t>2</a:t>
            </a:r>
            <a:r>
              <a:rPr lang="en-US" altLang="en-US" sz="2000">
                <a:latin typeface="Times New Roman" panose="02020603050405020304" pitchFamily="18" charset="0"/>
              </a:rPr>
              <a:t> yr</a:t>
            </a:r>
            <a:r>
              <a:rPr lang="en-US" altLang="en-US" sz="2000" baseline="30000">
                <a:latin typeface="Symbol" pitchFamily="2" charset="2"/>
              </a:rPr>
              <a:t>-</a:t>
            </a:r>
            <a:r>
              <a:rPr lang="en-US" altLang="en-US" sz="2000" baseline="30000">
                <a:latin typeface="Times New Roman" panose="02020603050405020304" pitchFamily="18" charset="0"/>
              </a:rPr>
              <a:t>1</a:t>
            </a:r>
            <a:r>
              <a:rPr lang="en-US" altLang="en-US" sz="2000">
                <a:latin typeface="Times New Roman" panose="02020603050405020304" pitchFamily="18" charset="0"/>
              </a:rPr>
              <a:t> is the maximum allowable destruction rate.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oter Placeholder 2">
            <a:extLst>
              <a:ext uri="{FF2B5EF4-FFF2-40B4-BE49-F238E27FC236}">
                <a16:creationId xmlns:a16="http://schemas.microsoft.com/office/drawing/2014/main" id="{9E1C66BB-7C04-614B-87CD-FD52E4F0A6B4}"/>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2010  R. R. Dickerson &amp; Z.Q. Li</a:t>
            </a:r>
          </a:p>
        </p:txBody>
      </p:sp>
      <p:sp>
        <p:nvSpPr>
          <p:cNvPr id="33794" name="Slide Number Placeholder 3">
            <a:extLst>
              <a:ext uri="{FF2B5EF4-FFF2-40B4-BE49-F238E27FC236}">
                <a16:creationId xmlns:a16="http://schemas.microsoft.com/office/drawing/2014/main" id="{D81B2E3A-AED7-F644-8FF8-13C701B2AC0F}"/>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1556E31-0207-EF4C-8575-A6ABBAFF4281}" type="slidenum">
              <a:rPr lang="en-US" altLang="en-US" sz="1400"/>
              <a:pPr>
                <a:spcBef>
                  <a:spcPct val="0"/>
                </a:spcBef>
                <a:buFontTx/>
                <a:buNone/>
              </a:pPr>
              <a:t>8</a:t>
            </a:fld>
            <a:endParaRPr lang="en-US" altLang="en-US" sz="1400"/>
          </a:p>
        </p:txBody>
      </p:sp>
      <p:sp>
        <p:nvSpPr>
          <p:cNvPr id="33795" name="Rectangle 6">
            <a:extLst>
              <a:ext uri="{FF2B5EF4-FFF2-40B4-BE49-F238E27FC236}">
                <a16:creationId xmlns:a16="http://schemas.microsoft.com/office/drawing/2014/main" id="{73538160-A763-7A46-8686-AC4F3A6BC8AD}"/>
              </a:ext>
            </a:extLst>
          </p:cNvPr>
          <p:cNvSpPr>
            <a:spLocks noChangeArrowheads="1"/>
          </p:cNvSpPr>
          <p:nvPr/>
        </p:nvSpPr>
        <p:spPr bwMode="auto">
          <a:xfrm>
            <a:off x="914400" y="1295400"/>
            <a:ext cx="73152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t>The maximum allowable destruction rate of 1 g cm</a:t>
            </a:r>
            <a:r>
              <a:rPr lang="en-US" altLang="en-US" sz="2000" baseline="30000"/>
              <a:t>−2</a:t>
            </a:r>
            <a:r>
              <a:rPr lang="en-US" altLang="en-US" sz="2000"/>
              <a:t> yr</a:t>
            </a:r>
            <a:r>
              <a:rPr lang="en-US" altLang="en-US" sz="2000" baseline="30000"/>
              <a:t>−1</a:t>
            </a:r>
            <a:r>
              <a:rPr lang="en-US" altLang="en-US" sz="2000"/>
              <a:t> is the same as:</a:t>
            </a:r>
          </a:p>
          <a:p>
            <a:pPr eaLnBrk="1" hangingPunct="1"/>
            <a:endParaRPr lang="en-US" altLang="en-US" sz="2000"/>
          </a:p>
          <a:p>
            <a:pPr eaLnBrk="1" hangingPunct="1"/>
            <a:r>
              <a:rPr lang="en-US" altLang="en-US" sz="2000"/>
              <a:t>	10</a:t>
            </a:r>
            <a:r>
              <a:rPr lang="en-US" altLang="en-US" sz="2000" baseline="30000"/>
              <a:t>−3</a:t>
            </a:r>
            <a:r>
              <a:rPr lang="en-US" altLang="en-US" sz="2000"/>
              <a:t> moles cm</a:t>
            </a:r>
            <a:r>
              <a:rPr lang="en-US" altLang="en-US" sz="2000" baseline="30000"/>
              <a:t>−2</a:t>
            </a:r>
            <a:r>
              <a:rPr lang="en-US" altLang="en-US" sz="2000"/>
              <a:t> yr</a:t>
            </a:r>
            <a:r>
              <a:rPr lang="en-US" altLang="en-US" sz="2000" baseline="30000"/>
              <a:t>−1</a:t>
            </a:r>
            <a:r>
              <a:rPr lang="en-US" altLang="en-US" sz="2000"/>
              <a:t> or 6x10</a:t>
            </a:r>
            <a:r>
              <a:rPr lang="en-US" altLang="en-US" sz="2000" baseline="30000"/>
              <a:t>20</a:t>
            </a:r>
            <a:r>
              <a:rPr lang="en-US" altLang="en-US" sz="2000"/>
              <a:t> molecules/cm</a:t>
            </a:r>
            <a:r>
              <a:rPr lang="en-US" altLang="en-US" sz="2000" baseline="30000"/>
              <a:t>2</a:t>
            </a:r>
            <a:r>
              <a:rPr lang="en-US" altLang="en-US" sz="2000"/>
              <a:t> yr.</a:t>
            </a:r>
          </a:p>
          <a:p>
            <a:pPr eaLnBrk="1" hangingPunct="1"/>
            <a:endParaRPr lang="en-US" altLang="en-US" sz="2000"/>
          </a:p>
          <a:p>
            <a:pPr eaLnBrk="1" hangingPunct="1"/>
            <a:r>
              <a:rPr lang="en-US" altLang="en-US" sz="2000"/>
              <a:t>If we also assume a quantum yield of unity (each photon absorbed causes a broken molecule) then the limit is: 6x10</a:t>
            </a:r>
            <a:r>
              <a:rPr lang="en-US" altLang="en-US" sz="2000" baseline="30000"/>
              <a:t>20</a:t>
            </a:r>
            <a:r>
              <a:rPr lang="en-US" altLang="en-US" sz="2000"/>
              <a:t> UV photons/cm</a:t>
            </a:r>
            <a:r>
              <a:rPr lang="en-US" altLang="en-US" sz="2000" baseline="30000"/>
              <a:t>2</a:t>
            </a:r>
            <a:r>
              <a:rPr lang="en-US" altLang="en-US" sz="2000"/>
              <a:t> yr.</a:t>
            </a:r>
          </a:p>
          <a:p>
            <a:pPr eaLnBrk="1" hangingPunct="1"/>
            <a:endParaRPr lang="en-US" altLang="en-US" sz="2000"/>
          </a:p>
          <a:p>
            <a:pPr eaLnBrk="1" hangingPunct="1"/>
            <a:r>
              <a:rPr lang="en-US" altLang="en-US" sz="2000"/>
              <a:t>The lethal dosage is anything greater than about:</a:t>
            </a:r>
          </a:p>
          <a:p>
            <a:pPr eaLnBrk="1" hangingPunct="1"/>
            <a:r>
              <a:rPr lang="en-US" altLang="en-US" sz="2000"/>
              <a:t>2x10</a:t>
            </a:r>
            <a:r>
              <a:rPr lang="en-US" altLang="en-US" sz="2000" baseline="30000"/>
              <a:t>13</a:t>
            </a:r>
            <a:r>
              <a:rPr lang="en-US" altLang="en-US" sz="2000"/>
              <a:t> UV photons/cm</a:t>
            </a:r>
            <a:r>
              <a:rPr lang="en-US" altLang="en-US" sz="2000" baseline="30000"/>
              <a:t>2</a:t>
            </a:r>
            <a:r>
              <a:rPr lang="en-US" altLang="en-US" sz="2000"/>
              <a:t> 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ooter Placeholder 2">
            <a:extLst>
              <a:ext uri="{FF2B5EF4-FFF2-40B4-BE49-F238E27FC236}">
                <a16:creationId xmlns:a16="http://schemas.microsoft.com/office/drawing/2014/main" id="{11E501EE-8335-EE42-A649-B5D7A14AC4CF}"/>
              </a:ext>
            </a:extLst>
          </p:cNvPr>
          <p:cNvSpPr>
            <a:spLocks noGrp="1" noChangeArrowheads="1"/>
          </p:cNvSpPr>
          <p:nvPr>
            <p:ph type="ftr" sz="quarter" idx="11"/>
          </p:nvPr>
        </p:nvSpPr>
        <p:spPr>
          <a:xfrm>
            <a:off x="2286000" y="6381750"/>
            <a:ext cx="3886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Copyright © 2014  R. R. Dickerson</a:t>
            </a:r>
          </a:p>
        </p:txBody>
      </p:sp>
      <p:sp>
        <p:nvSpPr>
          <p:cNvPr id="34818" name="Slide Number Placeholder 3">
            <a:extLst>
              <a:ext uri="{FF2B5EF4-FFF2-40B4-BE49-F238E27FC236}">
                <a16:creationId xmlns:a16="http://schemas.microsoft.com/office/drawing/2014/main" id="{C4AFC128-7E97-6A41-951A-9CEDC3E6DB9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B8EEF4D-4CFF-EF4C-BAEA-7A80A01F91D2}" type="slidenum">
              <a:rPr lang="en-US" altLang="en-US" sz="1400"/>
              <a:pPr>
                <a:spcBef>
                  <a:spcPct val="0"/>
                </a:spcBef>
                <a:buFontTx/>
                <a:buNone/>
              </a:pPr>
              <a:t>9</a:t>
            </a:fld>
            <a:endParaRPr lang="en-US" altLang="en-US" sz="1400"/>
          </a:p>
        </p:txBody>
      </p:sp>
      <p:sp>
        <p:nvSpPr>
          <p:cNvPr id="34819" name="Text Box 3">
            <a:extLst>
              <a:ext uri="{FF2B5EF4-FFF2-40B4-BE49-F238E27FC236}">
                <a16:creationId xmlns:a16="http://schemas.microsoft.com/office/drawing/2014/main" id="{3A890BAD-ED7F-A341-AF69-F0B886B41062}"/>
              </a:ext>
            </a:extLst>
          </p:cNvPr>
          <p:cNvSpPr txBox="1">
            <a:spLocks noChangeArrowheads="1"/>
          </p:cNvSpPr>
          <p:nvPr/>
        </p:nvSpPr>
        <p:spPr bwMode="auto">
          <a:xfrm>
            <a:off x="1524000" y="3048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2400" b="1"/>
              <a:t>Extraterrestrial solar flux</a:t>
            </a:r>
          </a:p>
        </p:txBody>
      </p:sp>
      <p:graphicFrame>
        <p:nvGraphicFramePr>
          <p:cNvPr id="34820" name="Object 1">
            <a:extLst>
              <a:ext uri="{FF2B5EF4-FFF2-40B4-BE49-F238E27FC236}">
                <a16:creationId xmlns:a16="http://schemas.microsoft.com/office/drawing/2014/main" id="{2309C545-B5D0-1E42-AF96-C709F5929C22}"/>
              </a:ext>
            </a:extLst>
          </p:cNvPr>
          <p:cNvGraphicFramePr>
            <a:graphicFrameLocks noChangeAspect="1"/>
          </p:cNvGraphicFramePr>
          <p:nvPr/>
        </p:nvGraphicFramePr>
        <p:xfrm>
          <a:off x="2438400" y="762000"/>
          <a:ext cx="3276600" cy="990600"/>
        </p:xfrm>
        <a:graphic>
          <a:graphicData uri="http://schemas.openxmlformats.org/presentationml/2006/ole">
            <mc:AlternateContent xmlns:mc="http://schemas.openxmlformats.org/markup-compatibility/2006">
              <mc:Choice xmlns:v="urn:schemas-microsoft-com:vml" Requires="v">
                <p:oleObj spid="_x0000_s34828" name="Equation" r:id="rId3" imgW="1765300" imgH="457200" progId="Equation.3">
                  <p:embed/>
                </p:oleObj>
              </mc:Choice>
              <mc:Fallback>
                <p:oleObj name="Equation" r:id="rId3" imgW="1765300" imgH="457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762000"/>
                        <a:ext cx="3276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1" name="TextBox 2">
            <a:extLst>
              <a:ext uri="{FF2B5EF4-FFF2-40B4-BE49-F238E27FC236}">
                <a16:creationId xmlns:a16="http://schemas.microsoft.com/office/drawing/2014/main" id="{07794390-DBC0-214B-9F1C-9444C23D990B}"/>
              </a:ext>
            </a:extLst>
          </p:cNvPr>
          <p:cNvSpPr txBox="1">
            <a:spLocks noChangeArrowheads="1"/>
          </p:cNvSpPr>
          <p:nvPr/>
        </p:nvSpPr>
        <p:spPr bwMode="auto">
          <a:xfrm>
            <a:off x="1219200" y="1600200"/>
            <a:ext cx="5791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800"/>
              <a:t>1 erg= = 10</a:t>
            </a:r>
            <a:r>
              <a:rPr lang="en-US" altLang="en-US" sz="1800" baseline="30000"/>
              <a:t>-7 </a:t>
            </a:r>
            <a:r>
              <a:rPr lang="en-US" altLang="en-US" sz="1800"/>
              <a:t>J</a:t>
            </a:r>
          </a:p>
          <a:p>
            <a:pPr eaLnBrk="1" hangingPunct="1">
              <a:spcBef>
                <a:spcPct val="0"/>
              </a:spcBef>
              <a:buFontTx/>
              <a:buNone/>
            </a:pPr>
            <a:r>
              <a:rPr lang="en-US" altLang="en-US" sz="1800"/>
              <a:t>This is measured from space and calculated form ideal black body theory.  But what is the energy of a 280 nm photon?</a:t>
            </a:r>
          </a:p>
          <a:p>
            <a:pPr algn="ctr" eaLnBrk="1" hangingPunct="1">
              <a:spcBef>
                <a:spcPct val="0"/>
              </a:spcBef>
              <a:buFontTx/>
              <a:buNone/>
            </a:pPr>
            <a:r>
              <a:rPr lang="en-US" altLang="en-US" sz="1800"/>
              <a:t>E = hv = hc/</a:t>
            </a:r>
            <a:r>
              <a:rPr lang="en-US" altLang="en-US" sz="1800">
                <a:latin typeface="Symbol" pitchFamily="2" charset="2"/>
              </a:rPr>
              <a:t>l</a:t>
            </a:r>
          </a:p>
          <a:p>
            <a:pPr eaLnBrk="1" hangingPunct="1">
              <a:spcBef>
                <a:spcPct val="0"/>
              </a:spcBef>
              <a:buFontTx/>
              <a:buNone/>
            </a:pPr>
            <a:r>
              <a:rPr lang="en-US" altLang="en-US" sz="1800"/>
              <a:t> </a:t>
            </a:r>
          </a:p>
        </p:txBody>
      </p:sp>
      <p:graphicFrame>
        <p:nvGraphicFramePr>
          <p:cNvPr id="34822" name="Object 7">
            <a:extLst>
              <a:ext uri="{FF2B5EF4-FFF2-40B4-BE49-F238E27FC236}">
                <a16:creationId xmlns:a16="http://schemas.microsoft.com/office/drawing/2014/main" id="{9D9E060B-DFE1-044F-8EE4-61FF255CE821}"/>
              </a:ext>
            </a:extLst>
          </p:cNvPr>
          <p:cNvGraphicFramePr>
            <a:graphicFrameLocks noChangeAspect="1"/>
          </p:cNvGraphicFramePr>
          <p:nvPr/>
        </p:nvGraphicFramePr>
        <p:xfrm>
          <a:off x="1905000" y="3276600"/>
          <a:ext cx="5029200" cy="1587500"/>
        </p:xfrm>
        <a:graphic>
          <a:graphicData uri="http://schemas.openxmlformats.org/presentationml/2006/ole">
            <mc:AlternateContent xmlns:mc="http://schemas.openxmlformats.org/markup-compatibility/2006">
              <mc:Choice xmlns:v="urn:schemas-microsoft-com:vml" Requires="v">
                <p:oleObj spid="_x0000_s34829" name="Equation" r:id="rId5" imgW="3670300" imgH="825500" progId="Equation.3">
                  <p:embed/>
                </p:oleObj>
              </mc:Choice>
              <mc:Fallback>
                <p:oleObj name="Equation" r:id="rId5" imgW="3670300" imgH="8255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276600"/>
                        <a:ext cx="50292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3" name="Rectangle 5">
            <a:extLst>
              <a:ext uri="{FF2B5EF4-FFF2-40B4-BE49-F238E27FC236}">
                <a16:creationId xmlns:a16="http://schemas.microsoft.com/office/drawing/2014/main" id="{1B11D9B1-4547-2A4F-BD54-45FB12E85DF3}"/>
              </a:ext>
            </a:extLst>
          </p:cNvPr>
          <p:cNvSpPr>
            <a:spLocks noChangeArrowheads="1"/>
          </p:cNvSpPr>
          <p:nvPr/>
        </p:nvSpPr>
        <p:spPr bwMode="auto">
          <a:xfrm>
            <a:off x="1219200" y="4951413"/>
            <a:ext cx="63246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Now we convert the solar flux at 280 nm to photons cm</a:t>
            </a:r>
            <a:r>
              <a:rPr lang="en-US" altLang="en-US" sz="1800" baseline="30000"/>
              <a:t>-2</a:t>
            </a:r>
            <a:r>
              <a:rPr lang="en-US" altLang="en-US" sz="1800"/>
              <a:t> s</a:t>
            </a:r>
            <a:r>
              <a:rPr lang="en-US" altLang="en-US" sz="1800" baseline="30000"/>
              <a:t>-1</a:t>
            </a:r>
            <a:r>
              <a:rPr lang="en-US" altLang="en-US" sz="1800"/>
              <a:t>.</a:t>
            </a:r>
          </a:p>
          <a:p>
            <a:pPr eaLnBrk="1" hangingPunct="1">
              <a:spcBef>
                <a:spcPct val="0"/>
              </a:spcBef>
              <a:buFontTx/>
              <a:buNone/>
            </a:pPr>
            <a:endParaRPr lang="en-US" altLang="en-US" sz="1800"/>
          </a:p>
          <a:p>
            <a:pPr algn="ctr" eaLnBrk="1" hangingPunct="1">
              <a:spcBef>
                <a:spcPct val="0"/>
              </a:spcBef>
              <a:buFontTx/>
              <a:buNone/>
            </a:pPr>
            <a:r>
              <a:rPr lang="en-US" altLang="en-US" sz="1800" b="1">
                <a:latin typeface="Times New Roman" panose="02020603050405020304" pitchFamily="18" charset="0"/>
              </a:rPr>
              <a:t>I</a:t>
            </a:r>
            <a:r>
              <a:rPr lang="en-US" altLang="en-US" sz="1800" b="1" baseline="-25000"/>
              <a:t>0</a:t>
            </a:r>
            <a:r>
              <a:rPr lang="en-US" altLang="en-US" sz="1800" b="1"/>
              <a:t> = 10</a:t>
            </a:r>
            <a:r>
              <a:rPr lang="en-US" altLang="en-US" sz="1800" b="1" baseline="30000"/>
              <a:t>-2</a:t>
            </a:r>
            <a:r>
              <a:rPr lang="en-US" altLang="en-US" sz="1800" b="1"/>
              <a:t> J cm</a:t>
            </a:r>
            <a:r>
              <a:rPr lang="en-US" altLang="en-US" sz="1800" b="1" baseline="30000"/>
              <a:t>-2</a:t>
            </a:r>
            <a:r>
              <a:rPr lang="en-US" altLang="en-US" sz="1800" b="1"/>
              <a:t> s</a:t>
            </a:r>
            <a:r>
              <a:rPr lang="en-US" altLang="en-US" sz="1800" b="1" baseline="30000"/>
              <a:t>-1</a:t>
            </a:r>
            <a:r>
              <a:rPr lang="en-US" altLang="en-US" sz="1800" b="1"/>
              <a:t> /7x10</a:t>
            </a:r>
            <a:r>
              <a:rPr lang="en-US" altLang="en-US" sz="1800" b="1" baseline="30000"/>
              <a:t>-19</a:t>
            </a:r>
            <a:r>
              <a:rPr lang="en-US" altLang="en-US" sz="1800" b="1"/>
              <a:t> ergs/photon</a:t>
            </a:r>
          </a:p>
          <a:p>
            <a:pPr algn="ctr" eaLnBrk="1" hangingPunct="1">
              <a:spcBef>
                <a:spcPct val="0"/>
              </a:spcBef>
              <a:buFontTx/>
              <a:buNone/>
            </a:pPr>
            <a:endParaRPr lang="en-US" altLang="en-US" sz="1800" b="1"/>
          </a:p>
          <a:p>
            <a:pPr algn="ctr" eaLnBrk="1" hangingPunct="1">
              <a:spcBef>
                <a:spcPct val="0"/>
              </a:spcBef>
              <a:buFontTx/>
              <a:buNone/>
            </a:pPr>
            <a:r>
              <a:rPr lang="en-US" altLang="en-US" sz="1800" b="1"/>
              <a:t>1.43x10</a:t>
            </a:r>
            <a:r>
              <a:rPr lang="en-US" altLang="en-US" sz="1800" b="1" baseline="30000"/>
              <a:t>16</a:t>
            </a:r>
            <a:r>
              <a:rPr lang="en-US" altLang="en-US" sz="1800" b="1"/>
              <a:t> photons cm</a:t>
            </a:r>
            <a:r>
              <a:rPr lang="en-US" altLang="en-US" sz="1800" b="1" baseline="30000"/>
              <a:t>-2</a:t>
            </a:r>
            <a:r>
              <a:rPr lang="en-US" altLang="en-US" sz="1800" b="1"/>
              <a:t> s</a:t>
            </a:r>
            <a:r>
              <a:rPr lang="en-US" altLang="en-US" sz="1800" b="1" baseline="30000"/>
              <a:t>-1</a:t>
            </a:r>
            <a:r>
              <a:rPr lang="en-US" altLang="en-US" sz="1800" b="1"/>
              <a:t> </a:t>
            </a:r>
          </a:p>
          <a:p>
            <a:pPr eaLnBrk="1" hangingPunct="1">
              <a:spcBef>
                <a:spcPct val="0"/>
              </a:spcBef>
              <a:buFontTx/>
              <a:buNone/>
            </a:pPr>
            <a:r>
              <a:rPr lang="en-US" altLang="en-US" sz="1800"/>
              <a:t>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ＭＳ Ｐゴシック"/>
        <a:cs typeface=""/>
      </a:majorFont>
      <a:minorFont>
        <a:latin typeface="Arial Black"/>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2281</TotalTime>
  <Words>1807</Words>
  <Application>Microsoft Macintosh PowerPoint</Application>
  <PresentationFormat>On-screen Show (4:3)</PresentationFormat>
  <Paragraphs>182</Paragraphs>
  <Slides>41</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49" baseType="lpstr">
      <vt:lpstr>ＭＳ Ｐゴシック</vt:lpstr>
      <vt:lpstr>Arial</vt:lpstr>
      <vt:lpstr>Arial Black</vt:lpstr>
      <vt:lpstr>Symbol</vt:lpstr>
      <vt:lpstr>Times New Roman</vt:lpstr>
      <vt:lpstr>Default Design</vt:lpstr>
      <vt:lpstr>Fireworks</vt:lpstr>
      <vt:lpstr>Equation</vt:lpstr>
      <vt:lpstr>Spectroscopy and Photochemistry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Steady state analysis works for O3 and HOx, but does it always?  Let’s look at an important photochemically active molecule in detail from the ground up, considering all possible reactions. Example:  Budget for Nitrous Acid, HONO</vt:lpstr>
      <vt:lpstr>Oxidation in the atmosphere.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UMD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Spectroscopy and Photochemistry</dc:title>
  <dc:creator>Russell Dickeson</dc:creator>
  <cp:lastModifiedBy>Microsoft Office User</cp:lastModifiedBy>
  <cp:revision>51</cp:revision>
  <dcterms:created xsi:type="dcterms:W3CDTF">2009-10-09T17:30:15Z</dcterms:created>
  <dcterms:modified xsi:type="dcterms:W3CDTF">2020-10-26T21:19:11Z</dcterms:modified>
</cp:coreProperties>
</file>