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86" r:id="rId2"/>
    <p:sldMasterId id="2147483689" r:id="rId3"/>
    <p:sldMasterId id="2147483690" r:id="rId4"/>
    <p:sldMasterId id="2147483691" r:id="rId5"/>
    <p:sldMasterId id="2147483692" r:id="rId6"/>
    <p:sldMasterId id="2147483693" r:id="rId7"/>
    <p:sldMasterId id="2147483901" r:id="rId8"/>
    <p:sldMasterId id="2147484098" r:id="rId9"/>
  </p:sldMasterIdLst>
  <p:notesMasterIdLst>
    <p:notesMasterId r:id="rId82"/>
  </p:notesMasterIdLst>
  <p:handoutMasterIdLst>
    <p:handoutMasterId r:id="rId83"/>
  </p:handoutMasterIdLst>
  <p:sldIdLst>
    <p:sldId id="359" r:id="rId10"/>
    <p:sldId id="382" r:id="rId11"/>
    <p:sldId id="351" r:id="rId12"/>
    <p:sldId id="306" r:id="rId13"/>
    <p:sldId id="309" r:id="rId14"/>
    <p:sldId id="310" r:id="rId15"/>
    <p:sldId id="311" r:id="rId16"/>
    <p:sldId id="312" r:id="rId17"/>
    <p:sldId id="313" r:id="rId18"/>
    <p:sldId id="314" r:id="rId19"/>
    <p:sldId id="315" r:id="rId20"/>
    <p:sldId id="317" r:id="rId21"/>
    <p:sldId id="316" r:id="rId22"/>
    <p:sldId id="370" r:id="rId23"/>
    <p:sldId id="371" r:id="rId24"/>
    <p:sldId id="342" r:id="rId25"/>
    <p:sldId id="343" r:id="rId26"/>
    <p:sldId id="344" r:id="rId27"/>
    <p:sldId id="345" r:id="rId28"/>
    <p:sldId id="346" r:id="rId29"/>
    <p:sldId id="397" r:id="rId30"/>
    <p:sldId id="398" r:id="rId31"/>
    <p:sldId id="399" r:id="rId32"/>
    <p:sldId id="339" r:id="rId33"/>
    <p:sldId id="357" r:id="rId34"/>
    <p:sldId id="350" r:id="rId35"/>
    <p:sldId id="349" r:id="rId36"/>
    <p:sldId id="347" r:id="rId37"/>
    <p:sldId id="348" r:id="rId38"/>
    <p:sldId id="373" r:id="rId39"/>
    <p:sldId id="383" r:id="rId40"/>
    <p:sldId id="378" r:id="rId41"/>
    <p:sldId id="375" r:id="rId42"/>
    <p:sldId id="331" r:id="rId43"/>
    <p:sldId id="341" r:id="rId44"/>
    <p:sldId id="332" r:id="rId45"/>
    <p:sldId id="333" r:id="rId46"/>
    <p:sldId id="334" r:id="rId47"/>
    <p:sldId id="377" r:id="rId48"/>
    <p:sldId id="403" r:id="rId49"/>
    <p:sldId id="329" r:id="rId50"/>
    <p:sldId id="335" r:id="rId51"/>
    <p:sldId id="328" r:id="rId52"/>
    <p:sldId id="340" r:id="rId53"/>
    <p:sldId id="330" r:id="rId54"/>
    <p:sldId id="336" r:id="rId55"/>
    <p:sldId id="337" r:id="rId56"/>
    <p:sldId id="338" r:id="rId57"/>
    <p:sldId id="355" r:id="rId58"/>
    <p:sldId id="356" r:id="rId59"/>
    <p:sldId id="374" r:id="rId60"/>
    <p:sldId id="394" r:id="rId61"/>
    <p:sldId id="393" r:id="rId62"/>
    <p:sldId id="392" r:id="rId63"/>
    <p:sldId id="395" r:id="rId64"/>
    <p:sldId id="396" r:id="rId65"/>
    <p:sldId id="372" r:id="rId66"/>
    <p:sldId id="390" r:id="rId67"/>
    <p:sldId id="391" r:id="rId68"/>
    <p:sldId id="389" r:id="rId69"/>
    <p:sldId id="388" r:id="rId70"/>
    <p:sldId id="387" r:id="rId71"/>
    <p:sldId id="402" r:id="rId72"/>
    <p:sldId id="405" r:id="rId73"/>
    <p:sldId id="404" r:id="rId74"/>
    <p:sldId id="384" r:id="rId75"/>
    <p:sldId id="385" r:id="rId76"/>
    <p:sldId id="386" r:id="rId77"/>
    <p:sldId id="379" r:id="rId78"/>
    <p:sldId id="380" r:id="rId79"/>
    <p:sldId id="381" r:id="rId80"/>
    <p:sldId id="401" r:id="rId8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5"/>
    <p:restoredTop sz="94673"/>
  </p:normalViewPr>
  <p:slideViewPr>
    <p:cSldViewPr>
      <p:cViewPr varScale="1">
        <p:scale>
          <a:sx n="115" d="100"/>
          <a:sy n="115" d="100"/>
        </p:scale>
        <p:origin x="600" y="208"/>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663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presProps" Target="presProps.xml"/><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5" Type="http://schemas.openxmlformats.org/officeDocument/2006/relationships/slideMaster" Target="slideMasters/slideMaster5.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slide" Target="slides/slide68.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slide" Target="slides/slide71.xml"/><Relationship Id="rId85"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7" Type="http://schemas.openxmlformats.org/officeDocument/2006/relationships/slideMaster" Target="slideMasters/slideMaster7.xml"/><Relationship Id="rId71" Type="http://schemas.openxmlformats.org/officeDocument/2006/relationships/slide" Target="slides/slide62.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tableStyles" Target="tableStyles.xml"/><Relationship Id="rId61" Type="http://schemas.openxmlformats.org/officeDocument/2006/relationships/slide" Target="slides/slide52.xml"/><Relationship Id="rId82"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image" Target="../media/image17.emf"/><Relationship Id="rId4" Type="http://schemas.openxmlformats.org/officeDocument/2006/relationships/image" Target="../media/image2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0.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image" Target="../media/image55.e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image" Target="../media/image57.e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image" Target="../media/image59.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6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8354" name="Rectangle 2">
            <a:extLst>
              <a:ext uri="{FF2B5EF4-FFF2-40B4-BE49-F238E27FC236}">
                <a16:creationId xmlns:a16="http://schemas.microsoft.com/office/drawing/2014/main" id="{A98F0045-2460-2547-89ED-D70A36F9972F}"/>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Arial" charset="0"/>
                <a:ea typeface="+mn-ea"/>
                <a:cs typeface="+mn-cs"/>
              </a:defRPr>
            </a:lvl1pPr>
          </a:lstStyle>
          <a:p>
            <a:pPr>
              <a:defRPr/>
            </a:pPr>
            <a:endParaRPr lang="en-US"/>
          </a:p>
        </p:txBody>
      </p:sp>
      <p:sp>
        <p:nvSpPr>
          <p:cNvPr id="228355" name="Rectangle 3">
            <a:extLst>
              <a:ext uri="{FF2B5EF4-FFF2-40B4-BE49-F238E27FC236}">
                <a16:creationId xmlns:a16="http://schemas.microsoft.com/office/drawing/2014/main" id="{FD825C07-5D41-2648-83CC-DA3EF4D1710B}"/>
              </a:ext>
            </a:extLst>
          </p:cNvPr>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vl1pPr>
          </a:lstStyle>
          <a:p>
            <a:fld id="{52D61490-86F0-D84C-837F-FAE03DF48BAD}" type="datetimeFigureOut">
              <a:rPr lang="en-US" altLang="en-US"/>
              <a:pPr/>
              <a:t>9/21/20</a:t>
            </a:fld>
            <a:endParaRPr lang="en-US" altLang="en-US"/>
          </a:p>
        </p:txBody>
      </p:sp>
      <p:sp>
        <p:nvSpPr>
          <p:cNvPr id="228356" name="Rectangle 4">
            <a:extLst>
              <a:ext uri="{FF2B5EF4-FFF2-40B4-BE49-F238E27FC236}">
                <a16:creationId xmlns:a16="http://schemas.microsoft.com/office/drawing/2014/main" id="{93EFECA4-35C9-074A-A1AF-E5D5DECA3D92}"/>
              </a:ext>
            </a:extLst>
          </p:cNvPr>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Arial" charset="0"/>
                <a:ea typeface="+mn-ea"/>
                <a:cs typeface="+mn-cs"/>
              </a:defRPr>
            </a:lvl1pPr>
          </a:lstStyle>
          <a:p>
            <a:pPr>
              <a:defRPr/>
            </a:pPr>
            <a:endParaRPr lang="en-US"/>
          </a:p>
        </p:txBody>
      </p:sp>
      <p:sp>
        <p:nvSpPr>
          <p:cNvPr id="228357" name="Rectangle 5">
            <a:extLst>
              <a:ext uri="{FF2B5EF4-FFF2-40B4-BE49-F238E27FC236}">
                <a16:creationId xmlns:a16="http://schemas.microsoft.com/office/drawing/2014/main" id="{67C75EFF-0C15-6044-8540-8A16D81FC266}"/>
              </a:ext>
            </a:extLst>
          </p:cNvPr>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vl1pPr>
          </a:lstStyle>
          <a:p>
            <a:fld id="{7B014954-E8C5-514B-8A87-788393AF92C5}" type="slidenum">
              <a:rPr lang="en-US" altLang="en-US"/>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A3F0F2CD-31C8-9E42-B92D-81EDAB686EA9}"/>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34" charset="0"/>
                <a:ea typeface="+mn-ea"/>
                <a:cs typeface="+mn-cs"/>
              </a:defRPr>
            </a:lvl1pPr>
          </a:lstStyle>
          <a:p>
            <a:pPr>
              <a:defRPr/>
            </a:pPr>
            <a:endParaRPr lang="en-US"/>
          </a:p>
        </p:txBody>
      </p:sp>
      <p:sp>
        <p:nvSpPr>
          <p:cNvPr id="30723" name="Rectangle 3">
            <a:extLst>
              <a:ext uri="{FF2B5EF4-FFF2-40B4-BE49-F238E27FC236}">
                <a16:creationId xmlns:a16="http://schemas.microsoft.com/office/drawing/2014/main" id="{08640F39-2273-9B4D-8608-F234EDC863A4}"/>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34" charset="0"/>
                <a:ea typeface="+mn-ea"/>
                <a:cs typeface="+mn-cs"/>
              </a:defRPr>
            </a:lvl1pPr>
          </a:lstStyle>
          <a:p>
            <a:pPr>
              <a:defRPr/>
            </a:pPr>
            <a:endParaRPr lang="en-US"/>
          </a:p>
        </p:txBody>
      </p:sp>
      <p:sp>
        <p:nvSpPr>
          <p:cNvPr id="117764" name="Rectangle 4">
            <a:extLst>
              <a:ext uri="{FF2B5EF4-FFF2-40B4-BE49-F238E27FC236}">
                <a16:creationId xmlns:a16="http://schemas.microsoft.com/office/drawing/2014/main" id="{C29568EC-D4F9-C54F-A8FA-35E91FA8EB6E}"/>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5" name="Rectangle 5">
            <a:extLst>
              <a:ext uri="{FF2B5EF4-FFF2-40B4-BE49-F238E27FC236}">
                <a16:creationId xmlns:a16="http://schemas.microsoft.com/office/drawing/2014/main" id="{460CA904-5406-994D-94E9-9147BDE00191}"/>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26" name="Rectangle 6">
            <a:extLst>
              <a:ext uri="{FF2B5EF4-FFF2-40B4-BE49-F238E27FC236}">
                <a16:creationId xmlns:a16="http://schemas.microsoft.com/office/drawing/2014/main" id="{DA2740A5-C6B4-764B-91BB-80FB25D95524}"/>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34" charset="0"/>
                <a:ea typeface="+mn-ea"/>
                <a:cs typeface="+mn-cs"/>
              </a:defRPr>
            </a:lvl1pPr>
          </a:lstStyle>
          <a:p>
            <a:pPr>
              <a:defRPr/>
            </a:pPr>
            <a:endParaRPr lang="en-US"/>
          </a:p>
        </p:txBody>
      </p:sp>
      <p:sp>
        <p:nvSpPr>
          <p:cNvPr id="30727" name="Rectangle 7">
            <a:extLst>
              <a:ext uri="{FF2B5EF4-FFF2-40B4-BE49-F238E27FC236}">
                <a16:creationId xmlns:a16="http://schemas.microsoft.com/office/drawing/2014/main" id="{05B89623-DB1E-F942-9EA0-E659B99D2916}"/>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ABDD0240-64D6-ED44-B40C-3994BA1B01C8}"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2">
            <a:extLst>
              <a:ext uri="{FF2B5EF4-FFF2-40B4-BE49-F238E27FC236}">
                <a16:creationId xmlns:a16="http://schemas.microsoft.com/office/drawing/2014/main" id="{24167564-D91F-3648-B0A5-25D6326A9E84}"/>
              </a:ext>
            </a:extLst>
          </p:cNvPr>
          <p:cNvSpPr>
            <a:spLocks noGrp="1" noRot="1" noChangeAspect="1" noChangeArrowheads="1" noTextEdit="1"/>
          </p:cNvSpPr>
          <p:nvPr>
            <p:ph type="sldImg"/>
          </p:nvPr>
        </p:nvSpPr>
        <p:spPr>
          <a:ln/>
        </p:spPr>
      </p:sp>
      <p:sp>
        <p:nvSpPr>
          <p:cNvPr id="119810" name="Rectangle 3">
            <a:extLst>
              <a:ext uri="{FF2B5EF4-FFF2-40B4-BE49-F238E27FC236}">
                <a16:creationId xmlns:a16="http://schemas.microsoft.com/office/drawing/2014/main" id="{0858F3F0-0EBB-2B42-862C-38307229AB0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2">
            <a:extLst>
              <a:ext uri="{FF2B5EF4-FFF2-40B4-BE49-F238E27FC236}">
                <a16:creationId xmlns:a16="http://schemas.microsoft.com/office/drawing/2014/main" id="{33C4FB0F-02F5-054D-B838-346F237DF103}"/>
              </a:ext>
            </a:extLst>
          </p:cNvPr>
          <p:cNvSpPr>
            <a:spLocks noGrp="1" noRot="1" noChangeAspect="1" noChangeArrowheads="1" noTextEdit="1"/>
          </p:cNvSpPr>
          <p:nvPr>
            <p:ph type="sldImg"/>
          </p:nvPr>
        </p:nvSpPr>
        <p:spPr>
          <a:ln/>
        </p:spPr>
      </p:sp>
      <p:sp>
        <p:nvSpPr>
          <p:cNvPr id="139266" name="Rectangle 3">
            <a:extLst>
              <a:ext uri="{FF2B5EF4-FFF2-40B4-BE49-F238E27FC236}">
                <a16:creationId xmlns:a16="http://schemas.microsoft.com/office/drawing/2014/main" id="{FCF01972-C51E-4C46-AA48-4132134E577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2">
            <a:extLst>
              <a:ext uri="{FF2B5EF4-FFF2-40B4-BE49-F238E27FC236}">
                <a16:creationId xmlns:a16="http://schemas.microsoft.com/office/drawing/2014/main" id="{8954D0F2-D7BE-C74B-B0D2-4539D43FBC8B}"/>
              </a:ext>
            </a:extLst>
          </p:cNvPr>
          <p:cNvSpPr>
            <a:spLocks noGrp="1" noRot="1" noChangeAspect="1" noChangeArrowheads="1" noTextEdit="1"/>
          </p:cNvSpPr>
          <p:nvPr>
            <p:ph type="sldImg"/>
          </p:nvPr>
        </p:nvSpPr>
        <p:spPr>
          <a:ln/>
        </p:spPr>
      </p:sp>
      <p:sp>
        <p:nvSpPr>
          <p:cNvPr id="141314" name="Rectangle 3">
            <a:extLst>
              <a:ext uri="{FF2B5EF4-FFF2-40B4-BE49-F238E27FC236}">
                <a16:creationId xmlns:a16="http://schemas.microsoft.com/office/drawing/2014/main" id="{F118B11B-079D-074D-8BDF-1BCD72CFBE4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2">
            <a:extLst>
              <a:ext uri="{FF2B5EF4-FFF2-40B4-BE49-F238E27FC236}">
                <a16:creationId xmlns:a16="http://schemas.microsoft.com/office/drawing/2014/main" id="{8A2E5A33-0941-6C44-BE1A-3965F5455717}"/>
              </a:ext>
            </a:extLst>
          </p:cNvPr>
          <p:cNvSpPr>
            <a:spLocks noGrp="1" noRot="1" noChangeAspect="1" noChangeArrowheads="1" noTextEdit="1"/>
          </p:cNvSpPr>
          <p:nvPr>
            <p:ph type="sldImg"/>
          </p:nvPr>
        </p:nvSpPr>
        <p:spPr>
          <a:ln/>
        </p:spPr>
      </p:sp>
      <p:sp>
        <p:nvSpPr>
          <p:cNvPr id="143362" name="Rectangle 3">
            <a:extLst>
              <a:ext uri="{FF2B5EF4-FFF2-40B4-BE49-F238E27FC236}">
                <a16:creationId xmlns:a16="http://schemas.microsoft.com/office/drawing/2014/main" id="{9680B072-DFD4-8C43-97C9-B97BBED14B3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2">
            <a:extLst>
              <a:ext uri="{FF2B5EF4-FFF2-40B4-BE49-F238E27FC236}">
                <a16:creationId xmlns:a16="http://schemas.microsoft.com/office/drawing/2014/main" id="{0DE442A3-3694-A745-9602-005B0A5E34A1}"/>
              </a:ext>
            </a:extLst>
          </p:cNvPr>
          <p:cNvSpPr>
            <a:spLocks noGrp="1" noRot="1" noChangeAspect="1" noChangeArrowheads="1" noTextEdit="1"/>
          </p:cNvSpPr>
          <p:nvPr>
            <p:ph type="sldImg"/>
          </p:nvPr>
        </p:nvSpPr>
        <p:spPr>
          <a:ln/>
        </p:spPr>
      </p:sp>
      <p:sp>
        <p:nvSpPr>
          <p:cNvPr id="145410" name="Rectangle 3">
            <a:extLst>
              <a:ext uri="{FF2B5EF4-FFF2-40B4-BE49-F238E27FC236}">
                <a16:creationId xmlns:a16="http://schemas.microsoft.com/office/drawing/2014/main" id="{C01CDE3E-98EF-D148-916F-D6755DE0B58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2">
            <a:extLst>
              <a:ext uri="{FF2B5EF4-FFF2-40B4-BE49-F238E27FC236}">
                <a16:creationId xmlns:a16="http://schemas.microsoft.com/office/drawing/2014/main" id="{FD50A108-759B-F64A-96CF-AF3A9F9F4671}"/>
              </a:ext>
            </a:extLst>
          </p:cNvPr>
          <p:cNvSpPr>
            <a:spLocks noGrp="1" noRot="1" noChangeAspect="1" noChangeArrowheads="1" noTextEdit="1"/>
          </p:cNvSpPr>
          <p:nvPr>
            <p:ph type="sldImg"/>
          </p:nvPr>
        </p:nvSpPr>
        <p:spPr>
          <a:ln/>
        </p:spPr>
      </p:sp>
      <p:sp>
        <p:nvSpPr>
          <p:cNvPr id="147458" name="Rectangle 3">
            <a:extLst>
              <a:ext uri="{FF2B5EF4-FFF2-40B4-BE49-F238E27FC236}">
                <a16:creationId xmlns:a16="http://schemas.microsoft.com/office/drawing/2014/main" id="{5231B014-E4AD-7843-8571-263D8F68218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2">
            <a:extLst>
              <a:ext uri="{FF2B5EF4-FFF2-40B4-BE49-F238E27FC236}">
                <a16:creationId xmlns:a16="http://schemas.microsoft.com/office/drawing/2014/main" id="{F8FAB6EC-F4FC-484F-B7DC-1B83B371C818}"/>
              </a:ext>
            </a:extLst>
          </p:cNvPr>
          <p:cNvSpPr>
            <a:spLocks noGrp="1" noRot="1" noChangeAspect="1" noChangeArrowheads="1" noTextEdit="1"/>
          </p:cNvSpPr>
          <p:nvPr>
            <p:ph type="sldImg"/>
          </p:nvPr>
        </p:nvSpPr>
        <p:spPr>
          <a:ln/>
        </p:spPr>
      </p:sp>
      <p:sp>
        <p:nvSpPr>
          <p:cNvPr id="149506" name="Rectangle 3">
            <a:extLst>
              <a:ext uri="{FF2B5EF4-FFF2-40B4-BE49-F238E27FC236}">
                <a16:creationId xmlns:a16="http://schemas.microsoft.com/office/drawing/2014/main" id="{83569BEF-C165-3741-AF79-D290802B0C8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2">
            <a:extLst>
              <a:ext uri="{FF2B5EF4-FFF2-40B4-BE49-F238E27FC236}">
                <a16:creationId xmlns:a16="http://schemas.microsoft.com/office/drawing/2014/main" id="{0DDC246F-2147-8C41-A1FB-A621C5D4BD80}"/>
              </a:ext>
            </a:extLst>
          </p:cNvPr>
          <p:cNvSpPr>
            <a:spLocks noGrp="1" noRot="1" noChangeAspect="1" noChangeArrowheads="1" noTextEdit="1"/>
          </p:cNvSpPr>
          <p:nvPr>
            <p:ph type="sldImg"/>
          </p:nvPr>
        </p:nvSpPr>
        <p:spPr>
          <a:ln/>
        </p:spPr>
      </p:sp>
      <p:sp>
        <p:nvSpPr>
          <p:cNvPr id="151554" name="Rectangle 3">
            <a:extLst>
              <a:ext uri="{FF2B5EF4-FFF2-40B4-BE49-F238E27FC236}">
                <a16:creationId xmlns:a16="http://schemas.microsoft.com/office/drawing/2014/main" id="{CFEFDE96-7508-464E-B350-231A346DE89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2">
            <a:extLst>
              <a:ext uri="{FF2B5EF4-FFF2-40B4-BE49-F238E27FC236}">
                <a16:creationId xmlns:a16="http://schemas.microsoft.com/office/drawing/2014/main" id="{C7B60A7B-1834-874E-8EB7-82B668353C76}"/>
              </a:ext>
            </a:extLst>
          </p:cNvPr>
          <p:cNvSpPr>
            <a:spLocks noGrp="1" noRot="1" noChangeAspect="1" noChangeArrowheads="1" noTextEdit="1"/>
          </p:cNvSpPr>
          <p:nvPr>
            <p:ph type="sldImg"/>
          </p:nvPr>
        </p:nvSpPr>
        <p:spPr>
          <a:ln/>
        </p:spPr>
      </p:sp>
      <p:sp>
        <p:nvSpPr>
          <p:cNvPr id="153602" name="Rectangle 3">
            <a:extLst>
              <a:ext uri="{FF2B5EF4-FFF2-40B4-BE49-F238E27FC236}">
                <a16:creationId xmlns:a16="http://schemas.microsoft.com/office/drawing/2014/main" id="{D02C41B0-F62B-984F-87BA-D3327A2C14D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2">
            <a:extLst>
              <a:ext uri="{FF2B5EF4-FFF2-40B4-BE49-F238E27FC236}">
                <a16:creationId xmlns:a16="http://schemas.microsoft.com/office/drawing/2014/main" id="{62972842-715C-2240-86BF-82F9A69FAAB7}"/>
              </a:ext>
            </a:extLst>
          </p:cNvPr>
          <p:cNvSpPr>
            <a:spLocks noGrp="1" noRot="1" noChangeAspect="1" noChangeArrowheads="1" noTextEdit="1"/>
          </p:cNvSpPr>
          <p:nvPr>
            <p:ph type="sldImg"/>
          </p:nvPr>
        </p:nvSpPr>
        <p:spPr>
          <a:ln/>
        </p:spPr>
      </p:sp>
      <p:sp>
        <p:nvSpPr>
          <p:cNvPr id="155650" name="Rectangle 3">
            <a:extLst>
              <a:ext uri="{FF2B5EF4-FFF2-40B4-BE49-F238E27FC236}">
                <a16:creationId xmlns:a16="http://schemas.microsoft.com/office/drawing/2014/main" id="{F2E1ABD3-C63E-AF4F-8317-3462F4ADBDF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2">
            <a:extLst>
              <a:ext uri="{FF2B5EF4-FFF2-40B4-BE49-F238E27FC236}">
                <a16:creationId xmlns:a16="http://schemas.microsoft.com/office/drawing/2014/main" id="{9A5AFCFC-9E07-EB46-AB81-7F9A27662B2A}"/>
              </a:ext>
            </a:extLst>
          </p:cNvPr>
          <p:cNvSpPr>
            <a:spLocks noGrp="1" noRot="1" noChangeAspect="1" noChangeArrowheads="1" noTextEdit="1"/>
          </p:cNvSpPr>
          <p:nvPr>
            <p:ph type="sldImg"/>
          </p:nvPr>
        </p:nvSpPr>
        <p:spPr>
          <a:ln/>
        </p:spPr>
      </p:sp>
      <p:sp>
        <p:nvSpPr>
          <p:cNvPr id="157698" name="Rectangle 3">
            <a:extLst>
              <a:ext uri="{FF2B5EF4-FFF2-40B4-BE49-F238E27FC236}">
                <a16:creationId xmlns:a16="http://schemas.microsoft.com/office/drawing/2014/main" id="{19B3FC07-9EED-814D-8DBE-44F36A44CE5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a:extLst>
              <a:ext uri="{FF2B5EF4-FFF2-40B4-BE49-F238E27FC236}">
                <a16:creationId xmlns:a16="http://schemas.microsoft.com/office/drawing/2014/main" id="{663FF308-661B-3C49-940C-F08FFEBD1EB3}"/>
              </a:ext>
            </a:extLst>
          </p:cNvPr>
          <p:cNvSpPr>
            <a:spLocks noGrp="1" noRot="1" noChangeAspect="1" noChangeArrowheads="1" noTextEdit="1"/>
          </p:cNvSpPr>
          <p:nvPr>
            <p:ph type="sldImg"/>
          </p:nvPr>
        </p:nvSpPr>
        <p:spPr>
          <a:ln/>
        </p:spPr>
      </p:sp>
      <p:sp>
        <p:nvSpPr>
          <p:cNvPr id="122882" name="Rectangle 3">
            <a:extLst>
              <a:ext uri="{FF2B5EF4-FFF2-40B4-BE49-F238E27FC236}">
                <a16:creationId xmlns:a16="http://schemas.microsoft.com/office/drawing/2014/main" id="{7CD7FDF1-9D81-CB4F-878E-6BFD7530FB8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2">
            <a:extLst>
              <a:ext uri="{FF2B5EF4-FFF2-40B4-BE49-F238E27FC236}">
                <a16:creationId xmlns:a16="http://schemas.microsoft.com/office/drawing/2014/main" id="{70D618B5-4B8B-2A47-BDE6-218A45CC4303}"/>
              </a:ext>
            </a:extLst>
          </p:cNvPr>
          <p:cNvSpPr>
            <a:spLocks noGrp="1" noRot="1" noChangeAspect="1" noChangeArrowheads="1" noTextEdit="1"/>
          </p:cNvSpPr>
          <p:nvPr>
            <p:ph type="sldImg"/>
          </p:nvPr>
        </p:nvSpPr>
        <p:spPr>
          <a:ln/>
        </p:spPr>
      </p:sp>
      <p:sp>
        <p:nvSpPr>
          <p:cNvPr id="162818" name="Rectangle 3">
            <a:extLst>
              <a:ext uri="{FF2B5EF4-FFF2-40B4-BE49-F238E27FC236}">
                <a16:creationId xmlns:a16="http://schemas.microsoft.com/office/drawing/2014/main" id="{2F704D1E-9CCC-2040-8CA3-D5ECD0550C6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2">
            <a:extLst>
              <a:ext uri="{FF2B5EF4-FFF2-40B4-BE49-F238E27FC236}">
                <a16:creationId xmlns:a16="http://schemas.microsoft.com/office/drawing/2014/main" id="{3A2C8388-383B-4349-A158-8B7478EBC364}"/>
              </a:ext>
            </a:extLst>
          </p:cNvPr>
          <p:cNvSpPr>
            <a:spLocks noGrp="1" noRot="1" noChangeAspect="1" noChangeArrowheads="1" noTextEdit="1"/>
          </p:cNvSpPr>
          <p:nvPr>
            <p:ph type="sldImg"/>
          </p:nvPr>
        </p:nvSpPr>
        <p:spPr>
          <a:ln/>
        </p:spPr>
      </p:sp>
      <p:sp>
        <p:nvSpPr>
          <p:cNvPr id="164866" name="Rectangle 3">
            <a:extLst>
              <a:ext uri="{FF2B5EF4-FFF2-40B4-BE49-F238E27FC236}">
                <a16:creationId xmlns:a16="http://schemas.microsoft.com/office/drawing/2014/main" id="{4C260F04-C179-CC4B-B63E-69A7B6E1374F}"/>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a:extLst>
              <a:ext uri="{FF2B5EF4-FFF2-40B4-BE49-F238E27FC236}">
                <a16:creationId xmlns:a16="http://schemas.microsoft.com/office/drawing/2014/main" id="{1EF2D6D1-B602-D240-B9D5-9327BB2F42BA}"/>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C1A1490D-3C16-FF42-8E42-93DCA9EEED43}" type="slidenum">
              <a:rPr lang="en-US" altLang="en-US" sz="1200">
                <a:latin typeface="Times New Roman" panose="02020603050405020304" pitchFamily="18" charset="0"/>
              </a:rPr>
              <a:pPr algn="r" eaLnBrk="1" hangingPunct="1"/>
              <a:t>26</a:t>
            </a:fld>
            <a:endParaRPr lang="en-US" altLang="en-US" sz="1200">
              <a:latin typeface="Times New Roman" panose="02020603050405020304" pitchFamily="18" charset="0"/>
            </a:endParaRPr>
          </a:p>
        </p:txBody>
      </p:sp>
      <p:sp>
        <p:nvSpPr>
          <p:cNvPr id="166914" name="Rectangle 2">
            <a:extLst>
              <a:ext uri="{FF2B5EF4-FFF2-40B4-BE49-F238E27FC236}">
                <a16:creationId xmlns:a16="http://schemas.microsoft.com/office/drawing/2014/main" id="{E57C5BC5-266C-9548-A956-55E126A3D225}"/>
              </a:ext>
            </a:extLst>
          </p:cNvPr>
          <p:cNvSpPr>
            <a:spLocks noGrp="1" noRot="1" noChangeAspect="1" noChangeArrowheads="1" noTextEdit="1"/>
          </p:cNvSpPr>
          <p:nvPr>
            <p:ph type="sldImg"/>
          </p:nvPr>
        </p:nvSpPr>
        <p:spPr>
          <a:ln/>
        </p:spPr>
      </p:sp>
      <p:sp>
        <p:nvSpPr>
          <p:cNvPr id="166915" name="Rectangle 3">
            <a:extLst>
              <a:ext uri="{FF2B5EF4-FFF2-40B4-BE49-F238E27FC236}">
                <a16:creationId xmlns:a16="http://schemas.microsoft.com/office/drawing/2014/main" id="{6B3E182D-8099-1540-A185-14D0D4B033EA}"/>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2">
            <a:extLst>
              <a:ext uri="{FF2B5EF4-FFF2-40B4-BE49-F238E27FC236}">
                <a16:creationId xmlns:a16="http://schemas.microsoft.com/office/drawing/2014/main" id="{FD84660F-1A9A-D74C-8169-C2E9B6C2BFF8}"/>
              </a:ext>
            </a:extLst>
          </p:cNvPr>
          <p:cNvSpPr>
            <a:spLocks noGrp="1" noRot="1" noChangeAspect="1" noChangeArrowheads="1" noTextEdit="1"/>
          </p:cNvSpPr>
          <p:nvPr>
            <p:ph type="sldImg"/>
          </p:nvPr>
        </p:nvSpPr>
        <p:spPr>
          <a:ln/>
        </p:spPr>
      </p:sp>
      <p:sp>
        <p:nvSpPr>
          <p:cNvPr id="168962" name="Rectangle 3">
            <a:extLst>
              <a:ext uri="{FF2B5EF4-FFF2-40B4-BE49-F238E27FC236}">
                <a16:creationId xmlns:a16="http://schemas.microsoft.com/office/drawing/2014/main" id="{DE772B6D-A4AD-DA4E-B5DA-54BB4D21108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2">
            <a:extLst>
              <a:ext uri="{FF2B5EF4-FFF2-40B4-BE49-F238E27FC236}">
                <a16:creationId xmlns:a16="http://schemas.microsoft.com/office/drawing/2014/main" id="{A066A47B-5C4A-A54A-817D-7CD6229CC07E}"/>
              </a:ext>
            </a:extLst>
          </p:cNvPr>
          <p:cNvSpPr>
            <a:spLocks noGrp="1" noRot="1" noChangeAspect="1" noChangeArrowheads="1" noTextEdit="1"/>
          </p:cNvSpPr>
          <p:nvPr>
            <p:ph type="sldImg"/>
          </p:nvPr>
        </p:nvSpPr>
        <p:spPr>
          <a:ln/>
        </p:spPr>
      </p:sp>
      <p:sp>
        <p:nvSpPr>
          <p:cNvPr id="171010" name="Rectangle 3">
            <a:extLst>
              <a:ext uri="{FF2B5EF4-FFF2-40B4-BE49-F238E27FC236}">
                <a16:creationId xmlns:a16="http://schemas.microsoft.com/office/drawing/2014/main" id="{43C47545-C3D3-D741-BEF8-0C5777435F8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2">
            <a:extLst>
              <a:ext uri="{FF2B5EF4-FFF2-40B4-BE49-F238E27FC236}">
                <a16:creationId xmlns:a16="http://schemas.microsoft.com/office/drawing/2014/main" id="{84980BEB-6B31-D34E-A673-95EE2D34E906}"/>
              </a:ext>
            </a:extLst>
          </p:cNvPr>
          <p:cNvSpPr>
            <a:spLocks noGrp="1" noRot="1" noChangeAspect="1" noChangeArrowheads="1" noTextEdit="1"/>
          </p:cNvSpPr>
          <p:nvPr>
            <p:ph type="sldImg"/>
          </p:nvPr>
        </p:nvSpPr>
        <p:spPr>
          <a:ln/>
        </p:spPr>
      </p:sp>
      <p:sp>
        <p:nvSpPr>
          <p:cNvPr id="173058" name="Rectangle 3">
            <a:extLst>
              <a:ext uri="{FF2B5EF4-FFF2-40B4-BE49-F238E27FC236}">
                <a16:creationId xmlns:a16="http://schemas.microsoft.com/office/drawing/2014/main" id="{6CF56271-3449-024F-9015-60471D8A67D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Slide Image Placeholder 1">
            <a:extLst>
              <a:ext uri="{FF2B5EF4-FFF2-40B4-BE49-F238E27FC236}">
                <a16:creationId xmlns:a16="http://schemas.microsoft.com/office/drawing/2014/main" id="{7A8BBB4C-BF4F-2B45-8A55-3867D3E68180}"/>
              </a:ext>
            </a:extLst>
          </p:cNvPr>
          <p:cNvSpPr>
            <a:spLocks noGrp="1" noRot="1" noChangeAspect="1" noTextEdit="1"/>
          </p:cNvSpPr>
          <p:nvPr>
            <p:ph type="sldImg"/>
          </p:nvPr>
        </p:nvSpPr>
        <p:spPr>
          <a:ln/>
        </p:spPr>
      </p:sp>
      <p:sp>
        <p:nvSpPr>
          <p:cNvPr id="177154" name="Notes Placeholder 2">
            <a:extLst>
              <a:ext uri="{FF2B5EF4-FFF2-40B4-BE49-F238E27FC236}">
                <a16:creationId xmlns:a16="http://schemas.microsoft.com/office/drawing/2014/main" id="{E2276243-826F-CE4E-AAEB-AE0A365A4FC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The density and simultaneity of observations from different perspectives is a key aspect of DISCOVER-AQ in creating a dataset useful for linking remote sensing and in situ observations of air quality.</a:t>
            </a:r>
          </a:p>
        </p:txBody>
      </p:sp>
      <p:sp>
        <p:nvSpPr>
          <p:cNvPr id="177155" name="Slide Number Placeholder 3">
            <a:extLst>
              <a:ext uri="{FF2B5EF4-FFF2-40B4-BE49-F238E27FC236}">
                <a16:creationId xmlns:a16="http://schemas.microsoft.com/office/drawing/2014/main" id="{8A2153F1-A09C-DB47-861D-CB728097B20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77328E28-C0E6-4344-9039-ECCBE2B4D015}" type="slidenum">
              <a:rPr lang="en-US" altLang="en-US" sz="1200">
                <a:solidFill>
                  <a:srgbClr val="000000"/>
                </a:solidFill>
                <a:latin typeface="Calibri" panose="020F0502020204030204" pitchFamily="34" charset="0"/>
              </a:rPr>
              <a:pPr eaLnBrk="1" hangingPunct="1"/>
              <a:t>32</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2">
            <a:extLst>
              <a:ext uri="{FF2B5EF4-FFF2-40B4-BE49-F238E27FC236}">
                <a16:creationId xmlns:a16="http://schemas.microsoft.com/office/drawing/2014/main" id="{BE7079CB-2042-E242-9961-167AD802836D}"/>
              </a:ext>
            </a:extLst>
          </p:cNvPr>
          <p:cNvSpPr>
            <a:spLocks noGrp="1" noRot="1" noChangeAspect="1" noChangeArrowheads="1" noTextEdit="1"/>
          </p:cNvSpPr>
          <p:nvPr>
            <p:ph type="sldImg"/>
          </p:nvPr>
        </p:nvSpPr>
        <p:spPr>
          <a:ln/>
        </p:spPr>
      </p:sp>
      <p:sp>
        <p:nvSpPr>
          <p:cNvPr id="184322" name="Rectangle 3">
            <a:extLst>
              <a:ext uri="{FF2B5EF4-FFF2-40B4-BE49-F238E27FC236}">
                <a16:creationId xmlns:a16="http://schemas.microsoft.com/office/drawing/2014/main" id="{771DE07B-C1C3-E240-885F-BD19D62C6B5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2">
            <a:extLst>
              <a:ext uri="{FF2B5EF4-FFF2-40B4-BE49-F238E27FC236}">
                <a16:creationId xmlns:a16="http://schemas.microsoft.com/office/drawing/2014/main" id="{12B7D7A9-F3FD-1147-884F-818DDD4291F5}"/>
              </a:ext>
            </a:extLst>
          </p:cNvPr>
          <p:cNvSpPr>
            <a:spLocks noGrp="1" noRot="1" noChangeAspect="1" noChangeArrowheads="1" noTextEdit="1"/>
          </p:cNvSpPr>
          <p:nvPr>
            <p:ph type="sldImg"/>
          </p:nvPr>
        </p:nvSpPr>
        <p:spPr>
          <a:ln/>
        </p:spPr>
      </p:sp>
      <p:sp>
        <p:nvSpPr>
          <p:cNvPr id="186370" name="Rectangle 3">
            <a:extLst>
              <a:ext uri="{FF2B5EF4-FFF2-40B4-BE49-F238E27FC236}">
                <a16:creationId xmlns:a16="http://schemas.microsoft.com/office/drawing/2014/main" id="{0D40CE3C-C961-CD47-956A-AE058325CF1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2">
            <a:extLst>
              <a:ext uri="{FF2B5EF4-FFF2-40B4-BE49-F238E27FC236}">
                <a16:creationId xmlns:a16="http://schemas.microsoft.com/office/drawing/2014/main" id="{76596B21-FA4F-0C44-A223-617B48E9AED6}"/>
              </a:ext>
            </a:extLst>
          </p:cNvPr>
          <p:cNvSpPr>
            <a:spLocks noGrp="1" noRot="1" noChangeAspect="1" noChangeArrowheads="1" noTextEdit="1"/>
          </p:cNvSpPr>
          <p:nvPr>
            <p:ph type="sldImg"/>
          </p:nvPr>
        </p:nvSpPr>
        <p:spPr>
          <a:ln/>
        </p:spPr>
      </p:sp>
      <p:sp>
        <p:nvSpPr>
          <p:cNvPr id="188418" name="Rectangle 3">
            <a:extLst>
              <a:ext uri="{FF2B5EF4-FFF2-40B4-BE49-F238E27FC236}">
                <a16:creationId xmlns:a16="http://schemas.microsoft.com/office/drawing/2014/main" id="{97AFCFAF-AC4D-924D-AB6F-8C5DDFA6211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a:extLst>
              <a:ext uri="{FF2B5EF4-FFF2-40B4-BE49-F238E27FC236}">
                <a16:creationId xmlns:a16="http://schemas.microsoft.com/office/drawing/2014/main" id="{24B4A850-271D-7043-80B9-60CD9484D454}"/>
              </a:ext>
            </a:extLst>
          </p:cNvPr>
          <p:cNvSpPr>
            <a:spLocks noGrp="1" noRot="1" noChangeAspect="1" noChangeArrowheads="1" noTextEdit="1"/>
          </p:cNvSpPr>
          <p:nvPr>
            <p:ph type="sldImg"/>
          </p:nvPr>
        </p:nvSpPr>
        <p:spPr>
          <a:ln/>
        </p:spPr>
      </p:sp>
      <p:sp>
        <p:nvSpPr>
          <p:cNvPr id="124930" name="Rectangle 3">
            <a:extLst>
              <a:ext uri="{FF2B5EF4-FFF2-40B4-BE49-F238E27FC236}">
                <a16:creationId xmlns:a16="http://schemas.microsoft.com/office/drawing/2014/main" id="{82F3C2C9-2443-AB4D-9BEC-4AFF69F2096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2">
            <a:extLst>
              <a:ext uri="{FF2B5EF4-FFF2-40B4-BE49-F238E27FC236}">
                <a16:creationId xmlns:a16="http://schemas.microsoft.com/office/drawing/2014/main" id="{2AE94BB1-D510-E34C-A616-82AE9175411B}"/>
              </a:ext>
            </a:extLst>
          </p:cNvPr>
          <p:cNvSpPr>
            <a:spLocks noGrp="1" noRot="1" noChangeAspect="1" noChangeArrowheads="1" noTextEdit="1"/>
          </p:cNvSpPr>
          <p:nvPr>
            <p:ph type="sldImg"/>
          </p:nvPr>
        </p:nvSpPr>
        <p:spPr>
          <a:ln/>
        </p:spPr>
      </p:sp>
      <p:sp>
        <p:nvSpPr>
          <p:cNvPr id="190466" name="Rectangle 3">
            <a:extLst>
              <a:ext uri="{FF2B5EF4-FFF2-40B4-BE49-F238E27FC236}">
                <a16:creationId xmlns:a16="http://schemas.microsoft.com/office/drawing/2014/main" id="{8A20EFF8-2551-544B-9B1A-27FA5850A43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2">
            <a:extLst>
              <a:ext uri="{FF2B5EF4-FFF2-40B4-BE49-F238E27FC236}">
                <a16:creationId xmlns:a16="http://schemas.microsoft.com/office/drawing/2014/main" id="{BB1A9B63-7756-6B48-839C-E2D94F25CDC5}"/>
              </a:ext>
            </a:extLst>
          </p:cNvPr>
          <p:cNvSpPr>
            <a:spLocks noGrp="1" noRot="1" noChangeAspect="1" noChangeArrowheads="1" noTextEdit="1"/>
          </p:cNvSpPr>
          <p:nvPr>
            <p:ph type="sldImg"/>
          </p:nvPr>
        </p:nvSpPr>
        <p:spPr>
          <a:ln/>
        </p:spPr>
      </p:sp>
      <p:sp>
        <p:nvSpPr>
          <p:cNvPr id="192514" name="Rectangle 3">
            <a:extLst>
              <a:ext uri="{FF2B5EF4-FFF2-40B4-BE49-F238E27FC236}">
                <a16:creationId xmlns:a16="http://schemas.microsoft.com/office/drawing/2014/main" id="{6A8C2DA6-FF05-0549-826D-20568C98627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2">
            <a:extLst>
              <a:ext uri="{FF2B5EF4-FFF2-40B4-BE49-F238E27FC236}">
                <a16:creationId xmlns:a16="http://schemas.microsoft.com/office/drawing/2014/main" id="{9BBE58E2-8411-8E49-B280-9C3FEF7A40E3}"/>
              </a:ext>
            </a:extLst>
          </p:cNvPr>
          <p:cNvSpPr>
            <a:spLocks noGrp="1" noRot="1" noChangeAspect="1" noChangeArrowheads="1" noTextEdit="1"/>
          </p:cNvSpPr>
          <p:nvPr>
            <p:ph type="sldImg"/>
          </p:nvPr>
        </p:nvSpPr>
        <p:spPr>
          <a:ln/>
        </p:spPr>
      </p:sp>
      <p:sp>
        <p:nvSpPr>
          <p:cNvPr id="195586" name="Rectangle 3">
            <a:extLst>
              <a:ext uri="{FF2B5EF4-FFF2-40B4-BE49-F238E27FC236}">
                <a16:creationId xmlns:a16="http://schemas.microsoft.com/office/drawing/2014/main" id="{65140E30-F314-D04B-B88C-3624646DA50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2">
            <a:extLst>
              <a:ext uri="{FF2B5EF4-FFF2-40B4-BE49-F238E27FC236}">
                <a16:creationId xmlns:a16="http://schemas.microsoft.com/office/drawing/2014/main" id="{D00346A2-9742-BE4E-A335-95A6DED27038}"/>
              </a:ext>
            </a:extLst>
          </p:cNvPr>
          <p:cNvSpPr>
            <a:spLocks noGrp="1" noRot="1" noChangeAspect="1" noChangeArrowheads="1" noTextEdit="1"/>
          </p:cNvSpPr>
          <p:nvPr>
            <p:ph type="sldImg"/>
          </p:nvPr>
        </p:nvSpPr>
        <p:spPr>
          <a:ln/>
        </p:spPr>
      </p:sp>
      <p:sp>
        <p:nvSpPr>
          <p:cNvPr id="197634" name="Rectangle 3">
            <a:extLst>
              <a:ext uri="{FF2B5EF4-FFF2-40B4-BE49-F238E27FC236}">
                <a16:creationId xmlns:a16="http://schemas.microsoft.com/office/drawing/2014/main" id="{34904FC8-0863-214E-969B-BB7C8D9E597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2">
            <a:extLst>
              <a:ext uri="{FF2B5EF4-FFF2-40B4-BE49-F238E27FC236}">
                <a16:creationId xmlns:a16="http://schemas.microsoft.com/office/drawing/2014/main" id="{453958DA-8E0D-8844-A6D4-242CAF1B7490}"/>
              </a:ext>
            </a:extLst>
          </p:cNvPr>
          <p:cNvSpPr>
            <a:spLocks noGrp="1" noRot="1" noChangeAspect="1" noChangeArrowheads="1" noTextEdit="1"/>
          </p:cNvSpPr>
          <p:nvPr>
            <p:ph type="sldImg"/>
          </p:nvPr>
        </p:nvSpPr>
        <p:spPr>
          <a:ln/>
        </p:spPr>
      </p:sp>
      <p:sp>
        <p:nvSpPr>
          <p:cNvPr id="199682" name="Rectangle 3">
            <a:extLst>
              <a:ext uri="{FF2B5EF4-FFF2-40B4-BE49-F238E27FC236}">
                <a16:creationId xmlns:a16="http://schemas.microsoft.com/office/drawing/2014/main" id="{720A8CCF-55CC-E048-BEE1-EE91F05FB8C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2">
            <a:extLst>
              <a:ext uri="{FF2B5EF4-FFF2-40B4-BE49-F238E27FC236}">
                <a16:creationId xmlns:a16="http://schemas.microsoft.com/office/drawing/2014/main" id="{2EE8F652-C85D-DB49-8B87-28FC9957B312}"/>
              </a:ext>
            </a:extLst>
          </p:cNvPr>
          <p:cNvSpPr>
            <a:spLocks noGrp="1" noRot="1" noChangeAspect="1" noChangeArrowheads="1" noTextEdit="1"/>
          </p:cNvSpPr>
          <p:nvPr>
            <p:ph type="sldImg"/>
          </p:nvPr>
        </p:nvSpPr>
        <p:spPr>
          <a:ln/>
        </p:spPr>
      </p:sp>
      <p:sp>
        <p:nvSpPr>
          <p:cNvPr id="201730" name="Rectangle 3">
            <a:extLst>
              <a:ext uri="{FF2B5EF4-FFF2-40B4-BE49-F238E27FC236}">
                <a16:creationId xmlns:a16="http://schemas.microsoft.com/office/drawing/2014/main" id="{72753A8F-C908-1546-8BA3-0E3DD753149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2">
            <a:extLst>
              <a:ext uri="{FF2B5EF4-FFF2-40B4-BE49-F238E27FC236}">
                <a16:creationId xmlns:a16="http://schemas.microsoft.com/office/drawing/2014/main" id="{42435F81-30E9-8948-831F-295D6B7F01FF}"/>
              </a:ext>
            </a:extLst>
          </p:cNvPr>
          <p:cNvSpPr>
            <a:spLocks noGrp="1" noRot="1" noChangeAspect="1" noChangeArrowheads="1" noTextEdit="1"/>
          </p:cNvSpPr>
          <p:nvPr>
            <p:ph type="sldImg"/>
          </p:nvPr>
        </p:nvSpPr>
        <p:spPr>
          <a:ln/>
        </p:spPr>
      </p:sp>
      <p:sp>
        <p:nvSpPr>
          <p:cNvPr id="203778" name="Rectangle 3">
            <a:extLst>
              <a:ext uri="{FF2B5EF4-FFF2-40B4-BE49-F238E27FC236}">
                <a16:creationId xmlns:a16="http://schemas.microsoft.com/office/drawing/2014/main" id="{9C0D74FA-F8CD-E748-91E0-6F89789C0C9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2">
            <a:extLst>
              <a:ext uri="{FF2B5EF4-FFF2-40B4-BE49-F238E27FC236}">
                <a16:creationId xmlns:a16="http://schemas.microsoft.com/office/drawing/2014/main" id="{85FBA968-D9B0-0040-99CA-5B0BE2BA5500}"/>
              </a:ext>
            </a:extLst>
          </p:cNvPr>
          <p:cNvSpPr>
            <a:spLocks noGrp="1" noRot="1" noChangeAspect="1" noChangeArrowheads="1" noTextEdit="1"/>
          </p:cNvSpPr>
          <p:nvPr>
            <p:ph type="sldImg"/>
          </p:nvPr>
        </p:nvSpPr>
        <p:spPr>
          <a:ln/>
        </p:spPr>
      </p:sp>
      <p:sp>
        <p:nvSpPr>
          <p:cNvPr id="205826" name="Rectangle 3">
            <a:extLst>
              <a:ext uri="{FF2B5EF4-FFF2-40B4-BE49-F238E27FC236}">
                <a16:creationId xmlns:a16="http://schemas.microsoft.com/office/drawing/2014/main" id="{E7523BF9-8B38-CC4E-9BDD-75D4B58642E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2">
            <a:extLst>
              <a:ext uri="{FF2B5EF4-FFF2-40B4-BE49-F238E27FC236}">
                <a16:creationId xmlns:a16="http://schemas.microsoft.com/office/drawing/2014/main" id="{7329862E-7DCE-874B-93C9-E7F19020BA49}"/>
              </a:ext>
            </a:extLst>
          </p:cNvPr>
          <p:cNvSpPr>
            <a:spLocks noGrp="1" noRot="1" noChangeAspect="1" noChangeArrowheads="1" noTextEdit="1"/>
          </p:cNvSpPr>
          <p:nvPr>
            <p:ph type="sldImg"/>
          </p:nvPr>
        </p:nvSpPr>
        <p:spPr>
          <a:ln/>
        </p:spPr>
      </p:sp>
      <p:sp>
        <p:nvSpPr>
          <p:cNvPr id="207874" name="Rectangle 3">
            <a:extLst>
              <a:ext uri="{FF2B5EF4-FFF2-40B4-BE49-F238E27FC236}">
                <a16:creationId xmlns:a16="http://schemas.microsoft.com/office/drawing/2014/main" id="{978F4C7C-76E6-714D-A6F9-0B8B6C8A947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2">
            <a:extLst>
              <a:ext uri="{FF2B5EF4-FFF2-40B4-BE49-F238E27FC236}">
                <a16:creationId xmlns:a16="http://schemas.microsoft.com/office/drawing/2014/main" id="{27575B8F-A5B3-8740-BCAC-DF045F793B07}"/>
              </a:ext>
            </a:extLst>
          </p:cNvPr>
          <p:cNvSpPr>
            <a:spLocks noGrp="1" noRot="1" noChangeAspect="1" noChangeArrowheads="1" noTextEdit="1"/>
          </p:cNvSpPr>
          <p:nvPr>
            <p:ph type="sldImg"/>
          </p:nvPr>
        </p:nvSpPr>
        <p:spPr>
          <a:ln/>
        </p:spPr>
      </p:sp>
      <p:sp>
        <p:nvSpPr>
          <p:cNvPr id="209922" name="Rectangle 3">
            <a:extLst>
              <a:ext uri="{FF2B5EF4-FFF2-40B4-BE49-F238E27FC236}">
                <a16:creationId xmlns:a16="http://schemas.microsoft.com/office/drawing/2014/main" id="{FF09D3C8-9859-764D-8D26-92256F04F52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a:extLst>
              <a:ext uri="{FF2B5EF4-FFF2-40B4-BE49-F238E27FC236}">
                <a16:creationId xmlns:a16="http://schemas.microsoft.com/office/drawing/2014/main" id="{FAEBE92A-8FB9-2746-9B76-6C57276A0E36}"/>
              </a:ext>
            </a:extLst>
          </p:cNvPr>
          <p:cNvSpPr>
            <a:spLocks noGrp="1" noRot="1" noChangeAspect="1" noChangeArrowheads="1" noTextEdit="1"/>
          </p:cNvSpPr>
          <p:nvPr>
            <p:ph type="sldImg"/>
          </p:nvPr>
        </p:nvSpPr>
        <p:spPr>
          <a:ln/>
        </p:spPr>
      </p:sp>
      <p:sp>
        <p:nvSpPr>
          <p:cNvPr id="126978" name="Rectangle 3">
            <a:extLst>
              <a:ext uri="{FF2B5EF4-FFF2-40B4-BE49-F238E27FC236}">
                <a16:creationId xmlns:a16="http://schemas.microsoft.com/office/drawing/2014/main" id="{F20F458E-B661-C043-A5D2-B5B798D2529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2">
            <a:extLst>
              <a:ext uri="{FF2B5EF4-FFF2-40B4-BE49-F238E27FC236}">
                <a16:creationId xmlns:a16="http://schemas.microsoft.com/office/drawing/2014/main" id="{8559E50B-A593-9F4B-ACDD-D8F107360FA8}"/>
              </a:ext>
            </a:extLst>
          </p:cNvPr>
          <p:cNvSpPr>
            <a:spLocks noGrp="1" noRot="1" noChangeAspect="1" noChangeArrowheads="1" noTextEdit="1"/>
          </p:cNvSpPr>
          <p:nvPr>
            <p:ph type="sldImg"/>
          </p:nvPr>
        </p:nvSpPr>
        <p:spPr>
          <a:ln/>
        </p:spPr>
      </p:sp>
      <p:sp>
        <p:nvSpPr>
          <p:cNvPr id="211970" name="Rectangle 3">
            <a:extLst>
              <a:ext uri="{FF2B5EF4-FFF2-40B4-BE49-F238E27FC236}">
                <a16:creationId xmlns:a16="http://schemas.microsoft.com/office/drawing/2014/main" id="{E0FC17E1-7DD3-C649-8FED-8CCCB0FFE4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2">
            <a:extLst>
              <a:ext uri="{FF2B5EF4-FFF2-40B4-BE49-F238E27FC236}">
                <a16:creationId xmlns:a16="http://schemas.microsoft.com/office/drawing/2014/main" id="{C614979A-5690-804A-9EBF-02F11D54026E}"/>
              </a:ext>
            </a:extLst>
          </p:cNvPr>
          <p:cNvSpPr>
            <a:spLocks noGrp="1" noRot="1" noChangeAspect="1" noChangeArrowheads="1" noTextEdit="1"/>
          </p:cNvSpPr>
          <p:nvPr>
            <p:ph type="sldImg"/>
          </p:nvPr>
        </p:nvSpPr>
        <p:spPr>
          <a:ln/>
        </p:spPr>
      </p:sp>
      <p:sp>
        <p:nvSpPr>
          <p:cNvPr id="214018" name="Rectangle 3">
            <a:extLst>
              <a:ext uri="{FF2B5EF4-FFF2-40B4-BE49-F238E27FC236}">
                <a16:creationId xmlns:a16="http://schemas.microsoft.com/office/drawing/2014/main" id="{360C3010-C483-0646-A8FD-D92CD40D3C7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a:extLst>
              <a:ext uri="{FF2B5EF4-FFF2-40B4-BE49-F238E27FC236}">
                <a16:creationId xmlns:a16="http://schemas.microsoft.com/office/drawing/2014/main" id="{739C9B8B-C9AB-5E41-BD7D-82A09A2E1BC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211237CD-312F-3948-A66C-6B281426F8FD}" type="slidenum">
              <a:rPr lang="en-US" altLang="en-US" sz="1200">
                <a:latin typeface="Times New Roman" panose="02020603050405020304" pitchFamily="18" charset="0"/>
              </a:rPr>
              <a:pPr eaLnBrk="1" hangingPunct="1"/>
              <a:t>58</a:t>
            </a:fld>
            <a:endParaRPr lang="en-US" altLang="en-US" sz="1200">
              <a:latin typeface="Times New Roman" panose="02020603050405020304" pitchFamily="18" charset="0"/>
            </a:endParaRPr>
          </a:p>
        </p:txBody>
      </p:sp>
      <p:sp>
        <p:nvSpPr>
          <p:cNvPr id="223234" name="Rectangle 1026">
            <a:extLst>
              <a:ext uri="{FF2B5EF4-FFF2-40B4-BE49-F238E27FC236}">
                <a16:creationId xmlns:a16="http://schemas.microsoft.com/office/drawing/2014/main" id="{B53C8853-C57E-FB4E-85D9-52212E7572EC}"/>
              </a:ext>
            </a:extLst>
          </p:cNvPr>
          <p:cNvSpPr>
            <a:spLocks noGrp="1" noRot="1" noChangeAspect="1" noChangeArrowheads="1" noTextEdit="1"/>
          </p:cNvSpPr>
          <p:nvPr>
            <p:ph type="sldImg"/>
          </p:nvPr>
        </p:nvSpPr>
        <p:spPr>
          <a:ln/>
        </p:spPr>
      </p:sp>
      <p:sp>
        <p:nvSpPr>
          <p:cNvPr id="223235" name="Rectangle 1027">
            <a:extLst>
              <a:ext uri="{FF2B5EF4-FFF2-40B4-BE49-F238E27FC236}">
                <a16:creationId xmlns:a16="http://schemas.microsoft.com/office/drawing/2014/main" id="{FCA02460-88BF-324E-9E4A-5A2916641A4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Shows Nick</a:t>
            </a:r>
            <a:r>
              <a:rPr lang="ja-JP" altLang="en-US">
                <a:latin typeface="Times New Roman" panose="02020603050405020304" pitchFamily="18" charset="0"/>
                <a:ea typeface="ＭＳ Ｐゴシック" panose="020B0600070205080204" pitchFamily="34" charset="-128"/>
              </a:rPr>
              <a:t>’</a:t>
            </a:r>
            <a:r>
              <a:rPr lang="en-US" altLang="ja-JP">
                <a:latin typeface="Times New Roman" panose="02020603050405020304" pitchFamily="18" charset="0"/>
                <a:ea typeface="ＭＳ Ｐゴシック" panose="020B0600070205080204" pitchFamily="34" charset="-128"/>
              </a:rPr>
              <a:t>s OMI average SO2 amounts and areas of study.</a:t>
            </a:r>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Slide Image Placeholder 1">
            <a:extLst>
              <a:ext uri="{FF2B5EF4-FFF2-40B4-BE49-F238E27FC236}">
                <a16:creationId xmlns:a16="http://schemas.microsoft.com/office/drawing/2014/main" id="{B8161552-BB6B-964C-952D-821D7F8B6E4A}"/>
              </a:ext>
            </a:extLst>
          </p:cNvPr>
          <p:cNvSpPr>
            <a:spLocks noGrp="1" noRot="1" noChangeAspect="1"/>
          </p:cNvSpPr>
          <p:nvPr>
            <p:ph type="sldImg"/>
          </p:nvPr>
        </p:nvSpPr>
        <p:spPr>
          <a:ln/>
        </p:spPr>
      </p:sp>
      <p:sp>
        <p:nvSpPr>
          <p:cNvPr id="227330" name="Notes Placeholder 2">
            <a:extLst>
              <a:ext uri="{FF2B5EF4-FFF2-40B4-BE49-F238E27FC236}">
                <a16:creationId xmlns:a16="http://schemas.microsoft.com/office/drawing/2014/main" id="{3D6F2399-8466-7F44-974C-EC66373217B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227331" name="Slide Number Placeholder 3">
            <a:extLst>
              <a:ext uri="{FF2B5EF4-FFF2-40B4-BE49-F238E27FC236}">
                <a16:creationId xmlns:a16="http://schemas.microsoft.com/office/drawing/2014/main" id="{E6251608-240A-B747-97D1-FC92062ADAC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592891F7-427A-024F-914A-D2AB3546ED52}" type="slidenum">
              <a:rPr lang="en-US" altLang="en-US" sz="1200"/>
              <a:pPr eaLnBrk="1" hangingPunct="1"/>
              <a:t>61</a:t>
            </a:fld>
            <a:endParaRPr lang="en-US" altLang="en-US" sz="120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Slide Image Placeholder 1">
            <a:extLst>
              <a:ext uri="{FF2B5EF4-FFF2-40B4-BE49-F238E27FC236}">
                <a16:creationId xmlns:a16="http://schemas.microsoft.com/office/drawing/2014/main" id="{CB32039A-D2A3-034D-AA38-660478B03EC8}"/>
              </a:ext>
            </a:extLst>
          </p:cNvPr>
          <p:cNvSpPr>
            <a:spLocks noGrp="1" noRot="1" noChangeAspect="1"/>
          </p:cNvSpPr>
          <p:nvPr>
            <p:ph type="sldImg"/>
          </p:nvPr>
        </p:nvSpPr>
        <p:spPr>
          <a:ln/>
        </p:spPr>
      </p:sp>
      <p:sp>
        <p:nvSpPr>
          <p:cNvPr id="229378" name="Notes Placeholder 2">
            <a:extLst>
              <a:ext uri="{FF2B5EF4-FFF2-40B4-BE49-F238E27FC236}">
                <a16:creationId xmlns:a16="http://schemas.microsoft.com/office/drawing/2014/main" id="{E6F40C3E-11A2-D345-98B4-15DFD0C6322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229379" name="Slide Number Placeholder 3">
            <a:extLst>
              <a:ext uri="{FF2B5EF4-FFF2-40B4-BE49-F238E27FC236}">
                <a16:creationId xmlns:a16="http://schemas.microsoft.com/office/drawing/2014/main" id="{0D3A20FF-DA9B-944A-B1B7-0FB052E463F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C18363F9-313D-F24F-847F-093C5599D5A9}" type="slidenum">
              <a:rPr lang="en-US" altLang="en-US" sz="1200"/>
              <a:pPr eaLnBrk="1" hangingPunct="1"/>
              <a:t>62</a:t>
            </a:fld>
            <a:endParaRPr lang="en-US" alt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2">
            <a:extLst>
              <a:ext uri="{FF2B5EF4-FFF2-40B4-BE49-F238E27FC236}">
                <a16:creationId xmlns:a16="http://schemas.microsoft.com/office/drawing/2014/main" id="{2825AFF3-D591-AA43-80A6-22C31B52063B}"/>
              </a:ext>
            </a:extLst>
          </p:cNvPr>
          <p:cNvSpPr>
            <a:spLocks noGrp="1" noRot="1" noChangeAspect="1" noChangeArrowheads="1" noTextEdit="1"/>
          </p:cNvSpPr>
          <p:nvPr>
            <p:ph type="sldImg"/>
          </p:nvPr>
        </p:nvSpPr>
        <p:spPr>
          <a:ln/>
        </p:spPr>
      </p:sp>
      <p:sp>
        <p:nvSpPr>
          <p:cNvPr id="129026" name="Rectangle 3">
            <a:extLst>
              <a:ext uri="{FF2B5EF4-FFF2-40B4-BE49-F238E27FC236}">
                <a16:creationId xmlns:a16="http://schemas.microsoft.com/office/drawing/2014/main" id="{D6EE33C9-D397-6C42-A46E-927D3DC2466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2">
            <a:extLst>
              <a:ext uri="{FF2B5EF4-FFF2-40B4-BE49-F238E27FC236}">
                <a16:creationId xmlns:a16="http://schemas.microsoft.com/office/drawing/2014/main" id="{EB7F10B2-2817-0145-B33E-8ACA14160C31}"/>
              </a:ext>
            </a:extLst>
          </p:cNvPr>
          <p:cNvSpPr>
            <a:spLocks noGrp="1" noRot="1" noChangeAspect="1" noChangeArrowheads="1" noTextEdit="1"/>
          </p:cNvSpPr>
          <p:nvPr>
            <p:ph type="sldImg"/>
          </p:nvPr>
        </p:nvSpPr>
        <p:spPr>
          <a:ln/>
        </p:spPr>
      </p:sp>
      <p:sp>
        <p:nvSpPr>
          <p:cNvPr id="131074" name="Rectangle 3">
            <a:extLst>
              <a:ext uri="{FF2B5EF4-FFF2-40B4-BE49-F238E27FC236}">
                <a16:creationId xmlns:a16="http://schemas.microsoft.com/office/drawing/2014/main" id="{94268B60-5332-464F-918F-540EA8CC027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2">
            <a:extLst>
              <a:ext uri="{FF2B5EF4-FFF2-40B4-BE49-F238E27FC236}">
                <a16:creationId xmlns:a16="http://schemas.microsoft.com/office/drawing/2014/main" id="{BC79C195-1250-AC4E-A5B0-871B42392834}"/>
              </a:ext>
            </a:extLst>
          </p:cNvPr>
          <p:cNvSpPr>
            <a:spLocks noGrp="1" noRot="1" noChangeAspect="1" noChangeArrowheads="1" noTextEdit="1"/>
          </p:cNvSpPr>
          <p:nvPr>
            <p:ph type="sldImg"/>
          </p:nvPr>
        </p:nvSpPr>
        <p:spPr>
          <a:ln/>
        </p:spPr>
      </p:sp>
      <p:sp>
        <p:nvSpPr>
          <p:cNvPr id="133122" name="Rectangle 3">
            <a:extLst>
              <a:ext uri="{FF2B5EF4-FFF2-40B4-BE49-F238E27FC236}">
                <a16:creationId xmlns:a16="http://schemas.microsoft.com/office/drawing/2014/main" id="{A7A1BAB0-E9AB-F545-9FC0-CBD531FD441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2">
            <a:extLst>
              <a:ext uri="{FF2B5EF4-FFF2-40B4-BE49-F238E27FC236}">
                <a16:creationId xmlns:a16="http://schemas.microsoft.com/office/drawing/2014/main" id="{043A615B-1480-D64E-990A-A04335757AC2}"/>
              </a:ext>
            </a:extLst>
          </p:cNvPr>
          <p:cNvSpPr>
            <a:spLocks noGrp="1" noRot="1" noChangeAspect="1" noChangeArrowheads="1" noTextEdit="1"/>
          </p:cNvSpPr>
          <p:nvPr>
            <p:ph type="sldImg"/>
          </p:nvPr>
        </p:nvSpPr>
        <p:spPr>
          <a:ln/>
        </p:spPr>
      </p:sp>
      <p:sp>
        <p:nvSpPr>
          <p:cNvPr id="135170" name="Rectangle 3">
            <a:extLst>
              <a:ext uri="{FF2B5EF4-FFF2-40B4-BE49-F238E27FC236}">
                <a16:creationId xmlns:a16="http://schemas.microsoft.com/office/drawing/2014/main" id="{B67A0B8C-DDA5-934D-8D49-2ABC4EA2446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2">
            <a:extLst>
              <a:ext uri="{FF2B5EF4-FFF2-40B4-BE49-F238E27FC236}">
                <a16:creationId xmlns:a16="http://schemas.microsoft.com/office/drawing/2014/main" id="{56A5EA23-928E-5149-B1DC-FA82F241CB2D}"/>
              </a:ext>
            </a:extLst>
          </p:cNvPr>
          <p:cNvSpPr>
            <a:spLocks noGrp="1" noRot="1" noChangeAspect="1" noChangeArrowheads="1" noTextEdit="1"/>
          </p:cNvSpPr>
          <p:nvPr>
            <p:ph type="sldImg"/>
          </p:nvPr>
        </p:nvSpPr>
        <p:spPr>
          <a:ln/>
        </p:spPr>
      </p:sp>
      <p:sp>
        <p:nvSpPr>
          <p:cNvPr id="137218" name="Rectangle 3">
            <a:extLst>
              <a:ext uri="{FF2B5EF4-FFF2-40B4-BE49-F238E27FC236}">
                <a16:creationId xmlns:a16="http://schemas.microsoft.com/office/drawing/2014/main" id="{3A28C7DE-4CC2-7941-A70E-715A3196FF1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a:extLst>
              <a:ext uri="{FF2B5EF4-FFF2-40B4-BE49-F238E27FC236}">
                <a16:creationId xmlns:a16="http://schemas.microsoft.com/office/drawing/2014/main" id="{079D6683-78F6-5B4B-A6ED-F4B6EFD5F9D5}"/>
              </a:ext>
            </a:extLst>
          </p:cNvPr>
          <p:cNvSpPr>
            <a:spLocks noGrp="1"/>
          </p:cNvSpPr>
          <p:nvPr>
            <p:ph type="dt" sz="half" idx="10"/>
          </p:nvPr>
        </p:nvSpPr>
        <p:spPr/>
        <p:txBody>
          <a:bodyPr/>
          <a:lstStyle>
            <a:lvl1pPr>
              <a:defRPr>
                <a:latin typeface="Arial" panose="020B0604020202020204" pitchFamily="34" charset="0"/>
              </a:defRPr>
            </a:lvl1pPr>
          </a:lstStyle>
          <a:p>
            <a:fld id="{C2DFBC4D-4D18-7243-96A7-D20CD3FB99FB}" type="datetime1">
              <a:rPr lang="en-US" altLang="en-US"/>
              <a:pPr/>
              <a:t>9/21/20</a:t>
            </a:fld>
            <a:endParaRPr lang="en-US" altLang="en-US"/>
          </a:p>
        </p:txBody>
      </p:sp>
      <p:sp>
        <p:nvSpPr>
          <p:cNvPr id="5" name="Footer Placeholder 4">
            <a:extLst>
              <a:ext uri="{FF2B5EF4-FFF2-40B4-BE49-F238E27FC236}">
                <a16:creationId xmlns:a16="http://schemas.microsoft.com/office/drawing/2014/main" id="{0CCD952C-4228-624C-A5DB-3B7A70BFB5F2}"/>
              </a:ext>
            </a:extLst>
          </p:cNvPr>
          <p:cNvSpPr>
            <a:spLocks noGrp="1"/>
          </p:cNvSpPr>
          <p:nvPr>
            <p:ph type="ftr" sz="quarter" idx="11"/>
          </p:nvPr>
        </p:nvSpPr>
        <p:spPr/>
        <p:txBody>
          <a:bodyPr/>
          <a:lstStyle>
            <a:lvl1pPr algn="l">
              <a:defRPr>
                <a:latin typeface="Arial" panose="020B0604020202020204" pitchFamily="34" charset="0"/>
              </a:defRPr>
            </a:lvl1pPr>
          </a:lstStyle>
          <a:p>
            <a:r>
              <a:rPr lang="en-US" altLang="en-US"/>
              <a:t>Copyright © 2010  R.R. Dickerson</a:t>
            </a:r>
          </a:p>
        </p:txBody>
      </p:sp>
      <p:sp>
        <p:nvSpPr>
          <p:cNvPr id="6" name="Slide Number Placeholder 5">
            <a:extLst>
              <a:ext uri="{FF2B5EF4-FFF2-40B4-BE49-F238E27FC236}">
                <a16:creationId xmlns:a16="http://schemas.microsoft.com/office/drawing/2014/main" id="{DF2B71D0-9715-C342-89CF-9E63BFAA0774}"/>
              </a:ext>
            </a:extLst>
          </p:cNvPr>
          <p:cNvSpPr>
            <a:spLocks noGrp="1"/>
          </p:cNvSpPr>
          <p:nvPr>
            <p:ph type="sldNum" sz="quarter" idx="12"/>
          </p:nvPr>
        </p:nvSpPr>
        <p:spPr/>
        <p:txBody>
          <a:bodyPr/>
          <a:lstStyle>
            <a:lvl1pPr>
              <a:defRPr>
                <a:latin typeface="Arial" panose="020B0604020202020204" pitchFamily="34" charset="0"/>
              </a:defRPr>
            </a:lvl1pPr>
          </a:lstStyle>
          <a:p>
            <a:fld id="{A824EF3B-74C6-8E48-919C-9A7921054417}" type="slidenum">
              <a:rPr lang="en-US" altLang="en-US"/>
              <a:pPr/>
              <a:t>‹#›</a:t>
            </a:fld>
            <a:endParaRPr lang="en-US" altLang="en-US"/>
          </a:p>
        </p:txBody>
      </p:sp>
    </p:spTree>
    <p:extLst>
      <p:ext uri="{BB962C8B-B14F-4D97-AF65-F5344CB8AC3E}">
        <p14:creationId xmlns:p14="http://schemas.microsoft.com/office/powerpoint/2010/main" val="21898179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DD16F8-B163-0C42-B63B-BBC3F485E43D}"/>
              </a:ext>
            </a:extLst>
          </p:cNvPr>
          <p:cNvSpPr>
            <a:spLocks noGrp="1"/>
          </p:cNvSpPr>
          <p:nvPr>
            <p:ph type="dt" sz="half" idx="10"/>
          </p:nvPr>
        </p:nvSpPr>
        <p:spPr/>
        <p:txBody>
          <a:bodyPr/>
          <a:lstStyle>
            <a:lvl1pPr>
              <a:defRPr>
                <a:latin typeface="Arial" panose="020B0604020202020204" pitchFamily="34" charset="0"/>
              </a:defRPr>
            </a:lvl1pPr>
          </a:lstStyle>
          <a:p>
            <a:fld id="{39CDAB67-59FD-7F40-A6AB-6557A96E56EA}" type="datetime1">
              <a:rPr lang="en-US" altLang="en-US"/>
              <a:pPr/>
              <a:t>9/21/20</a:t>
            </a:fld>
            <a:endParaRPr lang="en-US" altLang="en-US"/>
          </a:p>
        </p:txBody>
      </p:sp>
      <p:sp>
        <p:nvSpPr>
          <p:cNvPr id="5" name="Footer Placeholder 4">
            <a:extLst>
              <a:ext uri="{FF2B5EF4-FFF2-40B4-BE49-F238E27FC236}">
                <a16:creationId xmlns:a16="http://schemas.microsoft.com/office/drawing/2014/main" id="{FB69E9D7-96A1-4F48-B360-0079F8D11D54}"/>
              </a:ext>
            </a:extLst>
          </p:cNvPr>
          <p:cNvSpPr>
            <a:spLocks noGrp="1"/>
          </p:cNvSpPr>
          <p:nvPr>
            <p:ph type="ftr" sz="quarter" idx="11"/>
          </p:nvPr>
        </p:nvSpPr>
        <p:spPr/>
        <p:txBody>
          <a:bodyPr/>
          <a:lstStyle>
            <a:lvl1pPr algn="l">
              <a:defRPr>
                <a:latin typeface="Arial" panose="020B0604020202020204" pitchFamily="34" charset="0"/>
              </a:defRPr>
            </a:lvl1pPr>
          </a:lstStyle>
          <a:p>
            <a:r>
              <a:rPr lang="en-US" altLang="en-US"/>
              <a:t>Copyright © 2010  R.R. Dickerson</a:t>
            </a:r>
          </a:p>
        </p:txBody>
      </p:sp>
      <p:sp>
        <p:nvSpPr>
          <p:cNvPr id="6" name="Slide Number Placeholder 5">
            <a:extLst>
              <a:ext uri="{FF2B5EF4-FFF2-40B4-BE49-F238E27FC236}">
                <a16:creationId xmlns:a16="http://schemas.microsoft.com/office/drawing/2014/main" id="{F2975E51-6510-7A49-83F6-8D18FA70655F}"/>
              </a:ext>
            </a:extLst>
          </p:cNvPr>
          <p:cNvSpPr>
            <a:spLocks noGrp="1"/>
          </p:cNvSpPr>
          <p:nvPr>
            <p:ph type="sldNum" sz="quarter" idx="12"/>
          </p:nvPr>
        </p:nvSpPr>
        <p:spPr/>
        <p:txBody>
          <a:bodyPr/>
          <a:lstStyle>
            <a:lvl1pPr>
              <a:defRPr>
                <a:latin typeface="Arial" panose="020B0604020202020204" pitchFamily="34" charset="0"/>
              </a:defRPr>
            </a:lvl1pPr>
          </a:lstStyle>
          <a:p>
            <a:fld id="{0543FE3A-80B2-1B42-BD69-D5F1CFB423A9}" type="slidenum">
              <a:rPr lang="en-US" altLang="en-US"/>
              <a:pPr/>
              <a:t>‹#›</a:t>
            </a:fld>
            <a:endParaRPr lang="en-US" altLang="en-US"/>
          </a:p>
        </p:txBody>
      </p:sp>
    </p:spTree>
    <p:extLst>
      <p:ext uri="{BB962C8B-B14F-4D97-AF65-F5344CB8AC3E}">
        <p14:creationId xmlns:p14="http://schemas.microsoft.com/office/powerpoint/2010/main" val="255567961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bg>
      <p:bgPr>
        <a:gradFill rotWithShape="0">
          <a:gsLst>
            <a:gs pos="0">
              <a:srgbClr val="EDE8D5"/>
            </a:gs>
            <a:gs pos="64999">
              <a:srgbClr val="F0EBD5"/>
            </a:gs>
            <a:gs pos="100000">
              <a:srgbClr val="D1C39F"/>
            </a:gs>
          </a:gsLst>
          <a:lin ang="5400000"/>
        </a:gradFill>
        <a:effectLst/>
      </p:bgPr>
    </p:bg>
    <p:spTree>
      <p:nvGrpSpPr>
        <p:cNvPr id="1" name=""/>
        <p:cNvGrpSpPr/>
        <p:nvPr/>
      </p:nvGrpSpPr>
      <p:grpSpPr>
        <a:xfrm>
          <a:off x="0" y="0"/>
          <a:ext cx="0" cy="0"/>
          <a:chOff x="0" y="0"/>
          <a:chExt cx="0" cy="0"/>
        </a:xfrm>
      </p:grpSpPr>
      <p:pic>
        <p:nvPicPr>
          <p:cNvPr id="2" name="Picture 2" descr="C:\Users\jhcrawfo\AppData\Local\Microsoft\Windows\Temporary Internet Files\Content.Outlook\TOUTOY28\discover-aq_ppt_header_3_v2.png">
            <a:extLst>
              <a:ext uri="{FF2B5EF4-FFF2-40B4-BE49-F238E27FC236}">
                <a16:creationId xmlns:a16="http://schemas.microsoft.com/office/drawing/2014/main" id="{14C05133-58AC-EA43-ADEF-C63BCB5DA94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2">
            <a:extLst>
              <a:ext uri="{FF2B5EF4-FFF2-40B4-BE49-F238E27FC236}">
                <a16:creationId xmlns:a16="http://schemas.microsoft.com/office/drawing/2014/main" id="{D064E46A-8E02-634C-836E-31E49AE37938}"/>
              </a:ext>
            </a:extLst>
          </p:cNvPr>
          <p:cNvSpPr>
            <a:spLocks noGrp="1"/>
          </p:cNvSpPr>
          <p:nvPr>
            <p:ph type="dt" sz="half" idx="10"/>
          </p:nvPr>
        </p:nvSpPr>
        <p:spPr/>
        <p:txBody>
          <a:bodyPr/>
          <a:lstStyle>
            <a:lvl1pPr>
              <a:defRPr/>
            </a:lvl1pPr>
          </a:lstStyle>
          <a:p>
            <a:pPr>
              <a:defRPr/>
            </a:pPr>
            <a:endParaRPr lang="en-US"/>
          </a:p>
        </p:txBody>
      </p:sp>
      <p:sp>
        <p:nvSpPr>
          <p:cNvPr id="4" name="Slide Number Placeholder 3">
            <a:extLst>
              <a:ext uri="{FF2B5EF4-FFF2-40B4-BE49-F238E27FC236}">
                <a16:creationId xmlns:a16="http://schemas.microsoft.com/office/drawing/2014/main" id="{056A1916-4A70-574F-A85A-CD939195807A}"/>
              </a:ext>
            </a:extLst>
          </p:cNvPr>
          <p:cNvSpPr>
            <a:spLocks noGrp="1"/>
          </p:cNvSpPr>
          <p:nvPr>
            <p:ph type="sldNum" sz="quarter" idx="11"/>
          </p:nvPr>
        </p:nvSpPr>
        <p:spPr/>
        <p:txBody>
          <a:bodyPr/>
          <a:lstStyle>
            <a:lvl1pPr>
              <a:defRPr/>
            </a:lvl1pPr>
          </a:lstStyle>
          <a:p>
            <a:fld id="{274D32D0-327E-3646-AC6A-DD1EF3AFEED7}" type="slidenum">
              <a:rPr lang="en-US" altLang="en-US"/>
              <a:pPr/>
              <a:t>‹#›</a:t>
            </a:fld>
            <a:endParaRPr lang="en-US" altLang="en-US"/>
          </a:p>
        </p:txBody>
      </p:sp>
      <p:sp>
        <p:nvSpPr>
          <p:cNvPr id="5" name="Footer Placeholder 4">
            <a:extLst>
              <a:ext uri="{FF2B5EF4-FFF2-40B4-BE49-F238E27FC236}">
                <a16:creationId xmlns:a16="http://schemas.microsoft.com/office/drawing/2014/main" id="{C812F960-6488-4242-BFEB-BD92D40ECBE9}"/>
              </a:ext>
            </a:extLst>
          </p:cNvPr>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01766840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44373C17-391B-A44A-8DF3-2D2464B6548A}"/>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67F27E42-22DC-FE43-A177-3964ECDE521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DBD3188-77D3-234E-9119-825619E1CF84}"/>
              </a:ext>
            </a:extLst>
          </p:cNvPr>
          <p:cNvSpPr>
            <a:spLocks noGrp="1"/>
          </p:cNvSpPr>
          <p:nvPr>
            <p:ph type="sldNum" sz="quarter" idx="12"/>
          </p:nvPr>
        </p:nvSpPr>
        <p:spPr/>
        <p:txBody>
          <a:bodyPr/>
          <a:lstStyle>
            <a:lvl1pPr>
              <a:defRPr/>
            </a:lvl1pPr>
          </a:lstStyle>
          <a:p>
            <a:fld id="{1585FE48-62F9-CD4E-B359-4E2E184E0B0F}" type="slidenum">
              <a:rPr lang="en-US" altLang="en-US"/>
              <a:pPr/>
              <a:t>‹#›</a:t>
            </a:fld>
            <a:endParaRPr lang="en-US" altLang="en-US"/>
          </a:p>
        </p:txBody>
      </p:sp>
    </p:spTree>
    <p:extLst>
      <p:ext uri="{BB962C8B-B14F-4D97-AF65-F5344CB8AC3E}">
        <p14:creationId xmlns:p14="http://schemas.microsoft.com/office/powerpoint/2010/main" val="158291567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1950B9C9-1723-BE4B-860A-EB6FAEBAFDD6}"/>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AF2F9855-B8E4-834B-BD40-EE318D7CF70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541F382-0326-2A45-A0B4-13AE7EC264F5}"/>
              </a:ext>
            </a:extLst>
          </p:cNvPr>
          <p:cNvSpPr>
            <a:spLocks noGrp="1"/>
          </p:cNvSpPr>
          <p:nvPr>
            <p:ph type="sldNum" sz="quarter" idx="12"/>
          </p:nvPr>
        </p:nvSpPr>
        <p:spPr/>
        <p:txBody>
          <a:bodyPr/>
          <a:lstStyle>
            <a:lvl1pPr>
              <a:defRPr/>
            </a:lvl1pPr>
          </a:lstStyle>
          <a:p>
            <a:fld id="{B33262AB-2386-0448-AB2F-DEFA2D19251F}" type="slidenum">
              <a:rPr lang="en-US" altLang="en-US"/>
              <a:pPr/>
              <a:t>‹#›</a:t>
            </a:fld>
            <a:endParaRPr lang="en-US" altLang="en-US"/>
          </a:p>
        </p:txBody>
      </p:sp>
    </p:spTree>
    <p:extLst>
      <p:ext uri="{BB962C8B-B14F-4D97-AF65-F5344CB8AC3E}">
        <p14:creationId xmlns:p14="http://schemas.microsoft.com/office/powerpoint/2010/main" val="162250426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3805BD-20B3-DD48-876C-D34D0F70F7A2}"/>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1EA5AAAE-AEB7-584D-BB39-22717179E90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ADD9DEC-B1F2-084B-951E-EEF149509478}"/>
              </a:ext>
            </a:extLst>
          </p:cNvPr>
          <p:cNvSpPr>
            <a:spLocks noGrp="1"/>
          </p:cNvSpPr>
          <p:nvPr>
            <p:ph type="sldNum" sz="quarter" idx="12"/>
          </p:nvPr>
        </p:nvSpPr>
        <p:spPr/>
        <p:txBody>
          <a:bodyPr/>
          <a:lstStyle>
            <a:lvl1pPr>
              <a:defRPr/>
            </a:lvl1pPr>
          </a:lstStyle>
          <a:p>
            <a:fld id="{54EA63E5-0F9B-FB4A-BBA2-E3D1B4FDAE16}" type="slidenum">
              <a:rPr lang="en-US" altLang="en-US"/>
              <a:pPr/>
              <a:t>‹#›</a:t>
            </a:fld>
            <a:endParaRPr lang="en-US" altLang="en-US"/>
          </a:p>
        </p:txBody>
      </p:sp>
    </p:spTree>
    <p:extLst>
      <p:ext uri="{BB962C8B-B14F-4D97-AF65-F5344CB8AC3E}">
        <p14:creationId xmlns:p14="http://schemas.microsoft.com/office/powerpoint/2010/main" val="304976437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58101D-A45A-4348-B195-F17A0743A988}"/>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7C96D17E-605E-054A-A53B-44D80FDB165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A84C298-A1C2-F24E-B9A1-030AD6413D3C}"/>
              </a:ext>
            </a:extLst>
          </p:cNvPr>
          <p:cNvSpPr>
            <a:spLocks noGrp="1"/>
          </p:cNvSpPr>
          <p:nvPr>
            <p:ph type="sldNum" sz="quarter" idx="12"/>
          </p:nvPr>
        </p:nvSpPr>
        <p:spPr/>
        <p:txBody>
          <a:bodyPr/>
          <a:lstStyle>
            <a:lvl1pPr>
              <a:defRPr/>
            </a:lvl1pPr>
          </a:lstStyle>
          <a:p>
            <a:fld id="{27266895-EAC5-1247-8859-BEF76FF356CA}" type="slidenum">
              <a:rPr lang="en-US" altLang="en-US"/>
              <a:pPr/>
              <a:t>‹#›</a:t>
            </a:fld>
            <a:endParaRPr lang="en-US" altLang="en-US"/>
          </a:p>
        </p:txBody>
      </p:sp>
    </p:spTree>
    <p:extLst>
      <p:ext uri="{BB962C8B-B14F-4D97-AF65-F5344CB8AC3E}">
        <p14:creationId xmlns:p14="http://schemas.microsoft.com/office/powerpoint/2010/main" val="123348115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D7CB3DDC-441E-3D4A-9E52-C4EB3FE820C2}"/>
              </a:ext>
            </a:extLst>
          </p:cNvPr>
          <p:cNvSpPr>
            <a:spLocks noGrp="1"/>
          </p:cNvSpPr>
          <p:nvPr>
            <p:ph type="dt" sz="half" idx="10"/>
          </p:nvPr>
        </p:nvSpPr>
        <p:spPr/>
        <p:txBody>
          <a:bodyPr wrap="square" numCol="1" anchorCtr="0" compatLnSpc="1">
            <a:prstTxWarp prst="textNoShape">
              <a:avLst/>
            </a:prstTxWarp>
          </a:bodyPr>
          <a:lstStyle>
            <a:lvl1pPr fontAlgn="base">
              <a:spcBef>
                <a:spcPct val="0"/>
              </a:spcBef>
              <a:spcAft>
                <a:spcPct val="0"/>
              </a:spcAft>
              <a:defRPr smtClean="0">
                <a:solidFill>
                  <a:srgbClr val="898989"/>
                </a:solidFill>
                <a:ea typeface="ＭＳ Ｐゴシック" panose="020B0600070205080204" pitchFamily="34" charset="-128"/>
                <a:cs typeface="Arial" panose="020B0604020202020204" pitchFamily="34" charset="0"/>
              </a:defRPr>
            </a:lvl1pPr>
          </a:lstStyle>
          <a:p>
            <a:fld id="{4880AB11-F941-BD47-8A6A-0103E4C1875B}" type="datetime1">
              <a:rPr lang="en-US" altLang="en-US"/>
              <a:pPr/>
              <a:t>9/21/20</a:t>
            </a:fld>
            <a:endParaRPr lang="en-US" altLang="en-US"/>
          </a:p>
        </p:txBody>
      </p:sp>
      <p:sp>
        <p:nvSpPr>
          <p:cNvPr id="5" name="Footer Placeholder 4">
            <a:extLst>
              <a:ext uri="{FF2B5EF4-FFF2-40B4-BE49-F238E27FC236}">
                <a16:creationId xmlns:a16="http://schemas.microsoft.com/office/drawing/2014/main" id="{A5489B7E-F7E1-3740-A62F-6D1E3997A98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E706252-0216-DA4B-86F0-BAFD11E4EC47}"/>
              </a:ext>
            </a:extLst>
          </p:cNvPr>
          <p:cNvSpPr>
            <a:spLocks noGrp="1"/>
          </p:cNvSpPr>
          <p:nvPr>
            <p:ph type="sldNum" sz="quarter" idx="12"/>
          </p:nvPr>
        </p:nvSpPr>
        <p:spPr/>
        <p:txBody>
          <a:bodyPr/>
          <a:lstStyle>
            <a:lvl1pPr>
              <a:defRPr/>
            </a:lvl1pPr>
          </a:lstStyle>
          <a:p>
            <a:fld id="{E6150025-CF20-624A-9270-9E99CBFA235F}" type="slidenum">
              <a:rPr lang="en-US" altLang="en-US"/>
              <a:pPr/>
              <a:t>‹#›</a:t>
            </a:fld>
            <a:endParaRPr lang="en-US" altLang="en-US"/>
          </a:p>
        </p:txBody>
      </p:sp>
    </p:spTree>
    <p:extLst>
      <p:ext uri="{BB962C8B-B14F-4D97-AF65-F5344CB8AC3E}">
        <p14:creationId xmlns:p14="http://schemas.microsoft.com/office/powerpoint/2010/main" val="29148099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CB113A-72F4-8544-94B8-9A118DD42E78}"/>
              </a:ext>
            </a:extLst>
          </p:cNvPr>
          <p:cNvSpPr>
            <a:spLocks noGrp="1"/>
          </p:cNvSpPr>
          <p:nvPr>
            <p:ph type="dt" sz="half" idx="10"/>
          </p:nvPr>
        </p:nvSpPr>
        <p:spPr/>
        <p:txBody>
          <a:bodyPr/>
          <a:lstStyle>
            <a:lvl1pPr>
              <a:defRPr>
                <a:latin typeface="Arial" panose="020B0604020202020204" pitchFamily="34" charset="0"/>
              </a:defRPr>
            </a:lvl1pPr>
          </a:lstStyle>
          <a:p>
            <a:fld id="{5CA6E77E-6F99-7648-878E-251A207C8270}" type="datetime1">
              <a:rPr lang="en-US" altLang="en-US"/>
              <a:pPr/>
              <a:t>9/21/20</a:t>
            </a:fld>
            <a:endParaRPr lang="en-US" altLang="en-US"/>
          </a:p>
        </p:txBody>
      </p:sp>
      <p:sp>
        <p:nvSpPr>
          <p:cNvPr id="5" name="Footer Placeholder 4">
            <a:extLst>
              <a:ext uri="{FF2B5EF4-FFF2-40B4-BE49-F238E27FC236}">
                <a16:creationId xmlns:a16="http://schemas.microsoft.com/office/drawing/2014/main" id="{7489C4D8-AB14-EA45-A108-26EB0016FE8E}"/>
              </a:ext>
            </a:extLst>
          </p:cNvPr>
          <p:cNvSpPr>
            <a:spLocks noGrp="1"/>
          </p:cNvSpPr>
          <p:nvPr>
            <p:ph type="ftr" sz="quarter" idx="11"/>
          </p:nvPr>
        </p:nvSpPr>
        <p:spPr/>
        <p:txBody>
          <a:bodyPr/>
          <a:lstStyle>
            <a:lvl1pPr algn="l">
              <a:defRPr>
                <a:latin typeface="Arial" panose="020B0604020202020204" pitchFamily="34" charset="0"/>
              </a:defRPr>
            </a:lvl1pPr>
          </a:lstStyle>
          <a:p>
            <a:r>
              <a:rPr lang="en-US" altLang="en-US"/>
              <a:t>Copyright © 2010  R.R. Dickerson</a:t>
            </a:r>
          </a:p>
        </p:txBody>
      </p:sp>
      <p:sp>
        <p:nvSpPr>
          <p:cNvPr id="6" name="Slide Number Placeholder 5">
            <a:extLst>
              <a:ext uri="{FF2B5EF4-FFF2-40B4-BE49-F238E27FC236}">
                <a16:creationId xmlns:a16="http://schemas.microsoft.com/office/drawing/2014/main" id="{C6FA695F-60CC-5642-9141-DA638777F9D5}"/>
              </a:ext>
            </a:extLst>
          </p:cNvPr>
          <p:cNvSpPr>
            <a:spLocks noGrp="1"/>
          </p:cNvSpPr>
          <p:nvPr>
            <p:ph type="sldNum" sz="quarter" idx="12"/>
          </p:nvPr>
        </p:nvSpPr>
        <p:spPr/>
        <p:txBody>
          <a:bodyPr/>
          <a:lstStyle>
            <a:lvl1pPr>
              <a:defRPr>
                <a:latin typeface="Arial" panose="020B0604020202020204" pitchFamily="34" charset="0"/>
              </a:defRPr>
            </a:lvl1pPr>
          </a:lstStyle>
          <a:p>
            <a:fld id="{B1B78CFB-CD36-4F43-B01F-20F70A05B54C}" type="slidenum">
              <a:rPr lang="en-US" altLang="en-US"/>
              <a:pPr/>
              <a:t>‹#›</a:t>
            </a:fld>
            <a:endParaRPr lang="en-US" altLang="en-US"/>
          </a:p>
        </p:txBody>
      </p:sp>
    </p:spTree>
    <p:extLst>
      <p:ext uri="{BB962C8B-B14F-4D97-AF65-F5344CB8AC3E}">
        <p14:creationId xmlns:p14="http://schemas.microsoft.com/office/powerpoint/2010/main" val="16821798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65FF69BC-DB66-884C-99D1-B05145626B53}"/>
              </a:ext>
            </a:extLst>
          </p:cNvPr>
          <p:cNvGrpSpPr>
            <a:grpSpLocks/>
          </p:cNvGrpSpPr>
          <p:nvPr/>
        </p:nvGrpSpPr>
        <p:grpSpPr bwMode="auto">
          <a:xfrm>
            <a:off x="0" y="-19050"/>
            <a:ext cx="9144000" cy="6877050"/>
            <a:chOff x="0" y="-12"/>
            <a:chExt cx="5760" cy="4332"/>
          </a:xfrm>
        </p:grpSpPr>
        <p:sp>
          <p:nvSpPr>
            <p:cNvPr id="5" name="Rectangle 3">
              <a:extLst>
                <a:ext uri="{FF2B5EF4-FFF2-40B4-BE49-F238E27FC236}">
                  <a16:creationId xmlns:a16="http://schemas.microsoft.com/office/drawing/2014/main" id="{C4CD54FE-C87A-334F-AE8C-D80610F93415}"/>
                </a:ext>
              </a:extLst>
            </p:cNvPr>
            <p:cNvSpPr>
              <a:spLocks noChangeArrowheads="1"/>
            </p:cNvSpPr>
            <p:nvPr userDrawn="1"/>
          </p:nvSpPr>
          <p:spPr bwMode="hidden">
            <a:xfrm>
              <a:off x="1104" y="1008"/>
              <a:ext cx="4656" cy="3312"/>
            </a:xfrm>
            <a:prstGeom prst="rect">
              <a:avLst/>
            </a:prstGeom>
            <a:gradFill rotWithShape="0">
              <a:gsLst>
                <a:gs pos="0">
                  <a:schemeClr val="bg2"/>
                </a:gs>
                <a:gs pos="50000">
                  <a:schemeClr val="bg1"/>
                </a:gs>
                <a:gs pos="100000">
                  <a:schemeClr val="bg2"/>
                </a:gs>
              </a:gsLst>
              <a:lin ang="2700000" scaled="1"/>
            </a:gradFill>
            <a:ln w="9525">
              <a:noFill/>
              <a:miter lim="800000"/>
              <a:headEnd/>
              <a:tailEnd/>
            </a:ln>
            <a:effectLst/>
          </p:spPr>
          <p:txBody>
            <a:bodyPr wrap="none" anchor="ctr"/>
            <a:lstStyle/>
            <a:p>
              <a:pPr>
                <a:defRPr/>
              </a:pPr>
              <a:endParaRPr lang="en-US">
                <a:latin typeface="Arial" charset="0"/>
                <a:ea typeface="+mn-ea"/>
              </a:endParaRPr>
            </a:p>
          </p:txBody>
        </p:sp>
        <p:grpSp>
          <p:nvGrpSpPr>
            <p:cNvPr id="6" name="Group 4">
              <a:extLst>
                <a:ext uri="{FF2B5EF4-FFF2-40B4-BE49-F238E27FC236}">
                  <a16:creationId xmlns:a16="http://schemas.microsoft.com/office/drawing/2014/main" id="{6DFF3605-1562-DF4D-9A1E-0B85D502AC3A}"/>
                </a:ext>
              </a:extLst>
            </p:cNvPr>
            <p:cNvGrpSpPr>
              <a:grpSpLocks/>
            </p:cNvGrpSpPr>
            <p:nvPr userDrawn="1"/>
          </p:nvGrpSpPr>
          <p:grpSpPr bwMode="auto">
            <a:xfrm>
              <a:off x="-1261" y="-157"/>
              <a:ext cx="7021" cy="1190"/>
              <a:chOff x="-1261" y="-154"/>
              <a:chExt cx="7021" cy="1190"/>
            </a:xfrm>
          </p:grpSpPr>
          <p:sp>
            <p:nvSpPr>
              <p:cNvPr id="8" name="Freeform 5">
                <a:extLst>
                  <a:ext uri="{FF2B5EF4-FFF2-40B4-BE49-F238E27FC236}">
                    <a16:creationId xmlns:a16="http://schemas.microsoft.com/office/drawing/2014/main" id="{B0CD1BD3-5017-E340-961D-29F377083099}"/>
                  </a:ext>
                </a:extLst>
              </p:cNvPr>
              <p:cNvSpPr>
                <a:spLocks/>
              </p:cNvSpPr>
              <p:nvPr userDrawn="1"/>
            </p:nvSpPr>
            <p:spPr bwMode="ltGray">
              <a:xfrm>
                <a:off x="0" y="4"/>
                <a:ext cx="5760" cy="1032"/>
              </a:xfrm>
              <a:custGeom>
                <a:avLst/>
                <a:gdLst>
                  <a:gd name="T0" fmla="*/ 180965 w 4848"/>
                  <a:gd name="T1" fmla="*/ 2147483647 h 432"/>
                  <a:gd name="T2" fmla="*/ 0 w 4848"/>
                  <a:gd name="T3" fmla="*/ 2147483647 h 432"/>
                  <a:gd name="T4" fmla="*/ 0 w 4848"/>
                  <a:gd name="T5" fmla="*/ 0 h 432"/>
                  <a:gd name="T6" fmla="*/ 180965 w 4848"/>
                  <a:gd name="T7" fmla="*/ 0 h 432"/>
                  <a:gd name="T8" fmla="*/ 180965 w 4848"/>
                  <a:gd name="T9" fmla="*/ 2147483647 h 4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48" h="432">
                    <a:moveTo>
                      <a:pt x="4848" y="432"/>
                    </a:moveTo>
                    <a:lnTo>
                      <a:pt x="0" y="432"/>
                    </a:lnTo>
                    <a:lnTo>
                      <a:pt x="0" y="0"/>
                    </a:lnTo>
                    <a:lnTo>
                      <a:pt x="4848" y="0"/>
                    </a:lnTo>
                    <a:lnTo>
                      <a:pt x="4848" y="432"/>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9" name="Group 6">
                <a:extLst>
                  <a:ext uri="{FF2B5EF4-FFF2-40B4-BE49-F238E27FC236}">
                    <a16:creationId xmlns:a16="http://schemas.microsoft.com/office/drawing/2014/main" id="{6D43AA06-90A5-F842-A83B-39C583F8EB1D}"/>
                  </a:ext>
                </a:extLst>
              </p:cNvPr>
              <p:cNvGrpSpPr>
                <a:grpSpLocks/>
              </p:cNvGrpSpPr>
              <p:nvPr userDrawn="1"/>
            </p:nvGrpSpPr>
            <p:grpSpPr bwMode="auto">
              <a:xfrm>
                <a:off x="333" y="-9"/>
                <a:ext cx="5176" cy="1044"/>
                <a:chOff x="333" y="-9"/>
                <a:chExt cx="5176" cy="1044"/>
              </a:xfrm>
            </p:grpSpPr>
            <p:sp>
              <p:nvSpPr>
                <p:cNvPr id="38" name="Freeform 7">
                  <a:extLst>
                    <a:ext uri="{FF2B5EF4-FFF2-40B4-BE49-F238E27FC236}">
                      <a16:creationId xmlns:a16="http://schemas.microsoft.com/office/drawing/2014/main" id="{1B6F1AFE-564F-7D4E-9451-FEEE6E6E541E}"/>
                    </a:ext>
                  </a:extLst>
                </p:cNvPr>
                <p:cNvSpPr>
                  <a:spLocks/>
                </p:cNvSpPr>
                <p:nvPr userDrawn="1"/>
              </p:nvSpPr>
              <p:spPr bwMode="ltGray">
                <a:xfrm>
                  <a:off x="3230" y="949"/>
                  <a:ext cx="17" cy="20"/>
                </a:xfrm>
                <a:custGeom>
                  <a:avLst/>
                  <a:gdLst>
                    <a:gd name="T0" fmla="*/ 69 w 15"/>
                    <a:gd name="T1" fmla="*/ 3 h 23"/>
                    <a:gd name="T2" fmla="*/ 206 w 15"/>
                    <a:gd name="T3" fmla="*/ 3 h 23"/>
                    <a:gd name="T4" fmla="*/ 182 w 15"/>
                    <a:gd name="T5" fmla="*/ 3 h 23"/>
                    <a:gd name="T6" fmla="*/ 69 w 15"/>
                    <a:gd name="T7" fmla="*/ 3 h 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 h="23">
                      <a:moveTo>
                        <a:pt x="5" y="11"/>
                      </a:moveTo>
                      <a:cubicBezTo>
                        <a:pt x="2" y="1"/>
                        <a:pt x="7" y="0"/>
                        <a:pt x="15" y="5"/>
                      </a:cubicBezTo>
                      <a:cubicBezTo>
                        <a:pt x="14" y="9"/>
                        <a:pt x="15" y="13"/>
                        <a:pt x="13" y="17"/>
                      </a:cubicBezTo>
                      <a:cubicBezTo>
                        <a:pt x="9" y="23"/>
                        <a:pt x="0" y="16"/>
                        <a:pt x="5" y="11"/>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9" name="Freeform 8">
                  <a:extLst>
                    <a:ext uri="{FF2B5EF4-FFF2-40B4-BE49-F238E27FC236}">
                      <a16:creationId xmlns:a16="http://schemas.microsoft.com/office/drawing/2014/main" id="{8D5DC3C7-8C9C-C54C-9A9A-973BAF62F31B}"/>
                    </a:ext>
                  </a:extLst>
                </p:cNvPr>
                <p:cNvSpPr>
                  <a:spLocks/>
                </p:cNvSpPr>
                <p:nvPr userDrawn="1"/>
              </p:nvSpPr>
              <p:spPr bwMode="ltGray">
                <a:xfrm>
                  <a:off x="3406" y="1015"/>
                  <a:ext cx="21" cy="20"/>
                </a:xfrm>
                <a:custGeom>
                  <a:avLst/>
                  <a:gdLst>
                    <a:gd name="T0" fmla="*/ 3 w 20"/>
                    <a:gd name="T1" fmla="*/ 3 h 23"/>
                    <a:gd name="T2" fmla="*/ 34 w 20"/>
                    <a:gd name="T3" fmla="*/ 3 h 23"/>
                    <a:gd name="T4" fmla="*/ 7 w 20"/>
                    <a:gd name="T5" fmla="*/ 3 h 23"/>
                    <a:gd name="T6" fmla="*/ 3 w 20"/>
                    <a:gd name="T7" fmla="*/ 3 h 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 h="23">
                      <a:moveTo>
                        <a:pt x="3" y="13"/>
                      </a:moveTo>
                      <a:cubicBezTo>
                        <a:pt x="0" y="5"/>
                        <a:pt x="2" y="0"/>
                        <a:pt x="11" y="3"/>
                      </a:cubicBezTo>
                      <a:cubicBezTo>
                        <a:pt x="16" y="10"/>
                        <a:pt x="20" y="23"/>
                        <a:pt x="7" y="19"/>
                      </a:cubicBezTo>
                      <a:cubicBezTo>
                        <a:pt x="6" y="17"/>
                        <a:pt x="3" y="13"/>
                        <a:pt x="3" y="13"/>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0" name="Freeform 9">
                  <a:extLst>
                    <a:ext uri="{FF2B5EF4-FFF2-40B4-BE49-F238E27FC236}">
                      <a16:creationId xmlns:a16="http://schemas.microsoft.com/office/drawing/2014/main" id="{0E8FE219-28F9-C34B-B09B-02064F149B0E}"/>
                    </a:ext>
                  </a:extLst>
                </p:cNvPr>
                <p:cNvSpPr>
                  <a:spLocks/>
                </p:cNvSpPr>
                <p:nvPr userDrawn="1"/>
              </p:nvSpPr>
              <p:spPr bwMode="ltGray">
                <a:xfrm>
                  <a:off x="2909" y="908"/>
                  <a:ext cx="31" cy="34"/>
                </a:xfrm>
                <a:custGeom>
                  <a:avLst/>
                  <a:gdLst>
                    <a:gd name="T0" fmla="*/ 37 w 30"/>
                    <a:gd name="T1" fmla="*/ 2 h 42"/>
                    <a:gd name="T2" fmla="*/ 8 w 30"/>
                    <a:gd name="T3" fmla="*/ 2 h 42"/>
                    <a:gd name="T4" fmla="*/ 0 w 30"/>
                    <a:gd name="T5" fmla="*/ 2 h 42"/>
                    <a:gd name="T6" fmla="*/ 37 w 30"/>
                    <a:gd name="T7" fmla="*/ 2 h 42"/>
                    <a:gd name="T8" fmla="*/ 57 w 30"/>
                    <a:gd name="T9" fmla="*/ 2 h 42"/>
                    <a:gd name="T10" fmla="*/ 53 w 30"/>
                    <a:gd name="T11" fmla="*/ 2 h 42"/>
                    <a:gd name="T12" fmla="*/ 37 w 30"/>
                    <a:gd name="T13" fmla="*/ 2 h 4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2">
                      <a:moveTo>
                        <a:pt x="16" y="33"/>
                      </a:moveTo>
                      <a:cubicBezTo>
                        <a:pt x="3" y="20"/>
                        <a:pt x="15" y="34"/>
                        <a:pt x="8" y="21"/>
                      </a:cubicBezTo>
                      <a:cubicBezTo>
                        <a:pt x="6" y="17"/>
                        <a:pt x="0" y="9"/>
                        <a:pt x="0" y="9"/>
                      </a:cubicBezTo>
                      <a:cubicBezTo>
                        <a:pt x="5" y="1"/>
                        <a:pt x="7" y="0"/>
                        <a:pt x="16" y="3"/>
                      </a:cubicBezTo>
                      <a:cubicBezTo>
                        <a:pt x="25" y="16"/>
                        <a:pt x="10" y="16"/>
                        <a:pt x="30" y="23"/>
                      </a:cubicBezTo>
                      <a:cubicBezTo>
                        <a:pt x="29" y="26"/>
                        <a:pt x="30" y="29"/>
                        <a:pt x="28" y="31"/>
                      </a:cubicBezTo>
                      <a:cubicBezTo>
                        <a:pt x="15" y="42"/>
                        <a:pt x="16" y="38"/>
                        <a:pt x="16" y="33"/>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1" name="Freeform 10">
                  <a:extLst>
                    <a:ext uri="{FF2B5EF4-FFF2-40B4-BE49-F238E27FC236}">
                      <a16:creationId xmlns:a16="http://schemas.microsoft.com/office/drawing/2014/main" id="{2CC8D2B9-E8FA-FC4C-84DF-DDAB02DAC173}"/>
                    </a:ext>
                  </a:extLst>
                </p:cNvPr>
                <p:cNvSpPr>
                  <a:spLocks/>
                </p:cNvSpPr>
                <p:nvPr userDrawn="1"/>
              </p:nvSpPr>
              <p:spPr bwMode="ltGray">
                <a:xfrm>
                  <a:off x="2551" y="940"/>
                  <a:ext cx="25" cy="12"/>
                </a:xfrm>
                <a:custGeom>
                  <a:avLst/>
                  <a:gdLst>
                    <a:gd name="T0" fmla="*/ 15 w 25"/>
                    <a:gd name="T1" fmla="*/ 2 h 16"/>
                    <a:gd name="T2" fmla="*/ 3 w 25"/>
                    <a:gd name="T3" fmla="*/ 2 h 16"/>
                    <a:gd name="T4" fmla="*/ 15 w 25"/>
                    <a:gd name="T5" fmla="*/ 0 h 16"/>
                    <a:gd name="T6" fmla="*/ 15 w 25"/>
                    <a:gd name="T7" fmla="*/ 2 h 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5" h="16">
                      <a:moveTo>
                        <a:pt x="15" y="16"/>
                      </a:moveTo>
                      <a:cubicBezTo>
                        <a:pt x="10" y="15"/>
                        <a:pt x="0" y="12"/>
                        <a:pt x="3" y="8"/>
                      </a:cubicBezTo>
                      <a:cubicBezTo>
                        <a:pt x="6" y="4"/>
                        <a:pt x="15" y="0"/>
                        <a:pt x="15" y="0"/>
                      </a:cubicBezTo>
                      <a:cubicBezTo>
                        <a:pt x="17" y="3"/>
                        <a:pt x="25" y="16"/>
                        <a:pt x="15" y="16"/>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2" name="Freeform 11">
                  <a:extLst>
                    <a:ext uri="{FF2B5EF4-FFF2-40B4-BE49-F238E27FC236}">
                      <a16:creationId xmlns:a16="http://schemas.microsoft.com/office/drawing/2014/main" id="{93131D93-4ACF-5E45-BF8D-DBBF4D6EB390}"/>
                    </a:ext>
                  </a:extLst>
                </p:cNvPr>
                <p:cNvSpPr>
                  <a:spLocks/>
                </p:cNvSpPr>
                <p:nvPr userDrawn="1"/>
              </p:nvSpPr>
              <p:spPr bwMode="ltGray">
                <a:xfrm>
                  <a:off x="2443" y="954"/>
                  <a:ext cx="65" cy="39"/>
                </a:xfrm>
                <a:custGeom>
                  <a:avLst/>
                  <a:gdLst>
                    <a:gd name="T0" fmla="*/ 14 w 65"/>
                    <a:gd name="T1" fmla="*/ 3 h 46"/>
                    <a:gd name="T2" fmla="*/ 30 w 65"/>
                    <a:gd name="T3" fmla="*/ 3 h 46"/>
                    <a:gd name="T4" fmla="*/ 42 w 65"/>
                    <a:gd name="T5" fmla="*/ 0 h 46"/>
                    <a:gd name="T6" fmla="*/ 58 w 65"/>
                    <a:gd name="T7" fmla="*/ 3 h 46"/>
                    <a:gd name="T8" fmla="*/ 32 w 65"/>
                    <a:gd name="T9" fmla="*/ 3 h 46"/>
                    <a:gd name="T10" fmla="*/ 12 w 65"/>
                    <a:gd name="T11" fmla="*/ 3 h 46"/>
                    <a:gd name="T12" fmla="*/ 8 w 65"/>
                    <a:gd name="T13" fmla="*/ 3 h 46"/>
                    <a:gd name="T14" fmla="*/ 12 w 65"/>
                    <a:gd name="T15" fmla="*/ 3 h 46"/>
                    <a:gd name="T16" fmla="*/ 14 w 65"/>
                    <a:gd name="T17" fmla="*/ 3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5" h="46">
                      <a:moveTo>
                        <a:pt x="14" y="24"/>
                      </a:moveTo>
                      <a:cubicBezTo>
                        <a:pt x="18" y="13"/>
                        <a:pt x="16" y="9"/>
                        <a:pt x="30" y="4"/>
                      </a:cubicBezTo>
                      <a:cubicBezTo>
                        <a:pt x="34" y="3"/>
                        <a:pt x="42" y="0"/>
                        <a:pt x="42" y="0"/>
                      </a:cubicBezTo>
                      <a:cubicBezTo>
                        <a:pt x="50" y="1"/>
                        <a:pt x="65" y="0"/>
                        <a:pt x="58" y="12"/>
                      </a:cubicBezTo>
                      <a:cubicBezTo>
                        <a:pt x="53" y="21"/>
                        <a:pt x="40" y="21"/>
                        <a:pt x="32" y="26"/>
                      </a:cubicBezTo>
                      <a:cubicBezTo>
                        <a:pt x="26" y="35"/>
                        <a:pt x="23" y="42"/>
                        <a:pt x="12" y="46"/>
                      </a:cubicBezTo>
                      <a:cubicBezTo>
                        <a:pt x="0" y="42"/>
                        <a:pt x="5" y="30"/>
                        <a:pt x="8" y="20"/>
                      </a:cubicBezTo>
                      <a:cubicBezTo>
                        <a:pt x="9" y="18"/>
                        <a:pt x="10" y="13"/>
                        <a:pt x="12" y="14"/>
                      </a:cubicBezTo>
                      <a:cubicBezTo>
                        <a:pt x="15" y="16"/>
                        <a:pt x="13" y="21"/>
                        <a:pt x="14" y="24"/>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3" name="Freeform 12">
                  <a:extLst>
                    <a:ext uri="{FF2B5EF4-FFF2-40B4-BE49-F238E27FC236}">
                      <a16:creationId xmlns:a16="http://schemas.microsoft.com/office/drawing/2014/main" id="{CC494748-3725-0E44-B534-9F508F063641}"/>
                    </a:ext>
                  </a:extLst>
                </p:cNvPr>
                <p:cNvSpPr>
                  <a:spLocks/>
                </p:cNvSpPr>
                <p:nvPr userDrawn="1"/>
              </p:nvSpPr>
              <p:spPr bwMode="ltGray">
                <a:xfrm>
                  <a:off x="2375" y="952"/>
                  <a:ext cx="68" cy="39"/>
                </a:xfrm>
                <a:custGeom>
                  <a:avLst/>
                  <a:gdLst>
                    <a:gd name="T0" fmla="*/ 0 w 69"/>
                    <a:gd name="T1" fmla="*/ 2 h 47"/>
                    <a:gd name="T2" fmla="*/ 18 w 69"/>
                    <a:gd name="T3" fmla="*/ 2 h 47"/>
                    <a:gd name="T4" fmla="*/ 34 w 69"/>
                    <a:gd name="T5" fmla="*/ 1 h 47"/>
                    <a:gd name="T6" fmla="*/ 43 w 69"/>
                    <a:gd name="T7" fmla="*/ 2 h 47"/>
                    <a:gd name="T8" fmla="*/ 34 w 69"/>
                    <a:gd name="T9" fmla="*/ 2 h 47"/>
                    <a:gd name="T10" fmla="*/ 28 w 69"/>
                    <a:gd name="T11" fmla="*/ 2 h 47"/>
                    <a:gd name="T12" fmla="*/ 22 w 69"/>
                    <a:gd name="T13" fmla="*/ 2 h 47"/>
                    <a:gd name="T14" fmla="*/ 16 w 69"/>
                    <a:gd name="T15" fmla="*/ 2 h 47"/>
                    <a:gd name="T16" fmla="*/ 12 w 69"/>
                    <a:gd name="T17" fmla="*/ 2 h 47"/>
                    <a:gd name="T18" fmla="*/ 0 w 69"/>
                    <a:gd name="T19" fmla="*/ 2 h 47"/>
                    <a:gd name="T20" fmla="*/ 0 w 69"/>
                    <a:gd name="T21" fmla="*/ 2 h 4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9" h="47">
                      <a:moveTo>
                        <a:pt x="0" y="31"/>
                      </a:moveTo>
                      <a:cubicBezTo>
                        <a:pt x="7" y="24"/>
                        <a:pt x="9" y="22"/>
                        <a:pt x="18" y="25"/>
                      </a:cubicBezTo>
                      <a:cubicBezTo>
                        <a:pt x="25" y="4"/>
                        <a:pt x="36" y="12"/>
                        <a:pt x="52" y="1"/>
                      </a:cubicBezTo>
                      <a:cubicBezTo>
                        <a:pt x="56" y="2"/>
                        <a:pt x="61" y="0"/>
                        <a:pt x="64" y="3"/>
                      </a:cubicBezTo>
                      <a:cubicBezTo>
                        <a:pt x="69" y="8"/>
                        <a:pt x="50" y="19"/>
                        <a:pt x="50" y="19"/>
                      </a:cubicBezTo>
                      <a:cubicBezTo>
                        <a:pt x="46" y="31"/>
                        <a:pt x="35" y="22"/>
                        <a:pt x="28" y="33"/>
                      </a:cubicBezTo>
                      <a:cubicBezTo>
                        <a:pt x="31" y="41"/>
                        <a:pt x="31" y="44"/>
                        <a:pt x="22" y="47"/>
                      </a:cubicBezTo>
                      <a:cubicBezTo>
                        <a:pt x="20" y="46"/>
                        <a:pt x="18" y="46"/>
                        <a:pt x="16" y="45"/>
                      </a:cubicBezTo>
                      <a:cubicBezTo>
                        <a:pt x="14" y="43"/>
                        <a:pt x="14" y="40"/>
                        <a:pt x="12" y="39"/>
                      </a:cubicBezTo>
                      <a:cubicBezTo>
                        <a:pt x="8" y="37"/>
                        <a:pt x="0" y="35"/>
                        <a:pt x="0" y="35"/>
                      </a:cubicBezTo>
                      <a:cubicBezTo>
                        <a:pt x="2" y="26"/>
                        <a:pt x="3" y="25"/>
                        <a:pt x="0" y="31"/>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4" name="Freeform 13">
                  <a:extLst>
                    <a:ext uri="{FF2B5EF4-FFF2-40B4-BE49-F238E27FC236}">
                      <a16:creationId xmlns:a16="http://schemas.microsoft.com/office/drawing/2014/main" id="{D83A42B6-A98B-FF49-A37A-33E7A892395B}"/>
                    </a:ext>
                  </a:extLst>
                </p:cNvPr>
                <p:cNvSpPr>
                  <a:spLocks/>
                </p:cNvSpPr>
                <p:nvPr userDrawn="1"/>
              </p:nvSpPr>
              <p:spPr bwMode="ltGray">
                <a:xfrm>
                  <a:off x="2007" y="739"/>
                  <a:ext cx="354" cy="228"/>
                </a:xfrm>
                <a:custGeom>
                  <a:avLst/>
                  <a:gdLst>
                    <a:gd name="T0" fmla="*/ 10 w 355"/>
                    <a:gd name="T1" fmla="*/ 2 h 277"/>
                    <a:gd name="T2" fmla="*/ 36 w 355"/>
                    <a:gd name="T3" fmla="*/ 2 h 277"/>
                    <a:gd name="T4" fmla="*/ 46 w 355"/>
                    <a:gd name="T5" fmla="*/ 2 h 277"/>
                    <a:gd name="T6" fmla="*/ 76 w 355"/>
                    <a:gd name="T7" fmla="*/ 2 h 277"/>
                    <a:gd name="T8" fmla="*/ 92 w 355"/>
                    <a:gd name="T9" fmla="*/ 2 h 277"/>
                    <a:gd name="T10" fmla="*/ 122 w 355"/>
                    <a:gd name="T11" fmla="*/ 2 h 277"/>
                    <a:gd name="T12" fmla="*/ 136 w 355"/>
                    <a:gd name="T13" fmla="*/ 2 h 277"/>
                    <a:gd name="T14" fmla="*/ 148 w 355"/>
                    <a:gd name="T15" fmla="*/ 2 h 277"/>
                    <a:gd name="T16" fmla="*/ 154 w 355"/>
                    <a:gd name="T17" fmla="*/ 2 h 277"/>
                    <a:gd name="T18" fmla="*/ 176 w 355"/>
                    <a:gd name="T19" fmla="*/ 2 h 277"/>
                    <a:gd name="T20" fmla="*/ 170 w 355"/>
                    <a:gd name="T21" fmla="*/ 3 h 277"/>
                    <a:gd name="T22" fmla="*/ 177 w 355"/>
                    <a:gd name="T23" fmla="*/ 4 h 277"/>
                    <a:gd name="T24" fmla="*/ 177 w 355"/>
                    <a:gd name="T25" fmla="*/ 4 h 277"/>
                    <a:gd name="T26" fmla="*/ 195 w 355"/>
                    <a:gd name="T27" fmla="*/ 4 h 277"/>
                    <a:gd name="T28" fmla="*/ 215 w 355"/>
                    <a:gd name="T29" fmla="*/ 4 h 277"/>
                    <a:gd name="T30" fmla="*/ 233 w 355"/>
                    <a:gd name="T31" fmla="*/ 4 h 277"/>
                    <a:gd name="T32" fmla="*/ 251 w 355"/>
                    <a:gd name="T33" fmla="*/ 4 h 277"/>
                    <a:gd name="T34" fmla="*/ 275 w 355"/>
                    <a:gd name="T35" fmla="*/ 5 h 277"/>
                    <a:gd name="T36" fmla="*/ 293 w 355"/>
                    <a:gd name="T37" fmla="*/ 5 h 277"/>
                    <a:gd name="T38" fmla="*/ 331 w 355"/>
                    <a:gd name="T39" fmla="*/ 5 h 277"/>
                    <a:gd name="T40" fmla="*/ 321 w 355"/>
                    <a:gd name="T41" fmla="*/ 5 h 277"/>
                    <a:gd name="T42" fmla="*/ 301 w 355"/>
                    <a:gd name="T43" fmla="*/ 5 h 277"/>
                    <a:gd name="T44" fmla="*/ 279 w 355"/>
                    <a:gd name="T45" fmla="*/ 5 h 277"/>
                    <a:gd name="T46" fmla="*/ 267 w 355"/>
                    <a:gd name="T47" fmla="*/ 5 h 277"/>
                    <a:gd name="T48" fmla="*/ 231 w 355"/>
                    <a:gd name="T49" fmla="*/ 5 h 277"/>
                    <a:gd name="T50" fmla="*/ 213 w 355"/>
                    <a:gd name="T51" fmla="*/ 5 h 277"/>
                    <a:gd name="T52" fmla="*/ 172 w 355"/>
                    <a:gd name="T53" fmla="*/ 4 h 277"/>
                    <a:gd name="T54" fmla="*/ 160 w 355"/>
                    <a:gd name="T55" fmla="*/ 4 h 277"/>
                    <a:gd name="T56" fmla="*/ 126 w 355"/>
                    <a:gd name="T57" fmla="*/ 3 h 277"/>
                    <a:gd name="T58" fmla="*/ 108 w 355"/>
                    <a:gd name="T59" fmla="*/ 3 h 277"/>
                    <a:gd name="T60" fmla="*/ 94 w 355"/>
                    <a:gd name="T61" fmla="*/ 2 h 277"/>
                    <a:gd name="T62" fmla="*/ 68 w 355"/>
                    <a:gd name="T63" fmla="*/ 2 h 277"/>
                    <a:gd name="T64" fmla="*/ 64 w 355"/>
                    <a:gd name="T65" fmla="*/ 2 h 277"/>
                    <a:gd name="T66" fmla="*/ 58 w 355"/>
                    <a:gd name="T67" fmla="*/ 2 h 277"/>
                    <a:gd name="T68" fmla="*/ 54 w 355"/>
                    <a:gd name="T69" fmla="*/ 2 h 277"/>
                    <a:gd name="T70" fmla="*/ 38 w 355"/>
                    <a:gd name="T71" fmla="*/ 2 h 277"/>
                    <a:gd name="T72" fmla="*/ 20 w 355"/>
                    <a:gd name="T73" fmla="*/ 2 h 277"/>
                    <a:gd name="T74" fmla="*/ 4 w 355"/>
                    <a:gd name="T75" fmla="*/ 2 h 277"/>
                    <a:gd name="T76" fmla="*/ 10 w 355"/>
                    <a:gd name="T77" fmla="*/ 2 h 277"/>
                    <a:gd name="T78" fmla="*/ 10 w 355"/>
                    <a:gd name="T79" fmla="*/ 2 h 27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55" h="277">
                      <a:moveTo>
                        <a:pt x="10" y="4"/>
                      </a:moveTo>
                      <a:cubicBezTo>
                        <a:pt x="22" y="0"/>
                        <a:pt x="24" y="14"/>
                        <a:pt x="36" y="18"/>
                      </a:cubicBezTo>
                      <a:cubicBezTo>
                        <a:pt x="37" y="19"/>
                        <a:pt x="45" y="29"/>
                        <a:pt x="46" y="30"/>
                      </a:cubicBezTo>
                      <a:cubicBezTo>
                        <a:pt x="56" y="40"/>
                        <a:pt x="67" y="38"/>
                        <a:pt x="76" y="52"/>
                      </a:cubicBezTo>
                      <a:cubicBezTo>
                        <a:pt x="80" y="58"/>
                        <a:pt x="92" y="66"/>
                        <a:pt x="92" y="66"/>
                      </a:cubicBezTo>
                      <a:cubicBezTo>
                        <a:pt x="96" y="79"/>
                        <a:pt x="112" y="88"/>
                        <a:pt x="122" y="98"/>
                      </a:cubicBezTo>
                      <a:cubicBezTo>
                        <a:pt x="124" y="105"/>
                        <a:pt x="130" y="124"/>
                        <a:pt x="136" y="128"/>
                      </a:cubicBezTo>
                      <a:cubicBezTo>
                        <a:pt x="140" y="130"/>
                        <a:pt x="148" y="132"/>
                        <a:pt x="148" y="132"/>
                      </a:cubicBezTo>
                      <a:cubicBezTo>
                        <a:pt x="150" y="138"/>
                        <a:pt x="154" y="150"/>
                        <a:pt x="154" y="150"/>
                      </a:cubicBezTo>
                      <a:cubicBezTo>
                        <a:pt x="161" y="139"/>
                        <a:pt x="168" y="144"/>
                        <a:pt x="176" y="152"/>
                      </a:cubicBezTo>
                      <a:cubicBezTo>
                        <a:pt x="174" y="167"/>
                        <a:pt x="173" y="181"/>
                        <a:pt x="170" y="196"/>
                      </a:cubicBezTo>
                      <a:cubicBezTo>
                        <a:pt x="171" y="202"/>
                        <a:pt x="174" y="220"/>
                        <a:pt x="180" y="224"/>
                      </a:cubicBezTo>
                      <a:cubicBezTo>
                        <a:pt x="185" y="228"/>
                        <a:pt x="193" y="228"/>
                        <a:pt x="198" y="232"/>
                      </a:cubicBezTo>
                      <a:cubicBezTo>
                        <a:pt x="204" y="230"/>
                        <a:pt x="216" y="234"/>
                        <a:pt x="216" y="234"/>
                      </a:cubicBezTo>
                      <a:cubicBezTo>
                        <a:pt x="223" y="241"/>
                        <a:pt x="225" y="245"/>
                        <a:pt x="236" y="242"/>
                      </a:cubicBezTo>
                      <a:cubicBezTo>
                        <a:pt x="242" y="240"/>
                        <a:pt x="254" y="236"/>
                        <a:pt x="254" y="236"/>
                      </a:cubicBezTo>
                      <a:cubicBezTo>
                        <a:pt x="260" y="240"/>
                        <a:pt x="265" y="246"/>
                        <a:pt x="272" y="248"/>
                      </a:cubicBezTo>
                      <a:cubicBezTo>
                        <a:pt x="277" y="250"/>
                        <a:pt x="291" y="252"/>
                        <a:pt x="296" y="256"/>
                      </a:cubicBezTo>
                      <a:cubicBezTo>
                        <a:pt x="301" y="260"/>
                        <a:pt x="314" y="264"/>
                        <a:pt x="314" y="264"/>
                      </a:cubicBezTo>
                      <a:cubicBezTo>
                        <a:pt x="330" y="263"/>
                        <a:pt x="338" y="261"/>
                        <a:pt x="352" y="266"/>
                      </a:cubicBezTo>
                      <a:cubicBezTo>
                        <a:pt x="355" y="275"/>
                        <a:pt x="350" y="277"/>
                        <a:pt x="342" y="274"/>
                      </a:cubicBezTo>
                      <a:cubicBezTo>
                        <a:pt x="336" y="276"/>
                        <a:pt x="322" y="272"/>
                        <a:pt x="322" y="272"/>
                      </a:cubicBezTo>
                      <a:cubicBezTo>
                        <a:pt x="314" y="275"/>
                        <a:pt x="308" y="272"/>
                        <a:pt x="300" y="270"/>
                      </a:cubicBezTo>
                      <a:cubicBezTo>
                        <a:pt x="296" y="269"/>
                        <a:pt x="288" y="266"/>
                        <a:pt x="288" y="266"/>
                      </a:cubicBezTo>
                      <a:cubicBezTo>
                        <a:pt x="276" y="270"/>
                        <a:pt x="264" y="266"/>
                        <a:pt x="252" y="264"/>
                      </a:cubicBezTo>
                      <a:cubicBezTo>
                        <a:pt x="245" y="259"/>
                        <a:pt x="242" y="257"/>
                        <a:pt x="234" y="260"/>
                      </a:cubicBezTo>
                      <a:cubicBezTo>
                        <a:pt x="211" y="252"/>
                        <a:pt x="192" y="256"/>
                        <a:pt x="172" y="242"/>
                      </a:cubicBezTo>
                      <a:cubicBezTo>
                        <a:pt x="165" y="231"/>
                        <a:pt x="176" y="221"/>
                        <a:pt x="160" y="216"/>
                      </a:cubicBezTo>
                      <a:cubicBezTo>
                        <a:pt x="154" y="233"/>
                        <a:pt x="136" y="203"/>
                        <a:pt x="126" y="200"/>
                      </a:cubicBezTo>
                      <a:cubicBezTo>
                        <a:pt x="120" y="196"/>
                        <a:pt x="114" y="190"/>
                        <a:pt x="108" y="186"/>
                      </a:cubicBezTo>
                      <a:cubicBezTo>
                        <a:pt x="104" y="175"/>
                        <a:pt x="104" y="165"/>
                        <a:pt x="94" y="158"/>
                      </a:cubicBezTo>
                      <a:cubicBezTo>
                        <a:pt x="83" y="142"/>
                        <a:pt x="85" y="119"/>
                        <a:pt x="68" y="108"/>
                      </a:cubicBezTo>
                      <a:cubicBezTo>
                        <a:pt x="67" y="106"/>
                        <a:pt x="66" y="104"/>
                        <a:pt x="64" y="102"/>
                      </a:cubicBezTo>
                      <a:cubicBezTo>
                        <a:pt x="62" y="101"/>
                        <a:pt x="59" y="102"/>
                        <a:pt x="58" y="100"/>
                      </a:cubicBezTo>
                      <a:cubicBezTo>
                        <a:pt x="56" y="97"/>
                        <a:pt x="54" y="88"/>
                        <a:pt x="54" y="88"/>
                      </a:cubicBezTo>
                      <a:cubicBezTo>
                        <a:pt x="59" y="73"/>
                        <a:pt x="52" y="61"/>
                        <a:pt x="38" y="58"/>
                      </a:cubicBezTo>
                      <a:cubicBezTo>
                        <a:pt x="32" y="49"/>
                        <a:pt x="31" y="44"/>
                        <a:pt x="20" y="40"/>
                      </a:cubicBezTo>
                      <a:cubicBezTo>
                        <a:pt x="16" y="27"/>
                        <a:pt x="16" y="26"/>
                        <a:pt x="4" y="22"/>
                      </a:cubicBezTo>
                      <a:cubicBezTo>
                        <a:pt x="1" y="13"/>
                        <a:pt x="0" y="5"/>
                        <a:pt x="10" y="2"/>
                      </a:cubicBezTo>
                      <a:cubicBezTo>
                        <a:pt x="18" y="5"/>
                        <a:pt x="18" y="4"/>
                        <a:pt x="10" y="4"/>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5" name="Freeform 14">
                  <a:extLst>
                    <a:ext uri="{FF2B5EF4-FFF2-40B4-BE49-F238E27FC236}">
                      <a16:creationId xmlns:a16="http://schemas.microsoft.com/office/drawing/2014/main" id="{9AA29F2E-C9D9-354E-BF19-43FFA703B284}"/>
                    </a:ext>
                  </a:extLst>
                </p:cNvPr>
                <p:cNvSpPr>
                  <a:spLocks/>
                </p:cNvSpPr>
                <p:nvPr userDrawn="1"/>
              </p:nvSpPr>
              <p:spPr bwMode="ltGray">
                <a:xfrm>
                  <a:off x="2222" y="724"/>
                  <a:ext cx="157" cy="167"/>
                </a:xfrm>
                <a:custGeom>
                  <a:avLst/>
                  <a:gdLst>
                    <a:gd name="T0" fmla="*/ 54 w 156"/>
                    <a:gd name="T1" fmla="*/ 2 h 206"/>
                    <a:gd name="T2" fmla="*/ 66 w 156"/>
                    <a:gd name="T3" fmla="*/ 2 h 206"/>
                    <a:gd name="T4" fmla="*/ 68 w 156"/>
                    <a:gd name="T5" fmla="*/ 2 h 206"/>
                    <a:gd name="T6" fmla="*/ 101 w 156"/>
                    <a:gd name="T7" fmla="*/ 2 h 206"/>
                    <a:gd name="T8" fmla="*/ 127 w 156"/>
                    <a:gd name="T9" fmla="*/ 2 h 206"/>
                    <a:gd name="T10" fmla="*/ 133 w 156"/>
                    <a:gd name="T11" fmla="*/ 2 h 206"/>
                    <a:gd name="T12" fmla="*/ 145 w 156"/>
                    <a:gd name="T13" fmla="*/ 0 h 206"/>
                    <a:gd name="T14" fmla="*/ 171 w 156"/>
                    <a:gd name="T15" fmla="*/ 2 h 206"/>
                    <a:gd name="T16" fmla="*/ 167 w 156"/>
                    <a:gd name="T17" fmla="*/ 2 h 206"/>
                    <a:gd name="T18" fmla="*/ 147 w 156"/>
                    <a:gd name="T19" fmla="*/ 2 h 206"/>
                    <a:gd name="T20" fmla="*/ 153 w 156"/>
                    <a:gd name="T21" fmla="*/ 2 h 206"/>
                    <a:gd name="T22" fmla="*/ 163 w 156"/>
                    <a:gd name="T23" fmla="*/ 2 h 206"/>
                    <a:gd name="T24" fmla="*/ 167 w 156"/>
                    <a:gd name="T25" fmla="*/ 2 h 206"/>
                    <a:gd name="T26" fmla="*/ 149 w 156"/>
                    <a:gd name="T27" fmla="*/ 2 h 206"/>
                    <a:gd name="T28" fmla="*/ 137 w 156"/>
                    <a:gd name="T29" fmla="*/ 2 h 206"/>
                    <a:gd name="T30" fmla="*/ 125 w 156"/>
                    <a:gd name="T31" fmla="*/ 2 h 206"/>
                    <a:gd name="T32" fmla="*/ 121 w 156"/>
                    <a:gd name="T33" fmla="*/ 2 h 206"/>
                    <a:gd name="T34" fmla="*/ 109 w 156"/>
                    <a:gd name="T35" fmla="*/ 2 h 206"/>
                    <a:gd name="T36" fmla="*/ 103 w 156"/>
                    <a:gd name="T37" fmla="*/ 2 h 206"/>
                    <a:gd name="T38" fmla="*/ 76 w 156"/>
                    <a:gd name="T39" fmla="*/ 2 h 206"/>
                    <a:gd name="T40" fmla="*/ 72 w 156"/>
                    <a:gd name="T41" fmla="*/ 2 h 206"/>
                    <a:gd name="T42" fmla="*/ 60 w 156"/>
                    <a:gd name="T43" fmla="*/ 2 h 206"/>
                    <a:gd name="T44" fmla="*/ 42 w 156"/>
                    <a:gd name="T45" fmla="*/ 2 h 206"/>
                    <a:gd name="T46" fmla="*/ 28 w 156"/>
                    <a:gd name="T47" fmla="*/ 2 h 206"/>
                    <a:gd name="T48" fmla="*/ 10 w 156"/>
                    <a:gd name="T49" fmla="*/ 2 h 206"/>
                    <a:gd name="T50" fmla="*/ 4 w 156"/>
                    <a:gd name="T51" fmla="*/ 2 h 206"/>
                    <a:gd name="T52" fmla="*/ 0 w 156"/>
                    <a:gd name="T53" fmla="*/ 2 h 206"/>
                    <a:gd name="T54" fmla="*/ 20 w 156"/>
                    <a:gd name="T55" fmla="*/ 2 h 206"/>
                    <a:gd name="T56" fmla="*/ 32 w 156"/>
                    <a:gd name="T57" fmla="*/ 2 h 206"/>
                    <a:gd name="T58" fmla="*/ 34 w 156"/>
                    <a:gd name="T59" fmla="*/ 2 h 206"/>
                    <a:gd name="T60" fmla="*/ 52 w 156"/>
                    <a:gd name="T61" fmla="*/ 2 h 206"/>
                    <a:gd name="T62" fmla="*/ 54 w 156"/>
                    <a:gd name="T63" fmla="*/ 2 h 20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56" h="206">
                      <a:moveTo>
                        <a:pt x="54" y="66"/>
                      </a:moveTo>
                      <a:cubicBezTo>
                        <a:pt x="58" y="63"/>
                        <a:pt x="64" y="63"/>
                        <a:pt x="66" y="58"/>
                      </a:cubicBezTo>
                      <a:cubicBezTo>
                        <a:pt x="67" y="56"/>
                        <a:pt x="67" y="53"/>
                        <a:pt x="68" y="52"/>
                      </a:cubicBezTo>
                      <a:cubicBezTo>
                        <a:pt x="71" y="49"/>
                        <a:pt x="80" y="44"/>
                        <a:pt x="80" y="44"/>
                      </a:cubicBezTo>
                      <a:cubicBezTo>
                        <a:pt x="113" y="55"/>
                        <a:pt x="85" y="29"/>
                        <a:pt x="106" y="22"/>
                      </a:cubicBezTo>
                      <a:cubicBezTo>
                        <a:pt x="110" y="17"/>
                        <a:pt x="108" y="9"/>
                        <a:pt x="112" y="4"/>
                      </a:cubicBezTo>
                      <a:cubicBezTo>
                        <a:pt x="115" y="1"/>
                        <a:pt x="124" y="0"/>
                        <a:pt x="124" y="0"/>
                      </a:cubicBezTo>
                      <a:cubicBezTo>
                        <a:pt x="138" y="14"/>
                        <a:pt x="126" y="23"/>
                        <a:pt x="150" y="28"/>
                      </a:cubicBezTo>
                      <a:cubicBezTo>
                        <a:pt x="156" y="36"/>
                        <a:pt x="154" y="39"/>
                        <a:pt x="146" y="44"/>
                      </a:cubicBezTo>
                      <a:cubicBezTo>
                        <a:pt x="141" y="52"/>
                        <a:pt x="135" y="61"/>
                        <a:pt x="126" y="64"/>
                      </a:cubicBezTo>
                      <a:cubicBezTo>
                        <a:pt x="118" y="75"/>
                        <a:pt x="128" y="83"/>
                        <a:pt x="132" y="94"/>
                      </a:cubicBezTo>
                      <a:cubicBezTo>
                        <a:pt x="129" y="103"/>
                        <a:pt x="135" y="105"/>
                        <a:pt x="142" y="110"/>
                      </a:cubicBezTo>
                      <a:cubicBezTo>
                        <a:pt x="145" y="119"/>
                        <a:pt x="141" y="120"/>
                        <a:pt x="146" y="128"/>
                      </a:cubicBezTo>
                      <a:cubicBezTo>
                        <a:pt x="142" y="139"/>
                        <a:pt x="135" y="133"/>
                        <a:pt x="128" y="128"/>
                      </a:cubicBezTo>
                      <a:cubicBezTo>
                        <a:pt x="116" y="132"/>
                        <a:pt x="122" y="136"/>
                        <a:pt x="116" y="146"/>
                      </a:cubicBezTo>
                      <a:cubicBezTo>
                        <a:pt x="113" y="151"/>
                        <a:pt x="108" y="152"/>
                        <a:pt x="104" y="156"/>
                      </a:cubicBezTo>
                      <a:cubicBezTo>
                        <a:pt x="107" y="167"/>
                        <a:pt x="112" y="191"/>
                        <a:pt x="100" y="198"/>
                      </a:cubicBezTo>
                      <a:cubicBezTo>
                        <a:pt x="96" y="200"/>
                        <a:pt x="92" y="200"/>
                        <a:pt x="88" y="202"/>
                      </a:cubicBezTo>
                      <a:cubicBezTo>
                        <a:pt x="86" y="203"/>
                        <a:pt x="84" y="205"/>
                        <a:pt x="82" y="206"/>
                      </a:cubicBezTo>
                      <a:cubicBezTo>
                        <a:pt x="80" y="205"/>
                        <a:pt x="77" y="204"/>
                        <a:pt x="76" y="202"/>
                      </a:cubicBezTo>
                      <a:cubicBezTo>
                        <a:pt x="74" y="198"/>
                        <a:pt x="76" y="191"/>
                        <a:pt x="72" y="190"/>
                      </a:cubicBezTo>
                      <a:cubicBezTo>
                        <a:pt x="68" y="189"/>
                        <a:pt x="60" y="186"/>
                        <a:pt x="60" y="186"/>
                      </a:cubicBezTo>
                      <a:cubicBezTo>
                        <a:pt x="53" y="188"/>
                        <a:pt x="49" y="192"/>
                        <a:pt x="42" y="194"/>
                      </a:cubicBezTo>
                      <a:cubicBezTo>
                        <a:pt x="34" y="189"/>
                        <a:pt x="37" y="183"/>
                        <a:pt x="28" y="186"/>
                      </a:cubicBezTo>
                      <a:cubicBezTo>
                        <a:pt x="12" y="181"/>
                        <a:pt x="19" y="161"/>
                        <a:pt x="10" y="148"/>
                      </a:cubicBezTo>
                      <a:cubicBezTo>
                        <a:pt x="5" y="121"/>
                        <a:pt x="11" y="147"/>
                        <a:pt x="4" y="130"/>
                      </a:cubicBezTo>
                      <a:cubicBezTo>
                        <a:pt x="2" y="126"/>
                        <a:pt x="0" y="118"/>
                        <a:pt x="0" y="118"/>
                      </a:cubicBezTo>
                      <a:cubicBezTo>
                        <a:pt x="2" y="95"/>
                        <a:pt x="0" y="83"/>
                        <a:pt x="20" y="96"/>
                      </a:cubicBezTo>
                      <a:cubicBezTo>
                        <a:pt x="23" y="105"/>
                        <a:pt x="23" y="110"/>
                        <a:pt x="32" y="104"/>
                      </a:cubicBezTo>
                      <a:cubicBezTo>
                        <a:pt x="35" y="95"/>
                        <a:pt x="29" y="88"/>
                        <a:pt x="34" y="80"/>
                      </a:cubicBezTo>
                      <a:cubicBezTo>
                        <a:pt x="36" y="76"/>
                        <a:pt x="48" y="73"/>
                        <a:pt x="52" y="70"/>
                      </a:cubicBezTo>
                      <a:cubicBezTo>
                        <a:pt x="57" y="63"/>
                        <a:pt x="58" y="62"/>
                        <a:pt x="54" y="66"/>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6" name="Freeform 15">
                  <a:extLst>
                    <a:ext uri="{FF2B5EF4-FFF2-40B4-BE49-F238E27FC236}">
                      <a16:creationId xmlns:a16="http://schemas.microsoft.com/office/drawing/2014/main" id="{26E42EF0-175F-8F4A-B9C7-8ADA9E3ED866}"/>
                    </a:ext>
                  </a:extLst>
                </p:cNvPr>
                <p:cNvSpPr>
                  <a:spLocks/>
                </p:cNvSpPr>
                <p:nvPr userDrawn="1"/>
              </p:nvSpPr>
              <p:spPr bwMode="ltGray">
                <a:xfrm>
                  <a:off x="2375" y="800"/>
                  <a:ext cx="110" cy="32"/>
                </a:xfrm>
                <a:custGeom>
                  <a:avLst/>
                  <a:gdLst>
                    <a:gd name="T0" fmla="*/ 4 w 109"/>
                    <a:gd name="T1" fmla="*/ 3 h 38"/>
                    <a:gd name="T2" fmla="*/ 18 w 109"/>
                    <a:gd name="T3" fmla="*/ 3 h 38"/>
                    <a:gd name="T4" fmla="*/ 46 w 109"/>
                    <a:gd name="T5" fmla="*/ 3 h 38"/>
                    <a:gd name="T6" fmla="*/ 93 w 109"/>
                    <a:gd name="T7" fmla="*/ 3 h 38"/>
                    <a:gd name="T8" fmla="*/ 111 w 109"/>
                    <a:gd name="T9" fmla="*/ 0 h 38"/>
                    <a:gd name="T10" fmla="*/ 97 w 109"/>
                    <a:gd name="T11" fmla="*/ 3 h 38"/>
                    <a:gd name="T12" fmla="*/ 81 w 109"/>
                    <a:gd name="T13" fmla="*/ 3 h 38"/>
                    <a:gd name="T14" fmla="*/ 42 w 109"/>
                    <a:gd name="T15" fmla="*/ 3 h 38"/>
                    <a:gd name="T16" fmla="*/ 14 w 109"/>
                    <a:gd name="T17" fmla="*/ 3 h 38"/>
                    <a:gd name="T18" fmla="*/ 4 w 109"/>
                    <a:gd name="T19" fmla="*/ 3 h 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9" h="38">
                      <a:moveTo>
                        <a:pt x="4" y="32"/>
                      </a:moveTo>
                      <a:cubicBezTo>
                        <a:pt x="7" y="22"/>
                        <a:pt x="7" y="14"/>
                        <a:pt x="18" y="10"/>
                      </a:cubicBezTo>
                      <a:cubicBezTo>
                        <a:pt x="28" y="12"/>
                        <a:pt x="37" y="14"/>
                        <a:pt x="46" y="20"/>
                      </a:cubicBezTo>
                      <a:cubicBezTo>
                        <a:pt x="62" y="15"/>
                        <a:pt x="54" y="17"/>
                        <a:pt x="72" y="14"/>
                      </a:cubicBezTo>
                      <a:cubicBezTo>
                        <a:pt x="77" y="9"/>
                        <a:pt x="90" y="0"/>
                        <a:pt x="90" y="0"/>
                      </a:cubicBezTo>
                      <a:cubicBezTo>
                        <a:pt x="109" y="6"/>
                        <a:pt x="85" y="23"/>
                        <a:pt x="76" y="26"/>
                      </a:cubicBezTo>
                      <a:cubicBezTo>
                        <a:pt x="71" y="33"/>
                        <a:pt x="68" y="35"/>
                        <a:pt x="60" y="38"/>
                      </a:cubicBezTo>
                      <a:cubicBezTo>
                        <a:pt x="54" y="36"/>
                        <a:pt x="42" y="32"/>
                        <a:pt x="42" y="32"/>
                      </a:cubicBezTo>
                      <a:cubicBezTo>
                        <a:pt x="33" y="23"/>
                        <a:pt x="26" y="26"/>
                        <a:pt x="14" y="30"/>
                      </a:cubicBezTo>
                      <a:cubicBezTo>
                        <a:pt x="1" y="28"/>
                        <a:pt x="0" y="24"/>
                        <a:pt x="4" y="32"/>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7" name="Freeform 16">
                  <a:extLst>
                    <a:ext uri="{FF2B5EF4-FFF2-40B4-BE49-F238E27FC236}">
                      <a16:creationId xmlns:a16="http://schemas.microsoft.com/office/drawing/2014/main" id="{4CC59F3E-638E-7548-9048-6C37138FC27B}"/>
                    </a:ext>
                  </a:extLst>
                </p:cNvPr>
                <p:cNvSpPr>
                  <a:spLocks/>
                </p:cNvSpPr>
                <p:nvPr userDrawn="1"/>
              </p:nvSpPr>
              <p:spPr bwMode="ltGray">
                <a:xfrm>
                  <a:off x="2370" y="839"/>
                  <a:ext cx="75" cy="84"/>
                </a:xfrm>
                <a:custGeom>
                  <a:avLst/>
                  <a:gdLst>
                    <a:gd name="T0" fmla="*/ 8 w 76"/>
                    <a:gd name="T1" fmla="*/ 2 h 104"/>
                    <a:gd name="T2" fmla="*/ 18 w 76"/>
                    <a:gd name="T3" fmla="*/ 0 h 104"/>
                    <a:gd name="T4" fmla="*/ 34 w 76"/>
                    <a:gd name="T5" fmla="*/ 2 h 104"/>
                    <a:gd name="T6" fmla="*/ 41 w 76"/>
                    <a:gd name="T7" fmla="*/ 2 h 104"/>
                    <a:gd name="T8" fmla="*/ 38 w 76"/>
                    <a:gd name="T9" fmla="*/ 2 h 104"/>
                    <a:gd name="T10" fmla="*/ 38 w 76"/>
                    <a:gd name="T11" fmla="*/ 2 h 104"/>
                    <a:gd name="T12" fmla="*/ 38 w 76"/>
                    <a:gd name="T13" fmla="*/ 2 h 104"/>
                    <a:gd name="T14" fmla="*/ 38 w 76"/>
                    <a:gd name="T15" fmla="*/ 2 h 104"/>
                    <a:gd name="T16" fmla="*/ 34 w 76"/>
                    <a:gd name="T17" fmla="*/ 2 h 104"/>
                    <a:gd name="T18" fmla="*/ 22 w 76"/>
                    <a:gd name="T19" fmla="*/ 2 h 104"/>
                    <a:gd name="T20" fmla="*/ 28 w 76"/>
                    <a:gd name="T21" fmla="*/ 2 h 104"/>
                    <a:gd name="T22" fmla="*/ 30 w 76"/>
                    <a:gd name="T23" fmla="*/ 2 h 104"/>
                    <a:gd name="T24" fmla="*/ 20 w 76"/>
                    <a:gd name="T25" fmla="*/ 2 h 104"/>
                    <a:gd name="T26" fmla="*/ 12 w 76"/>
                    <a:gd name="T27" fmla="*/ 2 h 104"/>
                    <a:gd name="T28" fmla="*/ 8 w 76"/>
                    <a:gd name="T29" fmla="*/ 2 h 104"/>
                    <a:gd name="T30" fmla="*/ 0 w 76"/>
                    <a:gd name="T31" fmla="*/ 2 h 104"/>
                    <a:gd name="T32" fmla="*/ 2 w 76"/>
                    <a:gd name="T33" fmla="*/ 2 h 104"/>
                    <a:gd name="T34" fmla="*/ 8 w 76"/>
                    <a:gd name="T35" fmla="*/ 2 h 10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6" h="104">
                      <a:moveTo>
                        <a:pt x="8" y="18"/>
                      </a:moveTo>
                      <a:cubicBezTo>
                        <a:pt x="10" y="8"/>
                        <a:pt x="9" y="3"/>
                        <a:pt x="18" y="0"/>
                      </a:cubicBezTo>
                      <a:cubicBezTo>
                        <a:pt x="28" y="3"/>
                        <a:pt x="25" y="12"/>
                        <a:pt x="34" y="18"/>
                      </a:cubicBezTo>
                      <a:cubicBezTo>
                        <a:pt x="46" y="16"/>
                        <a:pt x="51" y="8"/>
                        <a:pt x="62" y="4"/>
                      </a:cubicBezTo>
                      <a:cubicBezTo>
                        <a:pt x="76" y="9"/>
                        <a:pt x="56" y="31"/>
                        <a:pt x="46" y="34"/>
                      </a:cubicBezTo>
                      <a:cubicBezTo>
                        <a:pt x="51" y="56"/>
                        <a:pt x="43" y="29"/>
                        <a:pt x="54" y="48"/>
                      </a:cubicBezTo>
                      <a:cubicBezTo>
                        <a:pt x="56" y="52"/>
                        <a:pt x="58" y="60"/>
                        <a:pt x="58" y="60"/>
                      </a:cubicBezTo>
                      <a:cubicBezTo>
                        <a:pt x="55" y="68"/>
                        <a:pt x="54" y="71"/>
                        <a:pt x="46" y="74"/>
                      </a:cubicBezTo>
                      <a:cubicBezTo>
                        <a:pt x="38" y="71"/>
                        <a:pt x="37" y="68"/>
                        <a:pt x="34" y="60"/>
                      </a:cubicBezTo>
                      <a:cubicBezTo>
                        <a:pt x="33" y="50"/>
                        <a:pt x="32" y="33"/>
                        <a:pt x="22" y="48"/>
                      </a:cubicBezTo>
                      <a:cubicBezTo>
                        <a:pt x="25" y="60"/>
                        <a:pt x="23" y="53"/>
                        <a:pt x="28" y="68"/>
                      </a:cubicBezTo>
                      <a:cubicBezTo>
                        <a:pt x="29" y="70"/>
                        <a:pt x="30" y="74"/>
                        <a:pt x="30" y="74"/>
                      </a:cubicBezTo>
                      <a:cubicBezTo>
                        <a:pt x="24" y="84"/>
                        <a:pt x="22" y="93"/>
                        <a:pt x="20" y="104"/>
                      </a:cubicBezTo>
                      <a:cubicBezTo>
                        <a:pt x="17" y="103"/>
                        <a:pt x="14" y="104"/>
                        <a:pt x="12" y="102"/>
                      </a:cubicBezTo>
                      <a:cubicBezTo>
                        <a:pt x="9" y="99"/>
                        <a:pt x="8" y="90"/>
                        <a:pt x="8" y="90"/>
                      </a:cubicBezTo>
                      <a:cubicBezTo>
                        <a:pt x="13" y="75"/>
                        <a:pt x="14" y="64"/>
                        <a:pt x="0" y="54"/>
                      </a:cubicBezTo>
                      <a:cubicBezTo>
                        <a:pt x="1" y="46"/>
                        <a:pt x="1" y="38"/>
                        <a:pt x="2" y="30"/>
                      </a:cubicBezTo>
                      <a:cubicBezTo>
                        <a:pt x="2" y="27"/>
                        <a:pt x="13" y="2"/>
                        <a:pt x="8" y="18"/>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8" name="Freeform 17">
                  <a:extLst>
                    <a:ext uri="{FF2B5EF4-FFF2-40B4-BE49-F238E27FC236}">
                      <a16:creationId xmlns:a16="http://schemas.microsoft.com/office/drawing/2014/main" id="{AC2FB2D3-6010-9E45-82D1-03629946D1C9}"/>
                    </a:ext>
                  </a:extLst>
                </p:cNvPr>
                <p:cNvSpPr>
                  <a:spLocks/>
                </p:cNvSpPr>
                <p:nvPr userDrawn="1"/>
              </p:nvSpPr>
              <p:spPr bwMode="ltGray">
                <a:xfrm>
                  <a:off x="2497" y="793"/>
                  <a:ext cx="37" cy="49"/>
                </a:xfrm>
                <a:custGeom>
                  <a:avLst/>
                  <a:gdLst>
                    <a:gd name="T0" fmla="*/ 3 w 37"/>
                    <a:gd name="T1" fmla="*/ 2 h 61"/>
                    <a:gd name="T2" fmla="*/ 13 w 37"/>
                    <a:gd name="T3" fmla="*/ 0 h 61"/>
                    <a:gd name="T4" fmla="*/ 15 w 37"/>
                    <a:gd name="T5" fmla="*/ 2 h 61"/>
                    <a:gd name="T6" fmla="*/ 37 w 37"/>
                    <a:gd name="T7" fmla="*/ 2 h 61"/>
                    <a:gd name="T8" fmla="*/ 19 w 37"/>
                    <a:gd name="T9" fmla="*/ 2 h 61"/>
                    <a:gd name="T10" fmla="*/ 5 w 37"/>
                    <a:gd name="T11" fmla="*/ 2 h 61"/>
                    <a:gd name="T12" fmla="*/ 1 w 37"/>
                    <a:gd name="T13" fmla="*/ 2 h 61"/>
                    <a:gd name="T14" fmla="*/ 3 w 37"/>
                    <a:gd name="T15" fmla="*/ 2 h 6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7" h="61">
                      <a:moveTo>
                        <a:pt x="3" y="28"/>
                      </a:moveTo>
                      <a:cubicBezTo>
                        <a:pt x="5" y="14"/>
                        <a:pt x="2" y="7"/>
                        <a:pt x="13" y="0"/>
                      </a:cubicBezTo>
                      <a:cubicBezTo>
                        <a:pt x="26" y="9"/>
                        <a:pt x="23" y="17"/>
                        <a:pt x="15" y="28"/>
                      </a:cubicBezTo>
                      <a:cubicBezTo>
                        <a:pt x="25" y="31"/>
                        <a:pt x="33" y="27"/>
                        <a:pt x="37" y="38"/>
                      </a:cubicBezTo>
                      <a:cubicBezTo>
                        <a:pt x="30" y="45"/>
                        <a:pt x="28" y="47"/>
                        <a:pt x="19" y="44"/>
                      </a:cubicBezTo>
                      <a:cubicBezTo>
                        <a:pt x="13" y="54"/>
                        <a:pt x="18" y="61"/>
                        <a:pt x="5" y="58"/>
                      </a:cubicBezTo>
                      <a:cubicBezTo>
                        <a:pt x="0" y="50"/>
                        <a:pt x="3" y="44"/>
                        <a:pt x="1" y="34"/>
                      </a:cubicBezTo>
                      <a:cubicBezTo>
                        <a:pt x="2" y="32"/>
                        <a:pt x="3" y="28"/>
                        <a:pt x="3" y="28"/>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9" name="Freeform 18">
                  <a:extLst>
                    <a:ext uri="{FF2B5EF4-FFF2-40B4-BE49-F238E27FC236}">
                      <a16:creationId xmlns:a16="http://schemas.microsoft.com/office/drawing/2014/main" id="{215E92F7-A99D-F049-A3E2-D23D9570CD26}"/>
                    </a:ext>
                  </a:extLst>
                </p:cNvPr>
                <p:cNvSpPr>
                  <a:spLocks/>
                </p:cNvSpPr>
                <p:nvPr userDrawn="1"/>
              </p:nvSpPr>
              <p:spPr bwMode="ltGray">
                <a:xfrm>
                  <a:off x="2506" y="869"/>
                  <a:ext cx="47" cy="24"/>
                </a:xfrm>
                <a:custGeom>
                  <a:avLst/>
                  <a:gdLst>
                    <a:gd name="T0" fmla="*/ 7 w 49"/>
                    <a:gd name="T1" fmla="*/ 0 h 29"/>
                    <a:gd name="T2" fmla="*/ 12 w 49"/>
                    <a:gd name="T3" fmla="*/ 0 h 29"/>
                    <a:gd name="T4" fmla="*/ 21 w 49"/>
                    <a:gd name="T5" fmla="*/ 2 h 29"/>
                    <a:gd name="T6" fmla="*/ 14 w 49"/>
                    <a:gd name="T7" fmla="*/ 2 h 29"/>
                    <a:gd name="T8" fmla="*/ 3 w 49"/>
                    <a:gd name="T9" fmla="*/ 2 h 29"/>
                    <a:gd name="T10" fmla="*/ 7 w 49"/>
                    <a:gd name="T11" fmla="*/ 0 h 2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9" h="29">
                      <a:moveTo>
                        <a:pt x="7" y="0"/>
                      </a:moveTo>
                      <a:cubicBezTo>
                        <a:pt x="15" y="6"/>
                        <a:pt x="19" y="2"/>
                        <a:pt x="29" y="0"/>
                      </a:cubicBezTo>
                      <a:cubicBezTo>
                        <a:pt x="45" y="5"/>
                        <a:pt x="40" y="3"/>
                        <a:pt x="49" y="16"/>
                      </a:cubicBezTo>
                      <a:cubicBezTo>
                        <a:pt x="46" y="29"/>
                        <a:pt x="42" y="21"/>
                        <a:pt x="35" y="14"/>
                      </a:cubicBezTo>
                      <a:cubicBezTo>
                        <a:pt x="26" y="15"/>
                        <a:pt x="12" y="19"/>
                        <a:pt x="3" y="16"/>
                      </a:cubicBezTo>
                      <a:cubicBezTo>
                        <a:pt x="0" y="6"/>
                        <a:pt x="7" y="10"/>
                        <a:pt x="7" y="0"/>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0" name="Freeform 19">
                  <a:extLst>
                    <a:ext uri="{FF2B5EF4-FFF2-40B4-BE49-F238E27FC236}">
                      <a16:creationId xmlns:a16="http://schemas.microsoft.com/office/drawing/2014/main" id="{E150290A-7F91-434F-BC77-1DD654CDE920}"/>
                    </a:ext>
                  </a:extLst>
                </p:cNvPr>
                <p:cNvSpPr>
                  <a:spLocks/>
                </p:cNvSpPr>
                <p:nvPr userDrawn="1"/>
              </p:nvSpPr>
              <p:spPr bwMode="ltGray">
                <a:xfrm>
                  <a:off x="2555" y="832"/>
                  <a:ext cx="61" cy="42"/>
                </a:xfrm>
                <a:custGeom>
                  <a:avLst/>
                  <a:gdLst>
                    <a:gd name="T0" fmla="*/ 21 w 61"/>
                    <a:gd name="T1" fmla="*/ 4 h 48"/>
                    <a:gd name="T2" fmla="*/ 15 w 61"/>
                    <a:gd name="T3" fmla="*/ 4 h 48"/>
                    <a:gd name="T4" fmla="*/ 3 w 61"/>
                    <a:gd name="T5" fmla="*/ 4 h 48"/>
                    <a:gd name="T6" fmla="*/ 13 w 61"/>
                    <a:gd name="T7" fmla="*/ 4 h 48"/>
                    <a:gd name="T8" fmla="*/ 25 w 61"/>
                    <a:gd name="T9" fmla="*/ 0 h 48"/>
                    <a:gd name="T10" fmla="*/ 49 w 61"/>
                    <a:gd name="T11" fmla="*/ 4 h 48"/>
                    <a:gd name="T12" fmla="*/ 53 w 61"/>
                    <a:gd name="T13" fmla="*/ 4 h 48"/>
                    <a:gd name="T14" fmla="*/ 61 w 61"/>
                    <a:gd name="T15" fmla="*/ 4 h 48"/>
                    <a:gd name="T16" fmla="*/ 41 w 61"/>
                    <a:gd name="T17" fmla="*/ 4 h 48"/>
                    <a:gd name="T18" fmla="*/ 23 w 61"/>
                    <a:gd name="T19" fmla="*/ 4 h 48"/>
                    <a:gd name="T20" fmla="*/ 21 w 61"/>
                    <a:gd name="T21" fmla="*/ 4 h 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1" h="48">
                      <a:moveTo>
                        <a:pt x="21" y="38"/>
                      </a:moveTo>
                      <a:cubicBezTo>
                        <a:pt x="19" y="34"/>
                        <a:pt x="19" y="29"/>
                        <a:pt x="15" y="26"/>
                      </a:cubicBezTo>
                      <a:cubicBezTo>
                        <a:pt x="12" y="24"/>
                        <a:pt x="3" y="22"/>
                        <a:pt x="3" y="22"/>
                      </a:cubicBezTo>
                      <a:cubicBezTo>
                        <a:pt x="0" y="12"/>
                        <a:pt x="5" y="12"/>
                        <a:pt x="13" y="8"/>
                      </a:cubicBezTo>
                      <a:cubicBezTo>
                        <a:pt x="17" y="6"/>
                        <a:pt x="25" y="0"/>
                        <a:pt x="25" y="0"/>
                      </a:cubicBezTo>
                      <a:cubicBezTo>
                        <a:pt x="37" y="2"/>
                        <a:pt x="41" y="2"/>
                        <a:pt x="49" y="10"/>
                      </a:cubicBezTo>
                      <a:cubicBezTo>
                        <a:pt x="45" y="21"/>
                        <a:pt x="46" y="12"/>
                        <a:pt x="53" y="20"/>
                      </a:cubicBezTo>
                      <a:cubicBezTo>
                        <a:pt x="56" y="24"/>
                        <a:pt x="61" y="32"/>
                        <a:pt x="61" y="32"/>
                      </a:cubicBezTo>
                      <a:cubicBezTo>
                        <a:pt x="56" y="47"/>
                        <a:pt x="53" y="42"/>
                        <a:pt x="41" y="38"/>
                      </a:cubicBezTo>
                      <a:cubicBezTo>
                        <a:pt x="27" y="47"/>
                        <a:pt x="34" y="48"/>
                        <a:pt x="23" y="44"/>
                      </a:cubicBezTo>
                      <a:cubicBezTo>
                        <a:pt x="22" y="42"/>
                        <a:pt x="21" y="38"/>
                        <a:pt x="21" y="38"/>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1" name="Freeform 20">
                  <a:extLst>
                    <a:ext uri="{FF2B5EF4-FFF2-40B4-BE49-F238E27FC236}">
                      <a16:creationId xmlns:a16="http://schemas.microsoft.com/office/drawing/2014/main" id="{4315618E-3269-6149-B889-AEA2D6A28CAD}"/>
                    </a:ext>
                  </a:extLst>
                </p:cNvPr>
                <p:cNvSpPr>
                  <a:spLocks/>
                </p:cNvSpPr>
                <p:nvPr userDrawn="1"/>
              </p:nvSpPr>
              <p:spPr bwMode="ltGray">
                <a:xfrm>
                  <a:off x="2572" y="852"/>
                  <a:ext cx="286" cy="149"/>
                </a:xfrm>
                <a:custGeom>
                  <a:avLst/>
                  <a:gdLst>
                    <a:gd name="T0" fmla="*/ 46 w 286"/>
                    <a:gd name="T1" fmla="*/ 2 h 182"/>
                    <a:gd name="T2" fmla="*/ 36 w 286"/>
                    <a:gd name="T3" fmla="*/ 2 h 182"/>
                    <a:gd name="T4" fmla="*/ 26 w 286"/>
                    <a:gd name="T5" fmla="*/ 2 h 182"/>
                    <a:gd name="T6" fmla="*/ 0 w 286"/>
                    <a:gd name="T7" fmla="*/ 2 h 182"/>
                    <a:gd name="T8" fmla="*/ 10 w 286"/>
                    <a:gd name="T9" fmla="*/ 2 h 182"/>
                    <a:gd name="T10" fmla="*/ 16 w 286"/>
                    <a:gd name="T11" fmla="*/ 2 h 182"/>
                    <a:gd name="T12" fmla="*/ 24 w 286"/>
                    <a:gd name="T13" fmla="*/ 2 h 182"/>
                    <a:gd name="T14" fmla="*/ 30 w 286"/>
                    <a:gd name="T15" fmla="*/ 2 h 182"/>
                    <a:gd name="T16" fmla="*/ 48 w 286"/>
                    <a:gd name="T17" fmla="*/ 2 h 182"/>
                    <a:gd name="T18" fmla="*/ 70 w 286"/>
                    <a:gd name="T19" fmla="*/ 2 h 182"/>
                    <a:gd name="T20" fmla="*/ 88 w 286"/>
                    <a:gd name="T21" fmla="*/ 2 h 182"/>
                    <a:gd name="T22" fmla="*/ 106 w 286"/>
                    <a:gd name="T23" fmla="*/ 2 h 182"/>
                    <a:gd name="T24" fmla="*/ 104 w 286"/>
                    <a:gd name="T25" fmla="*/ 2 h 182"/>
                    <a:gd name="T26" fmla="*/ 98 w 286"/>
                    <a:gd name="T27" fmla="*/ 2 h 182"/>
                    <a:gd name="T28" fmla="*/ 122 w 286"/>
                    <a:gd name="T29" fmla="*/ 2 h 182"/>
                    <a:gd name="T30" fmla="*/ 140 w 286"/>
                    <a:gd name="T31" fmla="*/ 2 h 182"/>
                    <a:gd name="T32" fmla="*/ 168 w 286"/>
                    <a:gd name="T33" fmla="*/ 2 h 182"/>
                    <a:gd name="T34" fmla="*/ 174 w 286"/>
                    <a:gd name="T35" fmla="*/ 2 h 182"/>
                    <a:gd name="T36" fmla="*/ 168 w 286"/>
                    <a:gd name="T37" fmla="*/ 2 h 182"/>
                    <a:gd name="T38" fmla="*/ 178 w 286"/>
                    <a:gd name="T39" fmla="*/ 2 h 182"/>
                    <a:gd name="T40" fmla="*/ 186 w 286"/>
                    <a:gd name="T41" fmla="*/ 2 h 182"/>
                    <a:gd name="T42" fmla="*/ 202 w 286"/>
                    <a:gd name="T43" fmla="*/ 2 h 182"/>
                    <a:gd name="T44" fmla="*/ 214 w 286"/>
                    <a:gd name="T45" fmla="*/ 2 h 182"/>
                    <a:gd name="T46" fmla="*/ 244 w 286"/>
                    <a:gd name="T47" fmla="*/ 2 h 182"/>
                    <a:gd name="T48" fmla="*/ 262 w 286"/>
                    <a:gd name="T49" fmla="*/ 2 h 182"/>
                    <a:gd name="T50" fmla="*/ 284 w 286"/>
                    <a:gd name="T51" fmla="*/ 2 h 182"/>
                    <a:gd name="T52" fmla="*/ 268 w 286"/>
                    <a:gd name="T53" fmla="*/ 2 h 182"/>
                    <a:gd name="T54" fmla="*/ 256 w 286"/>
                    <a:gd name="T55" fmla="*/ 2 h 182"/>
                    <a:gd name="T56" fmla="*/ 250 w 286"/>
                    <a:gd name="T57" fmla="*/ 2 h 182"/>
                    <a:gd name="T58" fmla="*/ 248 w 286"/>
                    <a:gd name="T59" fmla="*/ 2 h 182"/>
                    <a:gd name="T60" fmla="*/ 236 w 286"/>
                    <a:gd name="T61" fmla="*/ 2 h 182"/>
                    <a:gd name="T62" fmla="*/ 240 w 286"/>
                    <a:gd name="T63" fmla="*/ 2 h 182"/>
                    <a:gd name="T64" fmla="*/ 220 w 286"/>
                    <a:gd name="T65" fmla="*/ 2 h 182"/>
                    <a:gd name="T66" fmla="*/ 210 w 286"/>
                    <a:gd name="T67" fmla="*/ 2 h 182"/>
                    <a:gd name="T68" fmla="*/ 190 w 286"/>
                    <a:gd name="T69" fmla="*/ 2 h 182"/>
                    <a:gd name="T70" fmla="*/ 168 w 286"/>
                    <a:gd name="T71" fmla="*/ 2 h 182"/>
                    <a:gd name="T72" fmla="*/ 156 w 286"/>
                    <a:gd name="T73" fmla="*/ 2 h 182"/>
                    <a:gd name="T74" fmla="*/ 120 w 286"/>
                    <a:gd name="T75" fmla="*/ 2 h 182"/>
                    <a:gd name="T76" fmla="*/ 102 w 286"/>
                    <a:gd name="T77" fmla="*/ 2 h 182"/>
                    <a:gd name="T78" fmla="*/ 96 w 286"/>
                    <a:gd name="T79" fmla="*/ 0 h 182"/>
                    <a:gd name="T80" fmla="*/ 70 w 286"/>
                    <a:gd name="T81" fmla="*/ 2 h 182"/>
                    <a:gd name="T82" fmla="*/ 56 w 286"/>
                    <a:gd name="T83" fmla="*/ 2 h 182"/>
                    <a:gd name="T84" fmla="*/ 46 w 286"/>
                    <a:gd name="T85" fmla="*/ 2 h 18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86" h="182">
                      <a:moveTo>
                        <a:pt x="46" y="28"/>
                      </a:moveTo>
                      <a:cubicBezTo>
                        <a:pt x="41" y="14"/>
                        <a:pt x="46" y="17"/>
                        <a:pt x="36" y="14"/>
                      </a:cubicBezTo>
                      <a:cubicBezTo>
                        <a:pt x="31" y="17"/>
                        <a:pt x="26" y="30"/>
                        <a:pt x="26" y="30"/>
                      </a:cubicBezTo>
                      <a:cubicBezTo>
                        <a:pt x="12" y="25"/>
                        <a:pt x="19" y="21"/>
                        <a:pt x="0" y="24"/>
                      </a:cubicBezTo>
                      <a:cubicBezTo>
                        <a:pt x="2" y="33"/>
                        <a:pt x="2" y="37"/>
                        <a:pt x="10" y="42"/>
                      </a:cubicBezTo>
                      <a:cubicBezTo>
                        <a:pt x="12" y="49"/>
                        <a:pt x="14" y="55"/>
                        <a:pt x="16" y="62"/>
                      </a:cubicBezTo>
                      <a:cubicBezTo>
                        <a:pt x="24" y="59"/>
                        <a:pt x="27" y="57"/>
                        <a:pt x="24" y="48"/>
                      </a:cubicBezTo>
                      <a:cubicBezTo>
                        <a:pt x="26" y="47"/>
                        <a:pt x="28" y="43"/>
                        <a:pt x="30" y="44"/>
                      </a:cubicBezTo>
                      <a:cubicBezTo>
                        <a:pt x="48" y="48"/>
                        <a:pt x="36" y="52"/>
                        <a:pt x="48" y="56"/>
                      </a:cubicBezTo>
                      <a:cubicBezTo>
                        <a:pt x="74" y="65"/>
                        <a:pt x="47" y="56"/>
                        <a:pt x="70" y="62"/>
                      </a:cubicBezTo>
                      <a:cubicBezTo>
                        <a:pt x="77" y="64"/>
                        <a:pt x="88" y="72"/>
                        <a:pt x="88" y="72"/>
                      </a:cubicBezTo>
                      <a:cubicBezTo>
                        <a:pt x="96" y="84"/>
                        <a:pt x="102" y="87"/>
                        <a:pt x="106" y="102"/>
                      </a:cubicBezTo>
                      <a:cubicBezTo>
                        <a:pt x="105" y="109"/>
                        <a:pt x="106" y="115"/>
                        <a:pt x="104" y="122"/>
                      </a:cubicBezTo>
                      <a:cubicBezTo>
                        <a:pt x="103" y="126"/>
                        <a:pt x="94" y="132"/>
                        <a:pt x="98" y="134"/>
                      </a:cubicBezTo>
                      <a:cubicBezTo>
                        <a:pt x="106" y="137"/>
                        <a:pt x="122" y="128"/>
                        <a:pt x="122" y="128"/>
                      </a:cubicBezTo>
                      <a:cubicBezTo>
                        <a:pt x="130" y="131"/>
                        <a:pt x="133" y="135"/>
                        <a:pt x="140" y="140"/>
                      </a:cubicBezTo>
                      <a:cubicBezTo>
                        <a:pt x="148" y="145"/>
                        <a:pt x="159" y="145"/>
                        <a:pt x="168" y="148"/>
                      </a:cubicBezTo>
                      <a:cubicBezTo>
                        <a:pt x="170" y="147"/>
                        <a:pt x="173" y="148"/>
                        <a:pt x="174" y="146"/>
                      </a:cubicBezTo>
                      <a:cubicBezTo>
                        <a:pt x="176" y="142"/>
                        <a:pt x="164" y="136"/>
                        <a:pt x="168" y="134"/>
                      </a:cubicBezTo>
                      <a:cubicBezTo>
                        <a:pt x="171" y="132"/>
                        <a:pt x="175" y="135"/>
                        <a:pt x="178" y="136"/>
                      </a:cubicBezTo>
                      <a:cubicBezTo>
                        <a:pt x="182" y="131"/>
                        <a:pt x="186" y="118"/>
                        <a:pt x="186" y="118"/>
                      </a:cubicBezTo>
                      <a:cubicBezTo>
                        <a:pt x="189" y="119"/>
                        <a:pt x="199" y="120"/>
                        <a:pt x="202" y="122"/>
                      </a:cubicBezTo>
                      <a:cubicBezTo>
                        <a:pt x="206" y="124"/>
                        <a:pt x="214" y="130"/>
                        <a:pt x="214" y="130"/>
                      </a:cubicBezTo>
                      <a:cubicBezTo>
                        <a:pt x="224" y="145"/>
                        <a:pt x="228" y="158"/>
                        <a:pt x="244" y="168"/>
                      </a:cubicBezTo>
                      <a:cubicBezTo>
                        <a:pt x="250" y="172"/>
                        <a:pt x="262" y="178"/>
                        <a:pt x="262" y="178"/>
                      </a:cubicBezTo>
                      <a:cubicBezTo>
                        <a:pt x="265" y="178"/>
                        <a:pt x="286" y="182"/>
                        <a:pt x="284" y="170"/>
                      </a:cubicBezTo>
                      <a:cubicBezTo>
                        <a:pt x="283" y="164"/>
                        <a:pt x="268" y="160"/>
                        <a:pt x="268" y="160"/>
                      </a:cubicBezTo>
                      <a:cubicBezTo>
                        <a:pt x="261" y="150"/>
                        <a:pt x="270" y="143"/>
                        <a:pt x="256" y="138"/>
                      </a:cubicBezTo>
                      <a:cubicBezTo>
                        <a:pt x="254" y="136"/>
                        <a:pt x="251" y="135"/>
                        <a:pt x="250" y="132"/>
                      </a:cubicBezTo>
                      <a:cubicBezTo>
                        <a:pt x="248" y="129"/>
                        <a:pt x="250" y="125"/>
                        <a:pt x="248" y="122"/>
                      </a:cubicBezTo>
                      <a:cubicBezTo>
                        <a:pt x="246" y="118"/>
                        <a:pt x="240" y="118"/>
                        <a:pt x="236" y="116"/>
                      </a:cubicBezTo>
                      <a:cubicBezTo>
                        <a:pt x="230" y="107"/>
                        <a:pt x="227" y="100"/>
                        <a:pt x="240" y="96"/>
                      </a:cubicBezTo>
                      <a:cubicBezTo>
                        <a:pt x="236" y="83"/>
                        <a:pt x="236" y="84"/>
                        <a:pt x="220" y="86"/>
                      </a:cubicBezTo>
                      <a:cubicBezTo>
                        <a:pt x="209" y="82"/>
                        <a:pt x="208" y="82"/>
                        <a:pt x="210" y="70"/>
                      </a:cubicBezTo>
                      <a:cubicBezTo>
                        <a:pt x="207" y="60"/>
                        <a:pt x="199" y="57"/>
                        <a:pt x="190" y="54"/>
                      </a:cubicBezTo>
                      <a:cubicBezTo>
                        <a:pt x="181" y="45"/>
                        <a:pt x="181" y="42"/>
                        <a:pt x="168" y="38"/>
                      </a:cubicBezTo>
                      <a:cubicBezTo>
                        <a:pt x="164" y="37"/>
                        <a:pt x="156" y="34"/>
                        <a:pt x="156" y="34"/>
                      </a:cubicBezTo>
                      <a:cubicBezTo>
                        <a:pt x="146" y="24"/>
                        <a:pt x="134" y="21"/>
                        <a:pt x="120" y="16"/>
                      </a:cubicBezTo>
                      <a:cubicBezTo>
                        <a:pt x="113" y="14"/>
                        <a:pt x="108" y="8"/>
                        <a:pt x="102" y="4"/>
                      </a:cubicBezTo>
                      <a:cubicBezTo>
                        <a:pt x="100" y="3"/>
                        <a:pt x="96" y="0"/>
                        <a:pt x="96" y="0"/>
                      </a:cubicBezTo>
                      <a:cubicBezTo>
                        <a:pt x="83" y="2"/>
                        <a:pt x="79" y="1"/>
                        <a:pt x="70" y="10"/>
                      </a:cubicBezTo>
                      <a:cubicBezTo>
                        <a:pt x="67" y="19"/>
                        <a:pt x="63" y="27"/>
                        <a:pt x="56" y="32"/>
                      </a:cubicBezTo>
                      <a:cubicBezTo>
                        <a:pt x="49" y="30"/>
                        <a:pt x="52" y="31"/>
                        <a:pt x="46" y="28"/>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2" name="Freeform 21">
                  <a:extLst>
                    <a:ext uri="{FF2B5EF4-FFF2-40B4-BE49-F238E27FC236}">
                      <a16:creationId xmlns:a16="http://schemas.microsoft.com/office/drawing/2014/main" id="{4BCC4B7A-BF07-3143-824C-5428C9D0B143}"/>
                    </a:ext>
                  </a:extLst>
                </p:cNvPr>
                <p:cNvSpPr>
                  <a:spLocks/>
                </p:cNvSpPr>
                <p:nvPr userDrawn="1"/>
              </p:nvSpPr>
              <p:spPr bwMode="ltGray">
                <a:xfrm>
                  <a:off x="2820" y="866"/>
                  <a:ext cx="78" cy="64"/>
                </a:xfrm>
                <a:custGeom>
                  <a:avLst/>
                  <a:gdLst>
                    <a:gd name="T0" fmla="*/ 1 w 78"/>
                    <a:gd name="T1" fmla="*/ 2 h 78"/>
                    <a:gd name="T2" fmla="*/ 27 w 78"/>
                    <a:gd name="T3" fmla="*/ 2 h 78"/>
                    <a:gd name="T4" fmla="*/ 45 w 78"/>
                    <a:gd name="T5" fmla="*/ 2 h 78"/>
                    <a:gd name="T6" fmla="*/ 57 w 78"/>
                    <a:gd name="T7" fmla="*/ 2 h 78"/>
                    <a:gd name="T8" fmla="*/ 43 w 78"/>
                    <a:gd name="T9" fmla="*/ 2 h 78"/>
                    <a:gd name="T10" fmla="*/ 43 w 78"/>
                    <a:gd name="T11" fmla="*/ 2 h 78"/>
                    <a:gd name="T12" fmla="*/ 71 w 78"/>
                    <a:gd name="T13" fmla="*/ 2 h 78"/>
                    <a:gd name="T14" fmla="*/ 67 w 78"/>
                    <a:gd name="T15" fmla="*/ 2 h 78"/>
                    <a:gd name="T16" fmla="*/ 33 w 78"/>
                    <a:gd name="T17" fmla="*/ 2 h 78"/>
                    <a:gd name="T18" fmla="*/ 9 w 78"/>
                    <a:gd name="T19" fmla="*/ 2 h 78"/>
                    <a:gd name="T20" fmla="*/ 3 w 78"/>
                    <a:gd name="T21" fmla="*/ 2 h 78"/>
                    <a:gd name="T22" fmla="*/ 1 w 78"/>
                    <a:gd name="T23" fmla="*/ 2 h 7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8" h="78">
                      <a:moveTo>
                        <a:pt x="1" y="58"/>
                      </a:moveTo>
                      <a:cubicBezTo>
                        <a:pt x="6" y="44"/>
                        <a:pt x="18" y="57"/>
                        <a:pt x="27" y="60"/>
                      </a:cubicBezTo>
                      <a:cubicBezTo>
                        <a:pt x="35" y="57"/>
                        <a:pt x="38" y="52"/>
                        <a:pt x="45" y="48"/>
                      </a:cubicBezTo>
                      <a:cubicBezTo>
                        <a:pt x="48" y="40"/>
                        <a:pt x="51" y="36"/>
                        <a:pt x="57" y="30"/>
                      </a:cubicBezTo>
                      <a:cubicBezTo>
                        <a:pt x="55" y="23"/>
                        <a:pt x="43" y="14"/>
                        <a:pt x="43" y="14"/>
                      </a:cubicBezTo>
                      <a:cubicBezTo>
                        <a:pt x="33" y="0"/>
                        <a:pt x="30" y="1"/>
                        <a:pt x="43" y="4"/>
                      </a:cubicBezTo>
                      <a:cubicBezTo>
                        <a:pt x="54" y="11"/>
                        <a:pt x="58" y="22"/>
                        <a:pt x="71" y="26"/>
                      </a:cubicBezTo>
                      <a:cubicBezTo>
                        <a:pt x="78" y="37"/>
                        <a:pt x="78" y="46"/>
                        <a:pt x="67" y="54"/>
                      </a:cubicBezTo>
                      <a:cubicBezTo>
                        <a:pt x="51" y="49"/>
                        <a:pt x="53" y="71"/>
                        <a:pt x="33" y="78"/>
                      </a:cubicBezTo>
                      <a:cubicBezTo>
                        <a:pt x="16" y="72"/>
                        <a:pt x="25" y="76"/>
                        <a:pt x="9" y="66"/>
                      </a:cubicBezTo>
                      <a:cubicBezTo>
                        <a:pt x="7" y="65"/>
                        <a:pt x="3" y="62"/>
                        <a:pt x="3" y="62"/>
                      </a:cubicBezTo>
                      <a:cubicBezTo>
                        <a:pt x="0" y="54"/>
                        <a:pt x="13" y="42"/>
                        <a:pt x="1" y="58"/>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3" name="Freeform 22">
                  <a:extLst>
                    <a:ext uri="{FF2B5EF4-FFF2-40B4-BE49-F238E27FC236}">
                      <a16:creationId xmlns:a16="http://schemas.microsoft.com/office/drawing/2014/main" id="{F33E1E92-878F-4F4F-BE65-E4D4218CBB44}"/>
                    </a:ext>
                  </a:extLst>
                </p:cNvPr>
                <p:cNvSpPr>
                  <a:spLocks/>
                </p:cNvSpPr>
                <p:nvPr userDrawn="1"/>
              </p:nvSpPr>
              <p:spPr bwMode="ltGray">
                <a:xfrm>
                  <a:off x="2984" y="732"/>
                  <a:ext cx="19" cy="14"/>
                </a:xfrm>
                <a:custGeom>
                  <a:avLst/>
                  <a:gdLst>
                    <a:gd name="T0" fmla="*/ 3 w 17"/>
                    <a:gd name="T1" fmla="*/ 2 h 18"/>
                    <a:gd name="T2" fmla="*/ 3 w 17"/>
                    <a:gd name="T3" fmla="*/ 2 h 18"/>
                    <a:gd name="T4" fmla="*/ 3 w 17"/>
                    <a:gd name="T5" fmla="*/ 2 h 18"/>
                    <a:gd name="T6" fmla="*/ 0 60000 65536"/>
                    <a:gd name="T7" fmla="*/ 0 60000 65536"/>
                    <a:gd name="T8" fmla="*/ 0 60000 65536"/>
                  </a:gdLst>
                  <a:ahLst/>
                  <a:cxnLst>
                    <a:cxn ang="T6">
                      <a:pos x="T0" y="T1"/>
                    </a:cxn>
                    <a:cxn ang="T7">
                      <a:pos x="T2" y="T3"/>
                    </a:cxn>
                    <a:cxn ang="T8">
                      <a:pos x="T4" y="T5"/>
                    </a:cxn>
                  </a:cxnLst>
                  <a:rect l="0" t="0" r="r" b="b"/>
                  <a:pathLst>
                    <a:path w="17" h="18">
                      <a:moveTo>
                        <a:pt x="3" y="4"/>
                      </a:moveTo>
                      <a:cubicBezTo>
                        <a:pt x="17" y="7"/>
                        <a:pt x="16" y="18"/>
                        <a:pt x="3" y="14"/>
                      </a:cubicBezTo>
                      <a:cubicBezTo>
                        <a:pt x="0" y="6"/>
                        <a:pt x="7" y="0"/>
                        <a:pt x="3" y="4"/>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4" name="Freeform 23">
                  <a:extLst>
                    <a:ext uri="{FF2B5EF4-FFF2-40B4-BE49-F238E27FC236}">
                      <a16:creationId xmlns:a16="http://schemas.microsoft.com/office/drawing/2014/main" id="{C41C1076-4BB6-1B45-90B6-37F8DD148161}"/>
                    </a:ext>
                  </a:extLst>
                </p:cNvPr>
                <p:cNvSpPr>
                  <a:spLocks/>
                </p:cNvSpPr>
                <p:nvPr userDrawn="1"/>
              </p:nvSpPr>
              <p:spPr bwMode="ltGray">
                <a:xfrm>
                  <a:off x="3083" y="830"/>
                  <a:ext cx="26" cy="19"/>
                </a:xfrm>
                <a:custGeom>
                  <a:avLst/>
                  <a:gdLst>
                    <a:gd name="T0" fmla="*/ 8 w 26"/>
                    <a:gd name="T1" fmla="*/ 3 h 22"/>
                    <a:gd name="T2" fmla="*/ 14 w 26"/>
                    <a:gd name="T3" fmla="*/ 0 h 22"/>
                    <a:gd name="T4" fmla="*/ 14 w 26"/>
                    <a:gd name="T5" fmla="*/ 3 h 22"/>
                    <a:gd name="T6" fmla="*/ 8 w 26"/>
                    <a:gd name="T7" fmla="*/ 3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2">
                      <a:moveTo>
                        <a:pt x="8" y="14"/>
                      </a:moveTo>
                      <a:cubicBezTo>
                        <a:pt x="5" y="6"/>
                        <a:pt x="5" y="3"/>
                        <a:pt x="14" y="0"/>
                      </a:cubicBezTo>
                      <a:cubicBezTo>
                        <a:pt x="26" y="4"/>
                        <a:pt x="23" y="16"/>
                        <a:pt x="14" y="22"/>
                      </a:cubicBezTo>
                      <a:cubicBezTo>
                        <a:pt x="0" y="17"/>
                        <a:pt x="13" y="3"/>
                        <a:pt x="8" y="14"/>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5" name="Freeform 24">
                  <a:extLst>
                    <a:ext uri="{FF2B5EF4-FFF2-40B4-BE49-F238E27FC236}">
                      <a16:creationId xmlns:a16="http://schemas.microsoft.com/office/drawing/2014/main" id="{0E791104-2F8C-1649-9C84-7E031C0880DB}"/>
                    </a:ext>
                  </a:extLst>
                </p:cNvPr>
                <p:cNvSpPr>
                  <a:spLocks/>
                </p:cNvSpPr>
                <p:nvPr userDrawn="1"/>
              </p:nvSpPr>
              <p:spPr bwMode="ltGray">
                <a:xfrm>
                  <a:off x="2766" y="610"/>
                  <a:ext cx="19" cy="12"/>
                </a:xfrm>
                <a:custGeom>
                  <a:avLst/>
                  <a:gdLst>
                    <a:gd name="T0" fmla="*/ 7 w 20"/>
                    <a:gd name="T1" fmla="*/ 2 h 15"/>
                    <a:gd name="T2" fmla="*/ 10 w 20"/>
                    <a:gd name="T3" fmla="*/ 2 h 15"/>
                    <a:gd name="T4" fmla="*/ 9 w 20"/>
                    <a:gd name="T5" fmla="*/ 2 h 15"/>
                    <a:gd name="T6" fmla="*/ 7 w 20"/>
                    <a:gd name="T7" fmla="*/ 2 h 1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 h="15">
                      <a:moveTo>
                        <a:pt x="7" y="12"/>
                      </a:moveTo>
                      <a:cubicBezTo>
                        <a:pt x="0" y="1"/>
                        <a:pt x="6" y="0"/>
                        <a:pt x="17" y="2"/>
                      </a:cubicBezTo>
                      <a:cubicBezTo>
                        <a:pt x="20" y="10"/>
                        <a:pt x="18" y="15"/>
                        <a:pt x="9" y="12"/>
                      </a:cubicBezTo>
                      <a:cubicBezTo>
                        <a:pt x="4" y="4"/>
                        <a:pt x="4" y="4"/>
                        <a:pt x="7" y="12"/>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6" name="Freeform 25">
                  <a:extLst>
                    <a:ext uri="{FF2B5EF4-FFF2-40B4-BE49-F238E27FC236}">
                      <a16:creationId xmlns:a16="http://schemas.microsoft.com/office/drawing/2014/main" id="{CED08E95-AD7B-6640-8887-B88C1D8C7B40}"/>
                    </a:ext>
                  </a:extLst>
                </p:cNvPr>
                <p:cNvSpPr>
                  <a:spLocks/>
                </p:cNvSpPr>
                <p:nvPr userDrawn="1"/>
              </p:nvSpPr>
              <p:spPr bwMode="ltGray">
                <a:xfrm>
                  <a:off x="2600" y="712"/>
                  <a:ext cx="19" cy="12"/>
                </a:xfrm>
                <a:custGeom>
                  <a:avLst/>
                  <a:gdLst>
                    <a:gd name="T0" fmla="*/ 7 w 20"/>
                    <a:gd name="T1" fmla="*/ 2 h 15"/>
                    <a:gd name="T2" fmla="*/ 10 w 20"/>
                    <a:gd name="T3" fmla="*/ 2 h 15"/>
                    <a:gd name="T4" fmla="*/ 10 w 20"/>
                    <a:gd name="T5" fmla="*/ 2 h 15"/>
                    <a:gd name="T6" fmla="*/ 7 w 20"/>
                    <a:gd name="T7" fmla="*/ 2 h 1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 h="15">
                      <a:moveTo>
                        <a:pt x="7" y="12"/>
                      </a:moveTo>
                      <a:cubicBezTo>
                        <a:pt x="0" y="2"/>
                        <a:pt x="3" y="0"/>
                        <a:pt x="15" y="2"/>
                      </a:cubicBezTo>
                      <a:cubicBezTo>
                        <a:pt x="16" y="4"/>
                        <a:pt x="20" y="12"/>
                        <a:pt x="15" y="14"/>
                      </a:cubicBezTo>
                      <a:cubicBezTo>
                        <a:pt x="12" y="15"/>
                        <a:pt x="7" y="12"/>
                        <a:pt x="7" y="12"/>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7" name="Freeform 26">
                  <a:extLst>
                    <a:ext uri="{FF2B5EF4-FFF2-40B4-BE49-F238E27FC236}">
                      <a16:creationId xmlns:a16="http://schemas.microsoft.com/office/drawing/2014/main" id="{F859BFED-246D-9F4C-92BB-AED65ED54A1F}"/>
                    </a:ext>
                  </a:extLst>
                </p:cNvPr>
                <p:cNvSpPr>
                  <a:spLocks/>
                </p:cNvSpPr>
                <p:nvPr userDrawn="1"/>
              </p:nvSpPr>
              <p:spPr bwMode="ltGray">
                <a:xfrm>
                  <a:off x="2417" y="680"/>
                  <a:ext cx="80" cy="66"/>
                </a:xfrm>
                <a:custGeom>
                  <a:avLst/>
                  <a:gdLst>
                    <a:gd name="T0" fmla="*/ 0 w 80"/>
                    <a:gd name="T1" fmla="*/ 2 h 80"/>
                    <a:gd name="T2" fmla="*/ 14 w 80"/>
                    <a:gd name="T3" fmla="*/ 2 h 80"/>
                    <a:gd name="T4" fmla="*/ 26 w 80"/>
                    <a:gd name="T5" fmla="*/ 2 h 80"/>
                    <a:gd name="T6" fmla="*/ 48 w 80"/>
                    <a:gd name="T7" fmla="*/ 2 h 80"/>
                    <a:gd name="T8" fmla="*/ 58 w 80"/>
                    <a:gd name="T9" fmla="*/ 0 h 80"/>
                    <a:gd name="T10" fmla="*/ 80 w 80"/>
                    <a:gd name="T11" fmla="*/ 2 h 80"/>
                    <a:gd name="T12" fmla="*/ 70 w 80"/>
                    <a:gd name="T13" fmla="*/ 2 h 80"/>
                    <a:gd name="T14" fmla="*/ 54 w 80"/>
                    <a:gd name="T15" fmla="*/ 2 h 80"/>
                    <a:gd name="T16" fmla="*/ 48 w 80"/>
                    <a:gd name="T17" fmla="*/ 2 h 80"/>
                    <a:gd name="T18" fmla="*/ 32 w 80"/>
                    <a:gd name="T19" fmla="*/ 2 h 80"/>
                    <a:gd name="T20" fmla="*/ 38 w 80"/>
                    <a:gd name="T21" fmla="*/ 2 h 80"/>
                    <a:gd name="T22" fmla="*/ 30 w 80"/>
                    <a:gd name="T23" fmla="*/ 2 h 80"/>
                    <a:gd name="T24" fmla="*/ 20 w 80"/>
                    <a:gd name="T25" fmla="*/ 2 h 80"/>
                    <a:gd name="T26" fmla="*/ 8 w 80"/>
                    <a:gd name="T27" fmla="*/ 2 h 80"/>
                    <a:gd name="T28" fmla="*/ 0 w 80"/>
                    <a:gd name="T29" fmla="*/ 2 h 8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0" h="80">
                      <a:moveTo>
                        <a:pt x="0" y="50"/>
                      </a:moveTo>
                      <a:cubicBezTo>
                        <a:pt x="1" y="47"/>
                        <a:pt x="12" y="25"/>
                        <a:pt x="14" y="24"/>
                      </a:cubicBezTo>
                      <a:cubicBezTo>
                        <a:pt x="17" y="22"/>
                        <a:pt x="26" y="20"/>
                        <a:pt x="26" y="20"/>
                      </a:cubicBezTo>
                      <a:cubicBezTo>
                        <a:pt x="34" y="23"/>
                        <a:pt x="40" y="21"/>
                        <a:pt x="48" y="18"/>
                      </a:cubicBezTo>
                      <a:cubicBezTo>
                        <a:pt x="52" y="12"/>
                        <a:pt x="54" y="6"/>
                        <a:pt x="58" y="0"/>
                      </a:cubicBezTo>
                      <a:cubicBezTo>
                        <a:pt x="70" y="4"/>
                        <a:pt x="76" y="28"/>
                        <a:pt x="80" y="40"/>
                      </a:cubicBezTo>
                      <a:cubicBezTo>
                        <a:pt x="75" y="54"/>
                        <a:pt x="80" y="50"/>
                        <a:pt x="70" y="56"/>
                      </a:cubicBezTo>
                      <a:cubicBezTo>
                        <a:pt x="61" y="53"/>
                        <a:pt x="59" y="54"/>
                        <a:pt x="54" y="62"/>
                      </a:cubicBezTo>
                      <a:cubicBezTo>
                        <a:pt x="57" y="71"/>
                        <a:pt x="56" y="75"/>
                        <a:pt x="48" y="80"/>
                      </a:cubicBezTo>
                      <a:cubicBezTo>
                        <a:pt x="40" y="77"/>
                        <a:pt x="39" y="72"/>
                        <a:pt x="32" y="68"/>
                      </a:cubicBezTo>
                      <a:cubicBezTo>
                        <a:pt x="26" y="59"/>
                        <a:pt x="30" y="57"/>
                        <a:pt x="38" y="52"/>
                      </a:cubicBezTo>
                      <a:cubicBezTo>
                        <a:pt x="41" y="42"/>
                        <a:pt x="39" y="34"/>
                        <a:pt x="30" y="28"/>
                      </a:cubicBezTo>
                      <a:cubicBezTo>
                        <a:pt x="20" y="31"/>
                        <a:pt x="30" y="40"/>
                        <a:pt x="20" y="48"/>
                      </a:cubicBezTo>
                      <a:cubicBezTo>
                        <a:pt x="16" y="51"/>
                        <a:pt x="8" y="56"/>
                        <a:pt x="8" y="56"/>
                      </a:cubicBezTo>
                      <a:cubicBezTo>
                        <a:pt x="2" y="50"/>
                        <a:pt x="5" y="50"/>
                        <a:pt x="0" y="50"/>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8" name="Freeform 27">
                  <a:extLst>
                    <a:ext uri="{FF2B5EF4-FFF2-40B4-BE49-F238E27FC236}">
                      <a16:creationId xmlns:a16="http://schemas.microsoft.com/office/drawing/2014/main" id="{447CD58B-C6FF-8F4A-A149-6F02627DF7EC}"/>
                    </a:ext>
                  </a:extLst>
                </p:cNvPr>
                <p:cNvSpPr>
                  <a:spLocks/>
                </p:cNvSpPr>
                <p:nvPr userDrawn="1"/>
              </p:nvSpPr>
              <p:spPr bwMode="ltGray">
                <a:xfrm>
                  <a:off x="2391" y="541"/>
                  <a:ext cx="94" cy="142"/>
                </a:xfrm>
                <a:custGeom>
                  <a:avLst/>
                  <a:gdLst>
                    <a:gd name="T0" fmla="*/ 14 w 94"/>
                    <a:gd name="T1" fmla="*/ 2 h 174"/>
                    <a:gd name="T2" fmla="*/ 26 w 94"/>
                    <a:gd name="T3" fmla="*/ 2 h 174"/>
                    <a:gd name="T4" fmla="*/ 32 w 94"/>
                    <a:gd name="T5" fmla="*/ 2 h 174"/>
                    <a:gd name="T6" fmla="*/ 52 w 94"/>
                    <a:gd name="T7" fmla="*/ 2 h 174"/>
                    <a:gd name="T8" fmla="*/ 46 w 94"/>
                    <a:gd name="T9" fmla="*/ 2 h 174"/>
                    <a:gd name="T10" fmla="*/ 66 w 94"/>
                    <a:gd name="T11" fmla="*/ 2 h 174"/>
                    <a:gd name="T12" fmla="*/ 76 w 94"/>
                    <a:gd name="T13" fmla="*/ 2 h 174"/>
                    <a:gd name="T14" fmla="*/ 58 w 94"/>
                    <a:gd name="T15" fmla="*/ 2 h 174"/>
                    <a:gd name="T16" fmla="*/ 74 w 94"/>
                    <a:gd name="T17" fmla="*/ 2 h 174"/>
                    <a:gd name="T18" fmla="*/ 84 w 94"/>
                    <a:gd name="T19" fmla="*/ 2 h 174"/>
                    <a:gd name="T20" fmla="*/ 82 w 94"/>
                    <a:gd name="T21" fmla="*/ 2 h 174"/>
                    <a:gd name="T22" fmla="*/ 60 w 94"/>
                    <a:gd name="T23" fmla="*/ 2 h 174"/>
                    <a:gd name="T24" fmla="*/ 50 w 94"/>
                    <a:gd name="T25" fmla="*/ 2 h 174"/>
                    <a:gd name="T26" fmla="*/ 34 w 94"/>
                    <a:gd name="T27" fmla="*/ 2 h 174"/>
                    <a:gd name="T28" fmla="*/ 30 w 94"/>
                    <a:gd name="T29" fmla="*/ 2 h 174"/>
                    <a:gd name="T30" fmla="*/ 42 w 94"/>
                    <a:gd name="T31" fmla="*/ 2 h 174"/>
                    <a:gd name="T32" fmla="*/ 30 w 94"/>
                    <a:gd name="T33" fmla="*/ 0 h 174"/>
                    <a:gd name="T34" fmla="*/ 18 w 94"/>
                    <a:gd name="T35" fmla="*/ 2 h 174"/>
                    <a:gd name="T36" fmla="*/ 4 w 94"/>
                    <a:gd name="T37" fmla="*/ 2 h 174"/>
                    <a:gd name="T38" fmla="*/ 14 w 94"/>
                    <a:gd name="T39" fmla="*/ 2 h 174"/>
                    <a:gd name="T40" fmla="*/ 14 w 94"/>
                    <a:gd name="T41" fmla="*/ 2 h 17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4" h="174">
                      <a:moveTo>
                        <a:pt x="14" y="96"/>
                      </a:moveTo>
                      <a:cubicBezTo>
                        <a:pt x="11" y="109"/>
                        <a:pt x="15" y="120"/>
                        <a:pt x="26" y="128"/>
                      </a:cubicBezTo>
                      <a:cubicBezTo>
                        <a:pt x="34" y="120"/>
                        <a:pt x="35" y="119"/>
                        <a:pt x="32" y="108"/>
                      </a:cubicBezTo>
                      <a:cubicBezTo>
                        <a:pt x="35" y="92"/>
                        <a:pt x="39" y="92"/>
                        <a:pt x="52" y="100"/>
                      </a:cubicBezTo>
                      <a:cubicBezTo>
                        <a:pt x="59" y="110"/>
                        <a:pt x="49" y="114"/>
                        <a:pt x="46" y="124"/>
                      </a:cubicBezTo>
                      <a:cubicBezTo>
                        <a:pt x="50" y="137"/>
                        <a:pt x="57" y="129"/>
                        <a:pt x="66" y="126"/>
                      </a:cubicBezTo>
                      <a:cubicBezTo>
                        <a:pt x="77" y="129"/>
                        <a:pt x="79" y="131"/>
                        <a:pt x="76" y="142"/>
                      </a:cubicBezTo>
                      <a:cubicBezTo>
                        <a:pt x="67" y="139"/>
                        <a:pt x="65" y="141"/>
                        <a:pt x="58" y="148"/>
                      </a:cubicBezTo>
                      <a:cubicBezTo>
                        <a:pt x="60" y="160"/>
                        <a:pt x="62" y="170"/>
                        <a:pt x="74" y="174"/>
                      </a:cubicBezTo>
                      <a:cubicBezTo>
                        <a:pt x="77" y="165"/>
                        <a:pt x="74" y="157"/>
                        <a:pt x="84" y="154"/>
                      </a:cubicBezTo>
                      <a:cubicBezTo>
                        <a:pt x="91" y="143"/>
                        <a:pt x="94" y="122"/>
                        <a:pt x="82" y="112"/>
                      </a:cubicBezTo>
                      <a:cubicBezTo>
                        <a:pt x="77" y="108"/>
                        <a:pt x="66" y="108"/>
                        <a:pt x="60" y="106"/>
                      </a:cubicBezTo>
                      <a:cubicBezTo>
                        <a:pt x="65" y="92"/>
                        <a:pt x="66" y="87"/>
                        <a:pt x="50" y="82"/>
                      </a:cubicBezTo>
                      <a:cubicBezTo>
                        <a:pt x="48" y="82"/>
                        <a:pt x="37" y="86"/>
                        <a:pt x="34" y="82"/>
                      </a:cubicBezTo>
                      <a:cubicBezTo>
                        <a:pt x="32" y="79"/>
                        <a:pt x="30" y="70"/>
                        <a:pt x="30" y="70"/>
                      </a:cubicBezTo>
                      <a:cubicBezTo>
                        <a:pt x="32" y="54"/>
                        <a:pt x="32" y="52"/>
                        <a:pt x="42" y="42"/>
                      </a:cubicBezTo>
                      <a:cubicBezTo>
                        <a:pt x="41" y="30"/>
                        <a:pt x="45" y="5"/>
                        <a:pt x="30" y="0"/>
                      </a:cubicBezTo>
                      <a:cubicBezTo>
                        <a:pt x="14" y="4"/>
                        <a:pt x="16" y="4"/>
                        <a:pt x="18" y="22"/>
                      </a:cubicBezTo>
                      <a:cubicBezTo>
                        <a:pt x="16" y="39"/>
                        <a:pt x="15" y="35"/>
                        <a:pt x="4" y="46"/>
                      </a:cubicBezTo>
                      <a:cubicBezTo>
                        <a:pt x="0" y="59"/>
                        <a:pt x="5" y="67"/>
                        <a:pt x="14" y="76"/>
                      </a:cubicBezTo>
                      <a:cubicBezTo>
                        <a:pt x="15" y="80"/>
                        <a:pt x="17" y="93"/>
                        <a:pt x="14" y="96"/>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9" name="Freeform 28">
                  <a:extLst>
                    <a:ext uri="{FF2B5EF4-FFF2-40B4-BE49-F238E27FC236}">
                      <a16:creationId xmlns:a16="http://schemas.microsoft.com/office/drawing/2014/main" id="{E29336DC-3860-784C-A35B-9B39546D45E6}"/>
                    </a:ext>
                  </a:extLst>
                </p:cNvPr>
                <p:cNvSpPr>
                  <a:spLocks/>
                </p:cNvSpPr>
                <p:nvPr userDrawn="1"/>
              </p:nvSpPr>
              <p:spPr bwMode="ltGray">
                <a:xfrm>
                  <a:off x="2415" y="644"/>
                  <a:ext cx="32" cy="41"/>
                </a:xfrm>
                <a:custGeom>
                  <a:avLst/>
                  <a:gdLst>
                    <a:gd name="T0" fmla="*/ 6 w 32"/>
                    <a:gd name="T1" fmla="*/ 2 h 50"/>
                    <a:gd name="T2" fmla="*/ 12 w 32"/>
                    <a:gd name="T3" fmla="*/ 0 h 50"/>
                    <a:gd name="T4" fmla="*/ 20 w 32"/>
                    <a:gd name="T5" fmla="*/ 2 h 50"/>
                    <a:gd name="T6" fmla="*/ 22 w 32"/>
                    <a:gd name="T7" fmla="*/ 2 h 50"/>
                    <a:gd name="T8" fmla="*/ 28 w 32"/>
                    <a:gd name="T9" fmla="*/ 2 h 50"/>
                    <a:gd name="T10" fmla="*/ 32 w 32"/>
                    <a:gd name="T11" fmla="*/ 2 h 50"/>
                    <a:gd name="T12" fmla="*/ 18 w 32"/>
                    <a:gd name="T13" fmla="*/ 2 h 50"/>
                    <a:gd name="T14" fmla="*/ 6 w 32"/>
                    <a:gd name="T15" fmla="*/ 2 h 5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2" h="50">
                      <a:moveTo>
                        <a:pt x="6" y="24"/>
                      </a:moveTo>
                      <a:cubicBezTo>
                        <a:pt x="0" y="15"/>
                        <a:pt x="3" y="6"/>
                        <a:pt x="12" y="0"/>
                      </a:cubicBezTo>
                      <a:cubicBezTo>
                        <a:pt x="23" y="3"/>
                        <a:pt x="23" y="5"/>
                        <a:pt x="20" y="16"/>
                      </a:cubicBezTo>
                      <a:cubicBezTo>
                        <a:pt x="21" y="19"/>
                        <a:pt x="20" y="22"/>
                        <a:pt x="22" y="24"/>
                      </a:cubicBezTo>
                      <a:cubicBezTo>
                        <a:pt x="23" y="26"/>
                        <a:pt x="27" y="24"/>
                        <a:pt x="28" y="26"/>
                      </a:cubicBezTo>
                      <a:cubicBezTo>
                        <a:pt x="30" y="29"/>
                        <a:pt x="32" y="38"/>
                        <a:pt x="32" y="38"/>
                      </a:cubicBezTo>
                      <a:cubicBezTo>
                        <a:pt x="29" y="46"/>
                        <a:pt x="26" y="47"/>
                        <a:pt x="18" y="50"/>
                      </a:cubicBezTo>
                      <a:cubicBezTo>
                        <a:pt x="12" y="41"/>
                        <a:pt x="18" y="24"/>
                        <a:pt x="6" y="24"/>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0" name="Freeform 29">
                  <a:extLst>
                    <a:ext uri="{FF2B5EF4-FFF2-40B4-BE49-F238E27FC236}">
                      <a16:creationId xmlns:a16="http://schemas.microsoft.com/office/drawing/2014/main" id="{5C72306C-435C-D246-9DF7-705E2F736A0D}"/>
                    </a:ext>
                  </a:extLst>
                </p:cNvPr>
                <p:cNvSpPr>
                  <a:spLocks/>
                </p:cNvSpPr>
                <p:nvPr userDrawn="1"/>
              </p:nvSpPr>
              <p:spPr bwMode="ltGray">
                <a:xfrm>
                  <a:off x="2349" y="654"/>
                  <a:ext cx="45" cy="41"/>
                </a:xfrm>
                <a:custGeom>
                  <a:avLst/>
                  <a:gdLst>
                    <a:gd name="T0" fmla="*/ 0 w 43"/>
                    <a:gd name="T1" fmla="*/ 2 h 50"/>
                    <a:gd name="T2" fmla="*/ 53 w 43"/>
                    <a:gd name="T3" fmla="*/ 2 h 50"/>
                    <a:gd name="T4" fmla="*/ 94 w 43"/>
                    <a:gd name="T5" fmla="*/ 0 h 50"/>
                    <a:gd name="T6" fmla="*/ 58 w 43"/>
                    <a:gd name="T7" fmla="*/ 2 h 50"/>
                    <a:gd name="T8" fmla="*/ 2 w 43"/>
                    <a:gd name="T9" fmla="*/ 2 h 50"/>
                    <a:gd name="T10" fmla="*/ 0 w 43"/>
                    <a:gd name="T11" fmla="*/ 2 h 5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3" h="50">
                      <a:moveTo>
                        <a:pt x="0" y="44"/>
                      </a:moveTo>
                      <a:cubicBezTo>
                        <a:pt x="6" y="38"/>
                        <a:pt x="18" y="29"/>
                        <a:pt x="22" y="20"/>
                      </a:cubicBezTo>
                      <a:cubicBezTo>
                        <a:pt x="27" y="10"/>
                        <a:pt x="25" y="4"/>
                        <a:pt x="36" y="0"/>
                      </a:cubicBezTo>
                      <a:cubicBezTo>
                        <a:pt x="43" y="11"/>
                        <a:pt x="36" y="24"/>
                        <a:pt x="24" y="28"/>
                      </a:cubicBezTo>
                      <a:cubicBezTo>
                        <a:pt x="21" y="38"/>
                        <a:pt x="12" y="47"/>
                        <a:pt x="2" y="50"/>
                      </a:cubicBezTo>
                      <a:cubicBezTo>
                        <a:pt x="1" y="48"/>
                        <a:pt x="0" y="44"/>
                        <a:pt x="0" y="44"/>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1" name="Freeform 30">
                  <a:extLst>
                    <a:ext uri="{FF2B5EF4-FFF2-40B4-BE49-F238E27FC236}">
                      <a16:creationId xmlns:a16="http://schemas.microsoft.com/office/drawing/2014/main" id="{4DBE02EB-E9BB-EE4F-88C6-5B3807232AE2}"/>
                    </a:ext>
                  </a:extLst>
                </p:cNvPr>
                <p:cNvSpPr>
                  <a:spLocks/>
                </p:cNvSpPr>
                <p:nvPr userDrawn="1"/>
              </p:nvSpPr>
              <p:spPr bwMode="ltGray">
                <a:xfrm>
                  <a:off x="4808" y="597"/>
                  <a:ext cx="701" cy="438"/>
                </a:xfrm>
                <a:custGeom>
                  <a:avLst/>
                  <a:gdLst>
                    <a:gd name="T0" fmla="*/ 86823 w 471"/>
                    <a:gd name="T1" fmla="*/ 3126908 h 281"/>
                    <a:gd name="T2" fmla="*/ 102295 w 471"/>
                    <a:gd name="T3" fmla="*/ 2796873 h 281"/>
                    <a:gd name="T4" fmla="*/ 93918 w 471"/>
                    <a:gd name="T5" fmla="*/ 2734259 h 281"/>
                    <a:gd name="T6" fmla="*/ 68732 w 471"/>
                    <a:gd name="T7" fmla="*/ 2438195 h 281"/>
                    <a:gd name="T8" fmla="*/ 16520 w 471"/>
                    <a:gd name="T9" fmla="*/ 2401715 h 281"/>
                    <a:gd name="T10" fmla="*/ 0 w 471"/>
                    <a:gd name="T11" fmla="*/ 2133423 h 281"/>
                    <a:gd name="T12" fmla="*/ 51355 w 471"/>
                    <a:gd name="T13" fmla="*/ 2015165 h 281"/>
                    <a:gd name="T14" fmla="*/ 24587 w 471"/>
                    <a:gd name="T15" fmla="*/ 1843205 h 281"/>
                    <a:gd name="T16" fmla="*/ 7458 w 471"/>
                    <a:gd name="T17" fmla="*/ 1784527 h 281"/>
                    <a:gd name="T18" fmla="*/ 120639 w 471"/>
                    <a:gd name="T19" fmla="*/ 1340855 h 281"/>
                    <a:gd name="T20" fmla="*/ 184985 w 471"/>
                    <a:gd name="T21" fmla="*/ 1077513 h 281"/>
                    <a:gd name="T22" fmla="*/ 179550 w 471"/>
                    <a:gd name="T23" fmla="*/ 782008 h 281"/>
                    <a:gd name="T24" fmla="*/ 102295 w 471"/>
                    <a:gd name="T25" fmla="*/ 478496 h 281"/>
                    <a:gd name="T26" fmla="*/ 86363 w 471"/>
                    <a:gd name="T27" fmla="*/ 359289 h 281"/>
                    <a:gd name="T28" fmla="*/ 110818 w 471"/>
                    <a:gd name="T29" fmla="*/ 400513 h 281"/>
                    <a:gd name="T30" fmla="*/ 202698 w 471"/>
                    <a:gd name="T31" fmla="*/ 396028 h 281"/>
                    <a:gd name="T32" fmla="*/ 270273 w 471"/>
                    <a:gd name="T33" fmla="*/ 121550 h 281"/>
                    <a:gd name="T34" fmla="*/ 347823 w 471"/>
                    <a:gd name="T35" fmla="*/ 0 h 281"/>
                    <a:gd name="T36" fmla="*/ 372541 w 471"/>
                    <a:gd name="T37" fmla="*/ 23452 h 281"/>
                    <a:gd name="T38" fmla="*/ 390223 w 471"/>
                    <a:gd name="T39" fmla="*/ 100424 h 281"/>
                    <a:gd name="T40" fmla="*/ 415175 w 471"/>
                    <a:gd name="T41" fmla="*/ 56979 h 281"/>
                    <a:gd name="T42" fmla="*/ 466220 w 471"/>
                    <a:gd name="T43" fmla="*/ 88814 h 281"/>
                    <a:gd name="T44" fmla="*/ 491139 w 471"/>
                    <a:gd name="T45" fmla="*/ 100424 h 281"/>
                    <a:gd name="T46" fmla="*/ 598682 w 471"/>
                    <a:gd name="T47" fmla="*/ 156533 h 281"/>
                    <a:gd name="T48" fmla="*/ 657456 w 471"/>
                    <a:gd name="T49" fmla="*/ 264990 h 281"/>
                    <a:gd name="T50" fmla="*/ 708863 w 471"/>
                    <a:gd name="T51" fmla="*/ 189462 h 281"/>
                    <a:gd name="T52" fmla="*/ 730973 w 471"/>
                    <a:gd name="T53" fmla="*/ 156533 h 281"/>
                    <a:gd name="T54" fmla="*/ 825217 w 471"/>
                    <a:gd name="T55" fmla="*/ 156533 h 281"/>
                    <a:gd name="T56" fmla="*/ 892218 w 471"/>
                    <a:gd name="T57" fmla="*/ 359289 h 281"/>
                    <a:gd name="T58" fmla="*/ 978507 w 471"/>
                    <a:gd name="T59" fmla="*/ 658219 h 281"/>
                    <a:gd name="T60" fmla="*/ 1037513 w 471"/>
                    <a:gd name="T61" fmla="*/ 782008 h 281"/>
                    <a:gd name="T62" fmla="*/ 1087924 w 471"/>
                    <a:gd name="T63" fmla="*/ 758644 h 281"/>
                    <a:gd name="T64" fmla="*/ 1143015 w 471"/>
                    <a:gd name="T65" fmla="*/ 721999 h 281"/>
                    <a:gd name="T66" fmla="*/ 1228189 w 471"/>
                    <a:gd name="T67" fmla="*/ 797056 h 281"/>
                    <a:gd name="T68" fmla="*/ 1268032 w 471"/>
                    <a:gd name="T69" fmla="*/ 903377 h 281"/>
                    <a:gd name="T70" fmla="*/ 1303412 w 471"/>
                    <a:gd name="T71" fmla="*/ 1003536 h 281"/>
                    <a:gd name="T72" fmla="*/ 1346047 w 471"/>
                    <a:gd name="T73" fmla="*/ 1242386 h 281"/>
                    <a:gd name="T74" fmla="*/ 1362274 w 471"/>
                    <a:gd name="T75" fmla="*/ 1340855 h 281"/>
                    <a:gd name="T76" fmla="*/ 1369613 w 471"/>
                    <a:gd name="T77" fmla="*/ 1398877 h 281"/>
                    <a:gd name="T78" fmla="*/ 1311206 w 471"/>
                    <a:gd name="T79" fmla="*/ 1580552 h 281"/>
                    <a:gd name="T80" fmla="*/ 1362274 w 471"/>
                    <a:gd name="T81" fmla="*/ 1577967 h 281"/>
                    <a:gd name="T82" fmla="*/ 1448361 w 471"/>
                    <a:gd name="T83" fmla="*/ 1734631 h 281"/>
                    <a:gd name="T84" fmla="*/ 1541731 w 471"/>
                    <a:gd name="T85" fmla="*/ 1754171 h 281"/>
                    <a:gd name="T86" fmla="*/ 1609304 w 471"/>
                    <a:gd name="T87" fmla="*/ 1875725 h 281"/>
                    <a:gd name="T88" fmla="*/ 1619182 w 471"/>
                    <a:gd name="T89" fmla="*/ 1922942 h 281"/>
                    <a:gd name="T90" fmla="*/ 1619182 w 471"/>
                    <a:gd name="T91" fmla="*/ 1964344 h 281"/>
                    <a:gd name="T92" fmla="*/ 1666558 w 471"/>
                    <a:gd name="T93" fmla="*/ 1922942 h 281"/>
                    <a:gd name="T94" fmla="*/ 1693851 w 471"/>
                    <a:gd name="T95" fmla="*/ 1911285 h 281"/>
                    <a:gd name="T96" fmla="*/ 1858452 w 471"/>
                    <a:gd name="T97" fmla="*/ 2065173 h 281"/>
                    <a:gd name="T98" fmla="*/ 1890953 w 471"/>
                    <a:gd name="T99" fmla="*/ 2221375 h 281"/>
                    <a:gd name="T100" fmla="*/ 1968268 w 471"/>
                    <a:gd name="T101" fmla="*/ 2244979 h 281"/>
                    <a:gd name="T102" fmla="*/ 1992870 w 471"/>
                    <a:gd name="T103" fmla="*/ 2401715 h 281"/>
                    <a:gd name="T104" fmla="*/ 1909360 w 471"/>
                    <a:gd name="T105" fmla="*/ 2881887 h 281"/>
                    <a:gd name="T106" fmla="*/ 1840167 w 471"/>
                    <a:gd name="T107" fmla="*/ 3141076 h 28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471" h="281">
                      <a:moveTo>
                        <a:pt x="21" y="280"/>
                      </a:moveTo>
                      <a:cubicBezTo>
                        <a:pt x="32" y="281"/>
                        <a:pt x="25" y="253"/>
                        <a:pt x="24" y="250"/>
                      </a:cubicBezTo>
                      <a:cubicBezTo>
                        <a:pt x="23" y="248"/>
                        <a:pt x="22" y="245"/>
                        <a:pt x="22" y="245"/>
                      </a:cubicBezTo>
                      <a:cubicBezTo>
                        <a:pt x="21" y="243"/>
                        <a:pt x="20" y="221"/>
                        <a:pt x="16" y="218"/>
                      </a:cubicBezTo>
                      <a:cubicBezTo>
                        <a:pt x="13" y="216"/>
                        <a:pt x="4" y="215"/>
                        <a:pt x="4" y="215"/>
                      </a:cubicBezTo>
                      <a:cubicBezTo>
                        <a:pt x="0" y="207"/>
                        <a:pt x="3" y="200"/>
                        <a:pt x="0" y="191"/>
                      </a:cubicBezTo>
                      <a:cubicBezTo>
                        <a:pt x="2" y="185"/>
                        <a:pt x="7" y="186"/>
                        <a:pt x="12" y="180"/>
                      </a:cubicBezTo>
                      <a:cubicBezTo>
                        <a:pt x="14" y="172"/>
                        <a:pt x="14" y="169"/>
                        <a:pt x="6" y="165"/>
                      </a:cubicBezTo>
                      <a:cubicBezTo>
                        <a:pt x="4" y="163"/>
                        <a:pt x="2" y="162"/>
                        <a:pt x="2" y="160"/>
                      </a:cubicBezTo>
                      <a:cubicBezTo>
                        <a:pt x="2" y="150"/>
                        <a:pt x="16" y="123"/>
                        <a:pt x="28" y="120"/>
                      </a:cubicBezTo>
                      <a:cubicBezTo>
                        <a:pt x="32" y="111"/>
                        <a:pt x="40" y="105"/>
                        <a:pt x="44" y="96"/>
                      </a:cubicBezTo>
                      <a:cubicBezTo>
                        <a:pt x="39" y="83"/>
                        <a:pt x="38" y="85"/>
                        <a:pt x="42" y="70"/>
                      </a:cubicBezTo>
                      <a:cubicBezTo>
                        <a:pt x="38" y="60"/>
                        <a:pt x="34" y="48"/>
                        <a:pt x="24" y="43"/>
                      </a:cubicBezTo>
                      <a:cubicBezTo>
                        <a:pt x="18" y="36"/>
                        <a:pt x="10" y="37"/>
                        <a:pt x="20" y="32"/>
                      </a:cubicBezTo>
                      <a:cubicBezTo>
                        <a:pt x="27" y="34"/>
                        <a:pt x="26" y="32"/>
                        <a:pt x="26" y="36"/>
                      </a:cubicBezTo>
                      <a:cubicBezTo>
                        <a:pt x="34" y="41"/>
                        <a:pt x="39" y="39"/>
                        <a:pt x="48" y="35"/>
                      </a:cubicBezTo>
                      <a:cubicBezTo>
                        <a:pt x="45" y="22"/>
                        <a:pt x="48" y="14"/>
                        <a:pt x="64" y="11"/>
                      </a:cubicBezTo>
                      <a:cubicBezTo>
                        <a:pt x="71" y="8"/>
                        <a:pt x="75" y="3"/>
                        <a:pt x="82" y="0"/>
                      </a:cubicBezTo>
                      <a:cubicBezTo>
                        <a:pt x="84" y="1"/>
                        <a:pt x="88" y="0"/>
                        <a:pt x="88" y="2"/>
                      </a:cubicBezTo>
                      <a:cubicBezTo>
                        <a:pt x="90" y="12"/>
                        <a:pt x="75" y="13"/>
                        <a:pt x="92" y="9"/>
                      </a:cubicBezTo>
                      <a:cubicBezTo>
                        <a:pt x="94" y="8"/>
                        <a:pt x="96" y="5"/>
                        <a:pt x="98" y="5"/>
                      </a:cubicBezTo>
                      <a:cubicBezTo>
                        <a:pt x="102" y="4"/>
                        <a:pt x="106" y="7"/>
                        <a:pt x="110" y="8"/>
                      </a:cubicBezTo>
                      <a:cubicBezTo>
                        <a:pt x="112" y="8"/>
                        <a:pt x="116" y="9"/>
                        <a:pt x="116" y="9"/>
                      </a:cubicBezTo>
                      <a:cubicBezTo>
                        <a:pt x="122" y="16"/>
                        <a:pt x="129" y="13"/>
                        <a:pt x="141" y="14"/>
                      </a:cubicBezTo>
                      <a:cubicBezTo>
                        <a:pt x="143" y="21"/>
                        <a:pt x="147" y="22"/>
                        <a:pt x="155" y="24"/>
                      </a:cubicBezTo>
                      <a:cubicBezTo>
                        <a:pt x="159" y="22"/>
                        <a:pt x="163" y="20"/>
                        <a:pt x="167" y="17"/>
                      </a:cubicBezTo>
                      <a:cubicBezTo>
                        <a:pt x="169" y="16"/>
                        <a:pt x="173" y="14"/>
                        <a:pt x="173" y="14"/>
                      </a:cubicBezTo>
                      <a:cubicBezTo>
                        <a:pt x="195" y="26"/>
                        <a:pt x="175" y="20"/>
                        <a:pt x="195" y="14"/>
                      </a:cubicBezTo>
                      <a:cubicBezTo>
                        <a:pt x="207" y="17"/>
                        <a:pt x="201" y="26"/>
                        <a:pt x="211" y="32"/>
                      </a:cubicBezTo>
                      <a:cubicBezTo>
                        <a:pt x="214" y="38"/>
                        <a:pt x="224" y="55"/>
                        <a:pt x="231" y="59"/>
                      </a:cubicBezTo>
                      <a:cubicBezTo>
                        <a:pt x="241" y="70"/>
                        <a:pt x="235" y="67"/>
                        <a:pt x="245" y="70"/>
                      </a:cubicBezTo>
                      <a:cubicBezTo>
                        <a:pt x="249" y="69"/>
                        <a:pt x="253" y="69"/>
                        <a:pt x="257" y="68"/>
                      </a:cubicBezTo>
                      <a:cubicBezTo>
                        <a:pt x="261" y="67"/>
                        <a:pt x="270" y="65"/>
                        <a:pt x="270" y="65"/>
                      </a:cubicBezTo>
                      <a:cubicBezTo>
                        <a:pt x="278" y="66"/>
                        <a:pt x="283" y="67"/>
                        <a:pt x="290" y="71"/>
                      </a:cubicBezTo>
                      <a:cubicBezTo>
                        <a:pt x="304" y="88"/>
                        <a:pt x="282" y="62"/>
                        <a:pt x="300" y="81"/>
                      </a:cubicBezTo>
                      <a:cubicBezTo>
                        <a:pt x="302" y="84"/>
                        <a:pt x="308" y="90"/>
                        <a:pt x="308" y="90"/>
                      </a:cubicBezTo>
                      <a:cubicBezTo>
                        <a:pt x="311" y="98"/>
                        <a:pt x="315" y="103"/>
                        <a:pt x="318" y="111"/>
                      </a:cubicBezTo>
                      <a:cubicBezTo>
                        <a:pt x="319" y="114"/>
                        <a:pt x="321" y="117"/>
                        <a:pt x="322" y="120"/>
                      </a:cubicBezTo>
                      <a:cubicBezTo>
                        <a:pt x="323" y="122"/>
                        <a:pt x="324" y="125"/>
                        <a:pt x="324" y="125"/>
                      </a:cubicBezTo>
                      <a:cubicBezTo>
                        <a:pt x="321" y="132"/>
                        <a:pt x="313" y="134"/>
                        <a:pt x="310" y="142"/>
                      </a:cubicBezTo>
                      <a:cubicBezTo>
                        <a:pt x="313" y="151"/>
                        <a:pt x="317" y="146"/>
                        <a:pt x="322" y="141"/>
                      </a:cubicBezTo>
                      <a:cubicBezTo>
                        <a:pt x="341" y="143"/>
                        <a:pt x="339" y="142"/>
                        <a:pt x="342" y="155"/>
                      </a:cubicBezTo>
                      <a:cubicBezTo>
                        <a:pt x="351" y="150"/>
                        <a:pt x="355" y="152"/>
                        <a:pt x="364" y="157"/>
                      </a:cubicBezTo>
                      <a:cubicBezTo>
                        <a:pt x="369" y="162"/>
                        <a:pt x="372" y="166"/>
                        <a:pt x="380" y="168"/>
                      </a:cubicBezTo>
                      <a:cubicBezTo>
                        <a:pt x="381" y="169"/>
                        <a:pt x="383" y="171"/>
                        <a:pt x="382" y="172"/>
                      </a:cubicBezTo>
                      <a:cubicBezTo>
                        <a:pt x="380" y="176"/>
                        <a:pt x="368" y="172"/>
                        <a:pt x="382" y="176"/>
                      </a:cubicBezTo>
                      <a:cubicBezTo>
                        <a:pt x="386" y="175"/>
                        <a:pt x="390" y="173"/>
                        <a:pt x="394" y="172"/>
                      </a:cubicBezTo>
                      <a:cubicBezTo>
                        <a:pt x="396" y="172"/>
                        <a:pt x="400" y="171"/>
                        <a:pt x="400" y="171"/>
                      </a:cubicBezTo>
                      <a:cubicBezTo>
                        <a:pt x="413" y="177"/>
                        <a:pt x="427" y="179"/>
                        <a:pt x="439" y="185"/>
                      </a:cubicBezTo>
                      <a:cubicBezTo>
                        <a:pt x="441" y="190"/>
                        <a:pt x="445" y="194"/>
                        <a:pt x="447" y="199"/>
                      </a:cubicBezTo>
                      <a:cubicBezTo>
                        <a:pt x="453" y="198"/>
                        <a:pt x="460" y="195"/>
                        <a:pt x="465" y="201"/>
                      </a:cubicBezTo>
                      <a:cubicBezTo>
                        <a:pt x="468" y="205"/>
                        <a:pt x="471" y="215"/>
                        <a:pt x="471" y="215"/>
                      </a:cubicBezTo>
                      <a:cubicBezTo>
                        <a:pt x="468" y="231"/>
                        <a:pt x="469" y="248"/>
                        <a:pt x="451" y="258"/>
                      </a:cubicBezTo>
                      <a:cubicBezTo>
                        <a:pt x="447" y="262"/>
                        <a:pt x="437" y="275"/>
                        <a:pt x="435" y="281"/>
                      </a:cubicBezTo>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2" name="Freeform 31">
                  <a:extLst>
                    <a:ext uri="{FF2B5EF4-FFF2-40B4-BE49-F238E27FC236}">
                      <a16:creationId xmlns:a16="http://schemas.microsoft.com/office/drawing/2014/main" id="{4FCAB1D8-3172-B649-8818-687C29DE368E}"/>
                    </a:ext>
                  </a:extLst>
                </p:cNvPr>
                <p:cNvSpPr>
                  <a:spLocks/>
                </p:cNvSpPr>
                <p:nvPr userDrawn="1"/>
              </p:nvSpPr>
              <p:spPr bwMode="ltGray">
                <a:xfrm>
                  <a:off x="3880" y="-7"/>
                  <a:ext cx="984" cy="692"/>
                </a:xfrm>
                <a:custGeom>
                  <a:avLst/>
                  <a:gdLst>
                    <a:gd name="T0" fmla="*/ 406 w 984"/>
                    <a:gd name="T1" fmla="*/ 2 h 844"/>
                    <a:gd name="T2" fmla="*/ 502 w 984"/>
                    <a:gd name="T3" fmla="*/ 2 h 844"/>
                    <a:gd name="T4" fmla="*/ 550 w 984"/>
                    <a:gd name="T5" fmla="*/ 2 h 844"/>
                    <a:gd name="T6" fmla="*/ 578 w 984"/>
                    <a:gd name="T7" fmla="*/ 2 h 844"/>
                    <a:gd name="T8" fmla="*/ 586 w 984"/>
                    <a:gd name="T9" fmla="*/ 2 h 844"/>
                    <a:gd name="T10" fmla="*/ 606 w 984"/>
                    <a:gd name="T11" fmla="*/ 2 h 844"/>
                    <a:gd name="T12" fmla="*/ 642 w 984"/>
                    <a:gd name="T13" fmla="*/ 2 h 844"/>
                    <a:gd name="T14" fmla="*/ 682 w 984"/>
                    <a:gd name="T15" fmla="*/ 2 h 844"/>
                    <a:gd name="T16" fmla="*/ 706 w 984"/>
                    <a:gd name="T17" fmla="*/ 2 h 844"/>
                    <a:gd name="T18" fmla="*/ 762 w 984"/>
                    <a:gd name="T19" fmla="*/ 2 h 844"/>
                    <a:gd name="T20" fmla="*/ 798 w 984"/>
                    <a:gd name="T21" fmla="*/ 2 h 844"/>
                    <a:gd name="T22" fmla="*/ 798 w 984"/>
                    <a:gd name="T23" fmla="*/ 2 h 844"/>
                    <a:gd name="T24" fmla="*/ 790 w 984"/>
                    <a:gd name="T25" fmla="*/ 2 h 844"/>
                    <a:gd name="T26" fmla="*/ 766 w 984"/>
                    <a:gd name="T27" fmla="*/ 2 h 844"/>
                    <a:gd name="T28" fmla="*/ 762 w 984"/>
                    <a:gd name="T29" fmla="*/ 2 h 844"/>
                    <a:gd name="T30" fmla="*/ 802 w 984"/>
                    <a:gd name="T31" fmla="*/ 3 h 844"/>
                    <a:gd name="T32" fmla="*/ 786 w 984"/>
                    <a:gd name="T33" fmla="*/ 5 h 844"/>
                    <a:gd name="T34" fmla="*/ 830 w 984"/>
                    <a:gd name="T35" fmla="*/ 6 h 844"/>
                    <a:gd name="T36" fmla="*/ 854 w 984"/>
                    <a:gd name="T37" fmla="*/ 7 h 844"/>
                    <a:gd name="T38" fmla="*/ 830 w 984"/>
                    <a:gd name="T39" fmla="*/ 7 h 844"/>
                    <a:gd name="T40" fmla="*/ 746 w 984"/>
                    <a:gd name="T41" fmla="*/ 6 h 844"/>
                    <a:gd name="T42" fmla="*/ 678 w 984"/>
                    <a:gd name="T43" fmla="*/ 6 h 844"/>
                    <a:gd name="T44" fmla="*/ 590 w 984"/>
                    <a:gd name="T45" fmla="*/ 7 h 844"/>
                    <a:gd name="T46" fmla="*/ 642 w 984"/>
                    <a:gd name="T47" fmla="*/ 9 h 844"/>
                    <a:gd name="T48" fmla="*/ 710 w 984"/>
                    <a:gd name="T49" fmla="*/ 9 h 844"/>
                    <a:gd name="T50" fmla="*/ 738 w 984"/>
                    <a:gd name="T51" fmla="*/ 9 h 844"/>
                    <a:gd name="T52" fmla="*/ 774 w 984"/>
                    <a:gd name="T53" fmla="*/ 9 h 844"/>
                    <a:gd name="T54" fmla="*/ 766 w 984"/>
                    <a:gd name="T55" fmla="*/ 9 h 844"/>
                    <a:gd name="T56" fmla="*/ 802 w 984"/>
                    <a:gd name="T57" fmla="*/ 11 h 844"/>
                    <a:gd name="T58" fmla="*/ 838 w 984"/>
                    <a:gd name="T59" fmla="*/ 11 h 844"/>
                    <a:gd name="T60" fmla="*/ 922 w 984"/>
                    <a:gd name="T61" fmla="*/ 13 h 844"/>
                    <a:gd name="T62" fmla="*/ 942 w 984"/>
                    <a:gd name="T63" fmla="*/ 13 h 844"/>
                    <a:gd name="T64" fmla="*/ 874 w 984"/>
                    <a:gd name="T65" fmla="*/ 13 h 844"/>
                    <a:gd name="T66" fmla="*/ 830 w 984"/>
                    <a:gd name="T67" fmla="*/ 11 h 844"/>
                    <a:gd name="T68" fmla="*/ 778 w 984"/>
                    <a:gd name="T69" fmla="*/ 11 h 844"/>
                    <a:gd name="T70" fmla="*/ 702 w 984"/>
                    <a:gd name="T71" fmla="*/ 11 h 844"/>
                    <a:gd name="T72" fmla="*/ 614 w 984"/>
                    <a:gd name="T73" fmla="*/ 10 h 844"/>
                    <a:gd name="T74" fmla="*/ 506 w 984"/>
                    <a:gd name="T75" fmla="*/ 9 h 844"/>
                    <a:gd name="T76" fmla="*/ 462 w 984"/>
                    <a:gd name="T77" fmla="*/ 7 h 844"/>
                    <a:gd name="T78" fmla="*/ 430 w 984"/>
                    <a:gd name="T79" fmla="*/ 7 h 844"/>
                    <a:gd name="T80" fmla="*/ 382 w 984"/>
                    <a:gd name="T81" fmla="*/ 6 h 844"/>
                    <a:gd name="T82" fmla="*/ 342 w 984"/>
                    <a:gd name="T83" fmla="*/ 6 h 844"/>
                    <a:gd name="T84" fmla="*/ 354 w 984"/>
                    <a:gd name="T85" fmla="*/ 6 h 844"/>
                    <a:gd name="T86" fmla="*/ 418 w 984"/>
                    <a:gd name="T87" fmla="*/ 7 h 844"/>
                    <a:gd name="T88" fmla="*/ 422 w 984"/>
                    <a:gd name="T89" fmla="*/ 7 h 844"/>
                    <a:gd name="T90" fmla="*/ 394 w 984"/>
                    <a:gd name="T91" fmla="*/ 7 h 844"/>
                    <a:gd name="T92" fmla="*/ 354 w 984"/>
                    <a:gd name="T93" fmla="*/ 7 h 844"/>
                    <a:gd name="T94" fmla="*/ 314 w 984"/>
                    <a:gd name="T95" fmla="*/ 6 h 844"/>
                    <a:gd name="T96" fmla="*/ 266 w 984"/>
                    <a:gd name="T97" fmla="*/ 5 h 844"/>
                    <a:gd name="T98" fmla="*/ 210 w 984"/>
                    <a:gd name="T99" fmla="*/ 5 h 844"/>
                    <a:gd name="T100" fmla="*/ 154 w 984"/>
                    <a:gd name="T101" fmla="*/ 3 h 844"/>
                    <a:gd name="T102" fmla="*/ 66 w 984"/>
                    <a:gd name="T103" fmla="*/ 2 h 844"/>
                    <a:gd name="T104" fmla="*/ 34 w 984"/>
                    <a:gd name="T105" fmla="*/ 2 h 844"/>
                    <a:gd name="T106" fmla="*/ 46 w 984"/>
                    <a:gd name="T107" fmla="*/ 2 h 844"/>
                    <a:gd name="T108" fmla="*/ 102 w 984"/>
                    <a:gd name="T109" fmla="*/ 2 h 84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984" h="844">
                      <a:moveTo>
                        <a:pt x="82" y="38"/>
                      </a:moveTo>
                      <a:lnTo>
                        <a:pt x="406" y="6"/>
                      </a:lnTo>
                      <a:cubicBezTo>
                        <a:pt x="497" y="22"/>
                        <a:pt x="465" y="0"/>
                        <a:pt x="474" y="54"/>
                      </a:cubicBezTo>
                      <a:cubicBezTo>
                        <a:pt x="492" y="48"/>
                        <a:pt x="484" y="40"/>
                        <a:pt x="502" y="34"/>
                      </a:cubicBezTo>
                      <a:cubicBezTo>
                        <a:pt x="510" y="37"/>
                        <a:pt x="517" y="46"/>
                        <a:pt x="526" y="46"/>
                      </a:cubicBezTo>
                      <a:cubicBezTo>
                        <a:pt x="534" y="46"/>
                        <a:pt x="550" y="38"/>
                        <a:pt x="550" y="38"/>
                      </a:cubicBezTo>
                      <a:cubicBezTo>
                        <a:pt x="556" y="55"/>
                        <a:pt x="552" y="60"/>
                        <a:pt x="542" y="74"/>
                      </a:cubicBezTo>
                      <a:cubicBezTo>
                        <a:pt x="555" y="114"/>
                        <a:pt x="550" y="102"/>
                        <a:pt x="578" y="130"/>
                      </a:cubicBezTo>
                      <a:cubicBezTo>
                        <a:pt x="584" y="148"/>
                        <a:pt x="590" y="148"/>
                        <a:pt x="606" y="138"/>
                      </a:cubicBezTo>
                      <a:cubicBezTo>
                        <a:pt x="600" y="119"/>
                        <a:pt x="594" y="107"/>
                        <a:pt x="586" y="90"/>
                      </a:cubicBezTo>
                      <a:cubicBezTo>
                        <a:pt x="583" y="82"/>
                        <a:pt x="578" y="66"/>
                        <a:pt x="578" y="66"/>
                      </a:cubicBezTo>
                      <a:cubicBezTo>
                        <a:pt x="585" y="44"/>
                        <a:pt x="597" y="56"/>
                        <a:pt x="606" y="70"/>
                      </a:cubicBezTo>
                      <a:cubicBezTo>
                        <a:pt x="609" y="86"/>
                        <a:pt x="608" y="117"/>
                        <a:pt x="626" y="90"/>
                      </a:cubicBezTo>
                      <a:cubicBezTo>
                        <a:pt x="648" y="97"/>
                        <a:pt x="646" y="104"/>
                        <a:pt x="642" y="126"/>
                      </a:cubicBezTo>
                      <a:cubicBezTo>
                        <a:pt x="650" y="150"/>
                        <a:pt x="665" y="141"/>
                        <a:pt x="682" y="130"/>
                      </a:cubicBezTo>
                      <a:cubicBezTo>
                        <a:pt x="689" y="108"/>
                        <a:pt x="673" y="124"/>
                        <a:pt x="682" y="98"/>
                      </a:cubicBezTo>
                      <a:cubicBezTo>
                        <a:pt x="683" y="94"/>
                        <a:pt x="690" y="96"/>
                        <a:pt x="694" y="94"/>
                      </a:cubicBezTo>
                      <a:cubicBezTo>
                        <a:pt x="698" y="92"/>
                        <a:pt x="702" y="89"/>
                        <a:pt x="706" y="86"/>
                      </a:cubicBezTo>
                      <a:cubicBezTo>
                        <a:pt x="717" y="54"/>
                        <a:pt x="688" y="54"/>
                        <a:pt x="742" y="46"/>
                      </a:cubicBezTo>
                      <a:cubicBezTo>
                        <a:pt x="748" y="27"/>
                        <a:pt x="741" y="9"/>
                        <a:pt x="762" y="2"/>
                      </a:cubicBezTo>
                      <a:cubicBezTo>
                        <a:pt x="788" y="11"/>
                        <a:pt x="777" y="38"/>
                        <a:pt x="802" y="46"/>
                      </a:cubicBezTo>
                      <a:cubicBezTo>
                        <a:pt x="831" y="36"/>
                        <a:pt x="805" y="63"/>
                        <a:pt x="798" y="70"/>
                      </a:cubicBezTo>
                      <a:cubicBezTo>
                        <a:pt x="789" y="96"/>
                        <a:pt x="787" y="96"/>
                        <a:pt x="802" y="118"/>
                      </a:cubicBezTo>
                      <a:cubicBezTo>
                        <a:pt x="801" y="122"/>
                        <a:pt x="801" y="127"/>
                        <a:pt x="798" y="130"/>
                      </a:cubicBezTo>
                      <a:cubicBezTo>
                        <a:pt x="794" y="133"/>
                        <a:pt x="784" y="129"/>
                        <a:pt x="782" y="134"/>
                      </a:cubicBezTo>
                      <a:cubicBezTo>
                        <a:pt x="780" y="142"/>
                        <a:pt x="790" y="158"/>
                        <a:pt x="790" y="158"/>
                      </a:cubicBezTo>
                      <a:cubicBezTo>
                        <a:pt x="786" y="161"/>
                        <a:pt x="783" y="165"/>
                        <a:pt x="778" y="166"/>
                      </a:cubicBezTo>
                      <a:cubicBezTo>
                        <a:pt x="774" y="167"/>
                        <a:pt x="769" y="159"/>
                        <a:pt x="766" y="162"/>
                      </a:cubicBezTo>
                      <a:cubicBezTo>
                        <a:pt x="758" y="170"/>
                        <a:pt x="794" y="182"/>
                        <a:pt x="794" y="182"/>
                      </a:cubicBezTo>
                      <a:cubicBezTo>
                        <a:pt x="804" y="211"/>
                        <a:pt x="775" y="190"/>
                        <a:pt x="762" y="186"/>
                      </a:cubicBezTo>
                      <a:cubicBezTo>
                        <a:pt x="767" y="194"/>
                        <a:pt x="773" y="202"/>
                        <a:pt x="778" y="210"/>
                      </a:cubicBezTo>
                      <a:cubicBezTo>
                        <a:pt x="783" y="218"/>
                        <a:pt x="802" y="226"/>
                        <a:pt x="802" y="226"/>
                      </a:cubicBezTo>
                      <a:cubicBezTo>
                        <a:pt x="813" y="242"/>
                        <a:pt x="804" y="245"/>
                        <a:pt x="810" y="262"/>
                      </a:cubicBezTo>
                      <a:cubicBezTo>
                        <a:pt x="803" y="282"/>
                        <a:pt x="793" y="301"/>
                        <a:pt x="786" y="322"/>
                      </a:cubicBezTo>
                      <a:cubicBezTo>
                        <a:pt x="783" y="330"/>
                        <a:pt x="778" y="346"/>
                        <a:pt x="778" y="346"/>
                      </a:cubicBezTo>
                      <a:cubicBezTo>
                        <a:pt x="785" y="366"/>
                        <a:pt x="817" y="394"/>
                        <a:pt x="830" y="414"/>
                      </a:cubicBezTo>
                      <a:cubicBezTo>
                        <a:pt x="835" y="422"/>
                        <a:pt x="841" y="430"/>
                        <a:pt x="846" y="438"/>
                      </a:cubicBezTo>
                      <a:cubicBezTo>
                        <a:pt x="849" y="442"/>
                        <a:pt x="854" y="450"/>
                        <a:pt x="854" y="450"/>
                      </a:cubicBezTo>
                      <a:cubicBezTo>
                        <a:pt x="853" y="457"/>
                        <a:pt x="855" y="466"/>
                        <a:pt x="850" y="470"/>
                      </a:cubicBezTo>
                      <a:cubicBezTo>
                        <a:pt x="844" y="475"/>
                        <a:pt x="831" y="451"/>
                        <a:pt x="830" y="450"/>
                      </a:cubicBezTo>
                      <a:cubicBezTo>
                        <a:pt x="811" y="431"/>
                        <a:pt x="789" y="421"/>
                        <a:pt x="774" y="398"/>
                      </a:cubicBezTo>
                      <a:cubicBezTo>
                        <a:pt x="769" y="379"/>
                        <a:pt x="766" y="371"/>
                        <a:pt x="746" y="378"/>
                      </a:cubicBezTo>
                      <a:cubicBezTo>
                        <a:pt x="717" y="368"/>
                        <a:pt x="730" y="368"/>
                        <a:pt x="706" y="374"/>
                      </a:cubicBezTo>
                      <a:cubicBezTo>
                        <a:pt x="688" y="402"/>
                        <a:pt x="699" y="395"/>
                        <a:pt x="678" y="402"/>
                      </a:cubicBezTo>
                      <a:cubicBezTo>
                        <a:pt x="654" y="386"/>
                        <a:pt x="650" y="390"/>
                        <a:pt x="618" y="394"/>
                      </a:cubicBezTo>
                      <a:cubicBezTo>
                        <a:pt x="607" y="411"/>
                        <a:pt x="601" y="426"/>
                        <a:pt x="590" y="442"/>
                      </a:cubicBezTo>
                      <a:cubicBezTo>
                        <a:pt x="600" y="471"/>
                        <a:pt x="593" y="459"/>
                        <a:pt x="606" y="478"/>
                      </a:cubicBezTo>
                      <a:cubicBezTo>
                        <a:pt x="593" y="518"/>
                        <a:pt x="622" y="548"/>
                        <a:pt x="642" y="578"/>
                      </a:cubicBezTo>
                      <a:cubicBezTo>
                        <a:pt x="651" y="591"/>
                        <a:pt x="651" y="601"/>
                        <a:pt x="666" y="606"/>
                      </a:cubicBezTo>
                      <a:cubicBezTo>
                        <a:pt x="680" y="627"/>
                        <a:pt x="691" y="623"/>
                        <a:pt x="710" y="610"/>
                      </a:cubicBezTo>
                      <a:cubicBezTo>
                        <a:pt x="729" y="616"/>
                        <a:pt x="729" y="606"/>
                        <a:pt x="734" y="590"/>
                      </a:cubicBezTo>
                      <a:cubicBezTo>
                        <a:pt x="735" y="577"/>
                        <a:pt x="731" y="562"/>
                        <a:pt x="738" y="550"/>
                      </a:cubicBezTo>
                      <a:cubicBezTo>
                        <a:pt x="742" y="543"/>
                        <a:pt x="762" y="542"/>
                        <a:pt x="762" y="542"/>
                      </a:cubicBezTo>
                      <a:cubicBezTo>
                        <a:pt x="783" y="547"/>
                        <a:pt x="786" y="552"/>
                        <a:pt x="774" y="570"/>
                      </a:cubicBezTo>
                      <a:cubicBezTo>
                        <a:pt x="779" y="590"/>
                        <a:pt x="790" y="605"/>
                        <a:pt x="770" y="618"/>
                      </a:cubicBezTo>
                      <a:cubicBezTo>
                        <a:pt x="769" y="622"/>
                        <a:pt x="764" y="626"/>
                        <a:pt x="766" y="630"/>
                      </a:cubicBezTo>
                      <a:cubicBezTo>
                        <a:pt x="768" y="634"/>
                        <a:pt x="775" y="634"/>
                        <a:pt x="778" y="638"/>
                      </a:cubicBezTo>
                      <a:cubicBezTo>
                        <a:pt x="788" y="651"/>
                        <a:pt x="786" y="660"/>
                        <a:pt x="802" y="670"/>
                      </a:cubicBezTo>
                      <a:cubicBezTo>
                        <a:pt x="810" y="667"/>
                        <a:pt x="818" y="665"/>
                        <a:pt x="826" y="662"/>
                      </a:cubicBezTo>
                      <a:cubicBezTo>
                        <a:pt x="830" y="661"/>
                        <a:pt x="838" y="658"/>
                        <a:pt x="838" y="658"/>
                      </a:cubicBezTo>
                      <a:cubicBezTo>
                        <a:pt x="857" y="664"/>
                        <a:pt x="864" y="680"/>
                        <a:pt x="870" y="698"/>
                      </a:cubicBezTo>
                      <a:cubicBezTo>
                        <a:pt x="859" y="731"/>
                        <a:pt x="887" y="794"/>
                        <a:pt x="922" y="806"/>
                      </a:cubicBezTo>
                      <a:cubicBezTo>
                        <a:pt x="938" y="801"/>
                        <a:pt x="941" y="792"/>
                        <a:pt x="958" y="798"/>
                      </a:cubicBezTo>
                      <a:cubicBezTo>
                        <a:pt x="984" y="837"/>
                        <a:pt x="928" y="784"/>
                        <a:pt x="942" y="826"/>
                      </a:cubicBezTo>
                      <a:cubicBezTo>
                        <a:pt x="936" y="844"/>
                        <a:pt x="930" y="844"/>
                        <a:pt x="914" y="834"/>
                      </a:cubicBezTo>
                      <a:cubicBezTo>
                        <a:pt x="903" y="817"/>
                        <a:pt x="890" y="821"/>
                        <a:pt x="874" y="810"/>
                      </a:cubicBezTo>
                      <a:cubicBezTo>
                        <a:pt x="851" y="776"/>
                        <a:pt x="882" y="816"/>
                        <a:pt x="854" y="794"/>
                      </a:cubicBezTo>
                      <a:cubicBezTo>
                        <a:pt x="843" y="785"/>
                        <a:pt x="840" y="768"/>
                        <a:pt x="830" y="758"/>
                      </a:cubicBezTo>
                      <a:cubicBezTo>
                        <a:pt x="824" y="739"/>
                        <a:pt x="817" y="724"/>
                        <a:pt x="798" y="718"/>
                      </a:cubicBezTo>
                      <a:cubicBezTo>
                        <a:pt x="791" y="696"/>
                        <a:pt x="800" y="712"/>
                        <a:pt x="778" y="710"/>
                      </a:cubicBezTo>
                      <a:cubicBezTo>
                        <a:pt x="767" y="709"/>
                        <a:pt x="746" y="702"/>
                        <a:pt x="746" y="702"/>
                      </a:cubicBezTo>
                      <a:cubicBezTo>
                        <a:pt x="729" y="691"/>
                        <a:pt x="720" y="674"/>
                        <a:pt x="702" y="662"/>
                      </a:cubicBezTo>
                      <a:cubicBezTo>
                        <a:pt x="694" y="665"/>
                        <a:pt x="687" y="673"/>
                        <a:pt x="678" y="674"/>
                      </a:cubicBezTo>
                      <a:cubicBezTo>
                        <a:pt x="657" y="677"/>
                        <a:pt x="630" y="657"/>
                        <a:pt x="614" y="646"/>
                      </a:cubicBezTo>
                      <a:cubicBezTo>
                        <a:pt x="600" y="637"/>
                        <a:pt x="580" y="639"/>
                        <a:pt x="566" y="630"/>
                      </a:cubicBezTo>
                      <a:cubicBezTo>
                        <a:pt x="546" y="617"/>
                        <a:pt x="525" y="607"/>
                        <a:pt x="506" y="594"/>
                      </a:cubicBezTo>
                      <a:cubicBezTo>
                        <a:pt x="513" y="572"/>
                        <a:pt x="509" y="551"/>
                        <a:pt x="490" y="538"/>
                      </a:cubicBezTo>
                      <a:cubicBezTo>
                        <a:pt x="485" y="522"/>
                        <a:pt x="476" y="515"/>
                        <a:pt x="462" y="506"/>
                      </a:cubicBezTo>
                      <a:cubicBezTo>
                        <a:pt x="441" y="474"/>
                        <a:pt x="469" y="513"/>
                        <a:pt x="442" y="486"/>
                      </a:cubicBezTo>
                      <a:cubicBezTo>
                        <a:pt x="436" y="480"/>
                        <a:pt x="436" y="468"/>
                        <a:pt x="430" y="462"/>
                      </a:cubicBezTo>
                      <a:cubicBezTo>
                        <a:pt x="427" y="459"/>
                        <a:pt x="422" y="459"/>
                        <a:pt x="418" y="458"/>
                      </a:cubicBezTo>
                      <a:cubicBezTo>
                        <a:pt x="407" y="447"/>
                        <a:pt x="382" y="430"/>
                        <a:pt x="382" y="430"/>
                      </a:cubicBezTo>
                      <a:cubicBezTo>
                        <a:pt x="371" y="413"/>
                        <a:pt x="358" y="399"/>
                        <a:pt x="346" y="382"/>
                      </a:cubicBezTo>
                      <a:cubicBezTo>
                        <a:pt x="344" y="378"/>
                        <a:pt x="345" y="373"/>
                        <a:pt x="342" y="370"/>
                      </a:cubicBezTo>
                      <a:cubicBezTo>
                        <a:pt x="339" y="367"/>
                        <a:pt x="334" y="367"/>
                        <a:pt x="330" y="366"/>
                      </a:cubicBezTo>
                      <a:cubicBezTo>
                        <a:pt x="322" y="390"/>
                        <a:pt x="342" y="398"/>
                        <a:pt x="354" y="414"/>
                      </a:cubicBezTo>
                      <a:cubicBezTo>
                        <a:pt x="368" y="432"/>
                        <a:pt x="372" y="446"/>
                        <a:pt x="390" y="458"/>
                      </a:cubicBezTo>
                      <a:cubicBezTo>
                        <a:pt x="409" y="487"/>
                        <a:pt x="399" y="475"/>
                        <a:pt x="418" y="494"/>
                      </a:cubicBezTo>
                      <a:cubicBezTo>
                        <a:pt x="423" y="510"/>
                        <a:pt x="428" y="517"/>
                        <a:pt x="442" y="526"/>
                      </a:cubicBezTo>
                      <a:cubicBezTo>
                        <a:pt x="450" y="550"/>
                        <a:pt x="432" y="533"/>
                        <a:pt x="422" y="526"/>
                      </a:cubicBezTo>
                      <a:cubicBezTo>
                        <a:pt x="399" y="492"/>
                        <a:pt x="430" y="532"/>
                        <a:pt x="402" y="510"/>
                      </a:cubicBezTo>
                      <a:cubicBezTo>
                        <a:pt x="398" y="507"/>
                        <a:pt x="397" y="501"/>
                        <a:pt x="394" y="498"/>
                      </a:cubicBezTo>
                      <a:cubicBezTo>
                        <a:pt x="391" y="495"/>
                        <a:pt x="386" y="493"/>
                        <a:pt x="382" y="490"/>
                      </a:cubicBezTo>
                      <a:cubicBezTo>
                        <a:pt x="377" y="474"/>
                        <a:pt x="370" y="471"/>
                        <a:pt x="354" y="466"/>
                      </a:cubicBezTo>
                      <a:cubicBezTo>
                        <a:pt x="344" y="452"/>
                        <a:pt x="340" y="447"/>
                        <a:pt x="346" y="430"/>
                      </a:cubicBezTo>
                      <a:cubicBezTo>
                        <a:pt x="338" y="418"/>
                        <a:pt x="314" y="402"/>
                        <a:pt x="314" y="402"/>
                      </a:cubicBezTo>
                      <a:cubicBezTo>
                        <a:pt x="306" y="390"/>
                        <a:pt x="298" y="378"/>
                        <a:pt x="290" y="366"/>
                      </a:cubicBezTo>
                      <a:cubicBezTo>
                        <a:pt x="284" y="357"/>
                        <a:pt x="273" y="354"/>
                        <a:pt x="266" y="346"/>
                      </a:cubicBezTo>
                      <a:cubicBezTo>
                        <a:pt x="263" y="342"/>
                        <a:pt x="262" y="337"/>
                        <a:pt x="258" y="334"/>
                      </a:cubicBezTo>
                      <a:cubicBezTo>
                        <a:pt x="243" y="324"/>
                        <a:pt x="225" y="324"/>
                        <a:pt x="210" y="314"/>
                      </a:cubicBezTo>
                      <a:cubicBezTo>
                        <a:pt x="201" y="300"/>
                        <a:pt x="194" y="291"/>
                        <a:pt x="178" y="286"/>
                      </a:cubicBezTo>
                      <a:cubicBezTo>
                        <a:pt x="160" y="260"/>
                        <a:pt x="192" y="247"/>
                        <a:pt x="154" y="238"/>
                      </a:cubicBezTo>
                      <a:cubicBezTo>
                        <a:pt x="111" y="209"/>
                        <a:pt x="106" y="149"/>
                        <a:pt x="90" y="102"/>
                      </a:cubicBezTo>
                      <a:cubicBezTo>
                        <a:pt x="86" y="90"/>
                        <a:pt x="76" y="73"/>
                        <a:pt x="66" y="66"/>
                      </a:cubicBezTo>
                      <a:cubicBezTo>
                        <a:pt x="58" y="60"/>
                        <a:pt x="42" y="50"/>
                        <a:pt x="42" y="50"/>
                      </a:cubicBezTo>
                      <a:cubicBezTo>
                        <a:pt x="39" y="46"/>
                        <a:pt x="38" y="41"/>
                        <a:pt x="34" y="38"/>
                      </a:cubicBezTo>
                      <a:cubicBezTo>
                        <a:pt x="27" y="34"/>
                        <a:pt x="10" y="30"/>
                        <a:pt x="10" y="30"/>
                      </a:cubicBezTo>
                      <a:cubicBezTo>
                        <a:pt x="0" y="1"/>
                        <a:pt x="31" y="17"/>
                        <a:pt x="46" y="22"/>
                      </a:cubicBezTo>
                      <a:cubicBezTo>
                        <a:pt x="65" y="51"/>
                        <a:pt x="61" y="41"/>
                        <a:pt x="86" y="58"/>
                      </a:cubicBezTo>
                      <a:cubicBezTo>
                        <a:pt x="94" y="70"/>
                        <a:pt x="94" y="93"/>
                        <a:pt x="102" y="70"/>
                      </a:cubicBezTo>
                      <a:cubicBezTo>
                        <a:pt x="95" y="49"/>
                        <a:pt x="82" y="62"/>
                        <a:pt x="82" y="38"/>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3" name="Freeform 32">
                  <a:extLst>
                    <a:ext uri="{FF2B5EF4-FFF2-40B4-BE49-F238E27FC236}">
                      <a16:creationId xmlns:a16="http://schemas.microsoft.com/office/drawing/2014/main" id="{019CC065-ED47-184D-AF44-3556E253D553}"/>
                    </a:ext>
                  </a:extLst>
                </p:cNvPr>
                <p:cNvSpPr>
                  <a:spLocks/>
                </p:cNvSpPr>
                <p:nvPr userDrawn="1"/>
              </p:nvSpPr>
              <p:spPr bwMode="ltGray">
                <a:xfrm>
                  <a:off x="3577" y="490"/>
                  <a:ext cx="36" cy="39"/>
                </a:xfrm>
                <a:custGeom>
                  <a:avLst/>
                  <a:gdLst>
                    <a:gd name="T0" fmla="*/ 6 w 36"/>
                    <a:gd name="T1" fmla="*/ 2 h 48"/>
                    <a:gd name="T2" fmla="*/ 10 w 36"/>
                    <a:gd name="T3" fmla="*/ 2 h 48"/>
                    <a:gd name="T4" fmla="*/ 6 w 36"/>
                    <a:gd name="T5" fmla="*/ 2 h 48"/>
                    <a:gd name="T6" fmla="*/ 0 60000 65536"/>
                    <a:gd name="T7" fmla="*/ 0 60000 65536"/>
                    <a:gd name="T8" fmla="*/ 0 60000 65536"/>
                  </a:gdLst>
                  <a:ahLst/>
                  <a:cxnLst>
                    <a:cxn ang="T6">
                      <a:pos x="T0" y="T1"/>
                    </a:cxn>
                    <a:cxn ang="T7">
                      <a:pos x="T2" y="T3"/>
                    </a:cxn>
                    <a:cxn ang="T8">
                      <a:pos x="T4" y="T5"/>
                    </a:cxn>
                  </a:cxnLst>
                  <a:rect l="0" t="0" r="r" b="b"/>
                  <a:pathLst>
                    <a:path w="36" h="48">
                      <a:moveTo>
                        <a:pt x="6" y="28"/>
                      </a:moveTo>
                      <a:cubicBezTo>
                        <a:pt x="25" y="0"/>
                        <a:pt x="36" y="31"/>
                        <a:pt x="10" y="48"/>
                      </a:cubicBezTo>
                      <a:cubicBezTo>
                        <a:pt x="0" y="34"/>
                        <a:pt x="0" y="40"/>
                        <a:pt x="6" y="28"/>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4" name="Freeform 33">
                  <a:extLst>
                    <a:ext uri="{FF2B5EF4-FFF2-40B4-BE49-F238E27FC236}">
                      <a16:creationId xmlns:a16="http://schemas.microsoft.com/office/drawing/2014/main" id="{8160C6BC-1574-E044-B58C-84A10144B860}"/>
                    </a:ext>
                  </a:extLst>
                </p:cNvPr>
                <p:cNvSpPr>
                  <a:spLocks/>
                </p:cNvSpPr>
                <p:nvPr userDrawn="1"/>
              </p:nvSpPr>
              <p:spPr bwMode="ltGray">
                <a:xfrm>
                  <a:off x="3549" y="475"/>
                  <a:ext cx="38" cy="29"/>
                </a:xfrm>
                <a:custGeom>
                  <a:avLst/>
                  <a:gdLst>
                    <a:gd name="T0" fmla="*/ 0 w 36"/>
                    <a:gd name="T1" fmla="*/ 2 h 37"/>
                    <a:gd name="T2" fmla="*/ 39 w 36"/>
                    <a:gd name="T3" fmla="*/ 1 h 37"/>
                    <a:gd name="T4" fmla="*/ 111 w 36"/>
                    <a:gd name="T5" fmla="*/ 2 h 37"/>
                    <a:gd name="T6" fmla="*/ 8 w 36"/>
                    <a:gd name="T7" fmla="*/ 2 h 37"/>
                    <a:gd name="T8" fmla="*/ 0 w 36"/>
                    <a:gd name="T9" fmla="*/ 2 h 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37">
                      <a:moveTo>
                        <a:pt x="0" y="5"/>
                      </a:moveTo>
                      <a:cubicBezTo>
                        <a:pt x="4" y="4"/>
                        <a:pt x="8" y="0"/>
                        <a:pt x="12" y="1"/>
                      </a:cubicBezTo>
                      <a:cubicBezTo>
                        <a:pt x="21" y="4"/>
                        <a:pt x="36" y="17"/>
                        <a:pt x="36" y="17"/>
                      </a:cubicBezTo>
                      <a:cubicBezTo>
                        <a:pt x="29" y="37"/>
                        <a:pt x="22" y="26"/>
                        <a:pt x="8" y="17"/>
                      </a:cubicBezTo>
                      <a:cubicBezTo>
                        <a:pt x="5" y="13"/>
                        <a:pt x="0" y="5"/>
                        <a:pt x="0" y="5"/>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5" name="Freeform 34">
                  <a:extLst>
                    <a:ext uri="{FF2B5EF4-FFF2-40B4-BE49-F238E27FC236}">
                      <a16:creationId xmlns:a16="http://schemas.microsoft.com/office/drawing/2014/main" id="{6983E558-26FC-4741-9582-D3C6A02E246D}"/>
                    </a:ext>
                  </a:extLst>
                </p:cNvPr>
                <p:cNvSpPr>
                  <a:spLocks/>
                </p:cNvSpPr>
                <p:nvPr userDrawn="1"/>
              </p:nvSpPr>
              <p:spPr bwMode="ltGray">
                <a:xfrm>
                  <a:off x="4686" y="394"/>
                  <a:ext cx="171" cy="81"/>
                </a:xfrm>
                <a:custGeom>
                  <a:avLst/>
                  <a:gdLst>
                    <a:gd name="T0" fmla="*/ 0 w 170"/>
                    <a:gd name="T1" fmla="*/ 3 h 96"/>
                    <a:gd name="T2" fmla="*/ 28 w 170"/>
                    <a:gd name="T3" fmla="*/ 3 h 96"/>
                    <a:gd name="T4" fmla="*/ 56 w 170"/>
                    <a:gd name="T5" fmla="*/ 3 h 96"/>
                    <a:gd name="T6" fmla="*/ 80 w 170"/>
                    <a:gd name="T7" fmla="*/ 3 h 96"/>
                    <a:gd name="T8" fmla="*/ 64 w 170"/>
                    <a:gd name="T9" fmla="*/ 3 h 96"/>
                    <a:gd name="T10" fmla="*/ 145 w 170"/>
                    <a:gd name="T11" fmla="*/ 3 h 96"/>
                    <a:gd name="T12" fmla="*/ 181 w 170"/>
                    <a:gd name="T13" fmla="*/ 3 h 96"/>
                    <a:gd name="T14" fmla="*/ 137 w 170"/>
                    <a:gd name="T15" fmla="*/ 3 h 96"/>
                    <a:gd name="T16" fmla="*/ 109 w 170"/>
                    <a:gd name="T17" fmla="*/ 3 h 96"/>
                    <a:gd name="T18" fmla="*/ 76 w 170"/>
                    <a:gd name="T19" fmla="*/ 3 h 96"/>
                    <a:gd name="T20" fmla="*/ 24 w 170"/>
                    <a:gd name="T21" fmla="*/ 3 h 96"/>
                    <a:gd name="T22" fmla="*/ 0 w 170"/>
                    <a:gd name="T23" fmla="*/ 3 h 9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0" h="96">
                      <a:moveTo>
                        <a:pt x="0" y="49"/>
                      </a:moveTo>
                      <a:cubicBezTo>
                        <a:pt x="5" y="33"/>
                        <a:pt x="12" y="30"/>
                        <a:pt x="28" y="25"/>
                      </a:cubicBezTo>
                      <a:cubicBezTo>
                        <a:pt x="20" y="0"/>
                        <a:pt x="42" y="16"/>
                        <a:pt x="56" y="21"/>
                      </a:cubicBezTo>
                      <a:cubicBezTo>
                        <a:pt x="56" y="21"/>
                        <a:pt x="77" y="6"/>
                        <a:pt x="80" y="9"/>
                      </a:cubicBezTo>
                      <a:cubicBezTo>
                        <a:pt x="85" y="14"/>
                        <a:pt x="71" y="23"/>
                        <a:pt x="64" y="25"/>
                      </a:cubicBezTo>
                      <a:cubicBezTo>
                        <a:pt x="82" y="37"/>
                        <a:pt x="103" y="42"/>
                        <a:pt x="124" y="49"/>
                      </a:cubicBezTo>
                      <a:cubicBezTo>
                        <a:pt x="136" y="53"/>
                        <a:pt x="160" y="65"/>
                        <a:pt x="160" y="65"/>
                      </a:cubicBezTo>
                      <a:cubicBezTo>
                        <a:pt x="170" y="96"/>
                        <a:pt x="134" y="83"/>
                        <a:pt x="116" y="77"/>
                      </a:cubicBezTo>
                      <a:cubicBezTo>
                        <a:pt x="109" y="57"/>
                        <a:pt x="116" y="66"/>
                        <a:pt x="88" y="57"/>
                      </a:cubicBezTo>
                      <a:cubicBezTo>
                        <a:pt x="84" y="56"/>
                        <a:pt x="76" y="53"/>
                        <a:pt x="76" y="53"/>
                      </a:cubicBezTo>
                      <a:cubicBezTo>
                        <a:pt x="57" y="34"/>
                        <a:pt x="53" y="37"/>
                        <a:pt x="24" y="41"/>
                      </a:cubicBezTo>
                      <a:cubicBezTo>
                        <a:pt x="9" y="51"/>
                        <a:pt x="17" y="49"/>
                        <a:pt x="0" y="49"/>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6" name="Freeform 35">
                  <a:extLst>
                    <a:ext uri="{FF2B5EF4-FFF2-40B4-BE49-F238E27FC236}">
                      <a16:creationId xmlns:a16="http://schemas.microsoft.com/office/drawing/2014/main" id="{A2FA9736-351F-654C-8717-2E8DE3BF5DD1}"/>
                    </a:ext>
                  </a:extLst>
                </p:cNvPr>
                <p:cNvSpPr>
                  <a:spLocks/>
                </p:cNvSpPr>
                <p:nvPr userDrawn="1"/>
              </p:nvSpPr>
              <p:spPr bwMode="ltGray">
                <a:xfrm>
                  <a:off x="4867" y="460"/>
                  <a:ext cx="138" cy="37"/>
                </a:xfrm>
                <a:custGeom>
                  <a:avLst/>
                  <a:gdLst>
                    <a:gd name="T0" fmla="*/ 0 w 138"/>
                    <a:gd name="T1" fmla="*/ 0 h 44"/>
                    <a:gd name="T2" fmla="*/ 52 w 138"/>
                    <a:gd name="T3" fmla="*/ 3 h 44"/>
                    <a:gd name="T4" fmla="*/ 88 w 138"/>
                    <a:gd name="T5" fmla="*/ 3 h 44"/>
                    <a:gd name="T6" fmla="*/ 112 w 138"/>
                    <a:gd name="T7" fmla="*/ 3 h 44"/>
                    <a:gd name="T8" fmla="*/ 108 w 138"/>
                    <a:gd name="T9" fmla="*/ 3 h 44"/>
                    <a:gd name="T10" fmla="*/ 64 w 138"/>
                    <a:gd name="T11" fmla="*/ 3 h 44"/>
                    <a:gd name="T12" fmla="*/ 0 w 138"/>
                    <a:gd name="T13" fmla="*/ 3 h 44"/>
                    <a:gd name="T14" fmla="*/ 28 w 138"/>
                    <a:gd name="T15" fmla="*/ 3 h 44"/>
                    <a:gd name="T16" fmla="*/ 0 w 138"/>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8" h="44">
                      <a:moveTo>
                        <a:pt x="0" y="0"/>
                      </a:moveTo>
                      <a:cubicBezTo>
                        <a:pt x="19" y="3"/>
                        <a:pt x="35" y="10"/>
                        <a:pt x="52" y="4"/>
                      </a:cubicBezTo>
                      <a:cubicBezTo>
                        <a:pt x="87" y="11"/>
                        <a:pt x="61" y="15"/>
                        <a:pt x="88" y="24"/>
                      </a:cubicBezTo>
                      <a:cubicBezTo>
                        <a:pt x="96" y="23"/>
                        <a:pt x="104" y="19"/>
                        <a:pt x="112" y="20"/>
                      </a:cubicBezTo>
                      <a:cubicBezTo>
                        <a:pt x="138" y="23"/>
                        <a:pt x="118" y="41"/>
                        <a:pt x="108" y="44"/>
                      </a:cubicBezTo>
                      <a:cubicBezTo>
                        <a:pt x="78" y="34"/>
                        <a:pt x="92" y="34"/>
                        <a:pt x="64" y="40"/>
                      </a:cubicBezTo>
                      <a:cubicBezTo>
                        <a:pt x="41" y="37"/>
                        <a:pt x="22" y="41"/>
                        <a:pt x="0" y="36"/>
                      </a:cubicBezTo>
                      <a:cubicBezTo>
                        <a:pt x="6" y="11"/>
                        <a:pt x="7" y="27"/>
                        <a:pt x="28" y="20"/>
                      </a:cubicBezTo>
                      <a:cubicBezTo>
                        <a:pt x="17" y="13"/>
                        <a:pt x="0" y="13"/>
                        <a:pt x="0" y="0"/>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7" name="Freeform 36">
                  <a:extLst>
                    <a:ext uri="{FF2B5EF4-FFF2-40B4-BE49-F238E27FC236}">
                      <a16:creationId xmlns:a16="http://schemas.microsoft.com/office/drawing/2014/main" id="{6D50B188-7D28-404A-8709-A2EE7FD5EC4D}"/>
                    </a:ext>
                  </a:extLst>
                </p:cNvPr>
                <p:cNvSpPr>
                  <a:spLocks/>
                </p:cNvSpPr>
                <p:nvPr userDrawn="1"/>
              </p:nvSpPr>
              <p:spPr bwMode="ltGray">
                <a:xfrm>
                  <a:off x="4794" y="480"/>
                  <a:ext cx="56" cy="34"/>
                </a:xfrm>
                <a:custGeom>
                  <a:avLst/>
                  <a:gdLst>
                    <a:gd name="T0" fmla="*/ 17 w 57"/>
                    <a:gd name="T1" fmla="*/ 2 h 42"/>
                    <a:gd name="T2" fmla="*/ 28 w 57"/>
                    <a:gd name="T3" fmla="*/ 2 h 42"/>
                    <a:gd name="T4" fmla="*/ 17 w 57"/>
                    <a:gd name="T5" fmla="*/ 2 h 42"/>
                    <a:gd name="T6" fmla="*/ 0 60000 65536"/>
                    <a:gd name="T7" fmla="*/ 0 60000 65536"/>
                    <a:gd name="T8" fmla="*/ 0 60000 65536"/>
                  </a:gdLst>
                  <a:ahLst/>
                  <a:cxnLst>
                    <a:cxn ang="T6">
                      <a:pos x="T0" y="T1"/>
                    </a:cxn>
                    <a:cxn ang="T7">
                      <a:pos x="T2" y="T3"/>
                    </a:cxn>
                    <a:cxn ang="T8">
                      <a:pos x="T4" y="T5"/>
                    </a:cxn>
                  </a:cxnLst>
                  <a:rect l="0" t="0" r="r" b="b"/>
                  <a:pathLst>
                    <a:path w="57" h="42">
                      <a:moveTo>
                        <a:pt x="17" y="25"/>
                      </a:moveTo>
                      <a:cubicBezTo>
                        <a:pt x="0" y="0"/>
                        <a:pt x="21" y="9"/>
                        <a:pt x="37" y="13"/>
                      </a:cubicBezTo>
                      <a:cubicBezTo>
                        <a:pt x="57" y="42"/>
                        <a:pt x="30" y="25"/>
                        <a:pt x="17" y="25"/>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8" name="Freeform 37">
                  <a:extLst>
                    <a:ext uri="{FF2B5EF4-FFF2-40B4-BE49-F238E27FC236}">
                      <a16:creationId xmlns:a16="http://schemas.microsoft.com/office/drawing/2014/main" id="{4A2D2D0C-EE4A-E545-AD1B-3A2A245913EF}"/>
                    </a:ext>
                  </a:extLst>
                </p:cNvPr>
                <p:cNvSpPr>
                  <a:spLocks/>
                </p:cNvSpPr>
                <p:nvPr userDrawn="1"/>
              </p:nvSpPr>
              <p:spPr bwMode="ltGray">
                <a:xfrm>
                  <a:off x="4757" y="375"/>
                  <a:ext cx="37" cy="44"/>
                </a:xfrm>
                <a:custGeom>
                  <a:avLst/>
                  <a:gdLst>
                    <a:gd name="T0" fmla="*/ 9 w 39"/>
                    <a:gd name="T1" fmla="*/ 3 h 52"/>
                    <a:gd name="T2" fmla="*/ 9 w 39"/>
                    <a:gd name="T3" fmla="*/ 0 h 52"/>
                    <a:gd name="T4" fmla="*/ 9 w 39"/>
                    <a:gd name="T5" fmla="*/ 3 h 52"/>
                    <a:gd name="T6" fmla="*/ 0 60000 65536"/>
                    <a:gd name="T7" fmla="*/ 0 60000 65536"/>
                    <a:gd name="T8" fmla="*/ 0 60000 65536"/>
                  </a:gdLst>
                  <a:ahLst/>
                  <a:cxnLst>
                    <a:cxn ang="T6">
                      <a:pos x="T0" y="T1"/>
                    </a:cxn>
                    <a:cxn ang="T7">
                      <a:pos x="T2" y="T3"/>
                    </a:cxn>
                    <a:cxn ang="T8">
                      <a:pos x="T4" y="T5"/>
                    </a:cxn>
                  </a:cxnLst>
                  <a:rect l="0" t="0" r="r" b="b"/>
                  <a:pathLst>
                    <a:path w="39" h="52">
                      <a:moveTo>
                        <a:pt x="19" y="32"/>
                      </a:moveTo>
                      <a:cubicBezTo>
                        <a:pt x="13" y="14"/>
                        <a:pt x="0" y="13"/>
                        <a:pt x="19" y="0"/>
                      </a:cubicBezTo>
                      <a:cubicBezTo>
                        <a:pt x="23" y="5"/>
                        <a:pt x="39" y="52"/>
                        <a:pt x="19" y="32"/>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9" name="Freeform 38">
                  <a:extLst>
                    <a:ext uri="{FF2B5EF4-FFF2-40B4-BE49-F238E27FC236}">
                      <a16:creationId xmlns:a16="http://schemas.microsoft.com/office/drawing/2014/main" id="{5A5208BF-8518-974B-B2E3-70AB38C3ADBA}"/>
                    </a:ext>
                  </a:extLst>
                </p:cNvPr>
                <p:cNvSpPr>
                  <a:spLocks/>
                </p:cNvSpPr>
                <p:nvPr userDrawn="1"/>
              </p:nvSpPr>
              <p:spPr bwMode="ltGray">
                <a:xfrm>
                  <a:off x="5054" y="507"/>
                  <a:ext cx="45" cy="66"/>
                </a:xfrm>
                <a:custGeom>
                  <a:avLst/>
                  <a:gdLst>
                    <a:gd name="T0" fmla="*/ 4 w 44"/>
                    <a:gd name="T1" fmla="*/ 2 h 80"/>
                    <a:gd name="T2" fmla="*/ 20 w 44"/>
                    <a:gd name="T3" fmla="*/ 2 h 80"/>
                    <a:gd name="T4" fmla="*/ 45 w 44"/>
                    <a:gd name="T5" fmla="*/ 2 h 80"/>
                    <a:gd name="T6" fmla="*/ 57 w 44"/>
                    <a:gd name="T7" fmla="*/ 2 h 80"/>
                    <a:gd name="T8" fmla="*/ 45 w 44"/>
                    <a:gd name="T9" fmla="*/ 2 h 80"/>
                    <a:gd name="T10" fmla="*/ 0 w 44"/>
                    <a:gd name="T11" fmla="*/ 2 h 80"/>
                    <a:gd name="T12" fmla="*/ 4 w 44"/>
                    <a:gd name="T13" fmla="*/ 2 h 8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4" h="80">
                      <a:moveTo>
                        <a:pt x="4" y="9"/>
                      </a:moveTo>
                      <a:cubicBezTo>
                        <a:pt x="9" y="17"/>
                        <a:pt x="18" y="24"/>
                        <a:pt x="20" y="33"/>
                      </a:cubicBezTo>
                      <a:cubicBezTo>
                        <a:pt x="21" y="38"/>
                        <a:pt x="21" y="45"/>
                        <a:pt x="24" y="49"/>
                      </a:cubicBezTo>
                      <a:cubicBezTo>
                        <a:pt x="27" y="52"/>
                        <a:pt x="32" y="52"/>
                        <a:pt x="36" y="53"/>
                      </a:cubicBezTo>
                      <a:cubicBezTo>
                        <a:pt x="41" y="68"/>
                        <a:pt x="44" y="80"/>
                        <a:pt x="24" y="73"/>
                      </a:cubicBezTo>
                      <a:cubicBezTo>
                        <a:pt x="19" y="55"/>
                        <a:pt x="11" y="37"/>
                        <a:pt x="0" y="21"/>
                      </a:cubicBezTo>
                      <a:cubicBezTo>
                        <a:pt x="4" y="4"/>
                        <a:pt x="4" y="0"/>
                        <a:pt x="4" y="9"/>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0" name="Freeform 39">
                  <a:extLst>
                    <a:ext uri="{FF2B5EF4-FFF2-40B4-BE49-F238E27FC236}">
                      <a16:creationId xmlns:a16="http://schemas.microsoft.com/office/drawing/2014/main" id="{46AA0526-6556-6740-85BC-3E015A00C7BB}"/>
                    </a:ext>
                  </a:extLst>
                </p:cNvPr>
                <p:cNvSpPr>
                  <a:spLocks/>
                </p:cNvSpPr>
                <p:nvPr userDrawn="1"/>
              </p:nvSpPr>
              <p:spPr bwMode="ltGray">
                <a:xfrm>
                  <a:off x="4260" y="6"/>
                  <a:ext cx="480" cy="100"/>
                </a:xfrm>
                <a:custGeom>
                  <a:avLst/>
                  <a:gdLst>
                    <a:gd name="T0" fmla="*/ 902244 w 323"/>
                    <a:gd name="T1" fmla="*/ 15881 h 64"/>
                    <a:gd name="T2" fmla="*/ 946471 w 323"/>
                    <a:gd name="T3" fmla="*/ 94658 h 64"/>
                    <a:gd name="T4" fmla="*/ 963526 w 323"/>
                    <a:gd name="T5" fmla="*/ 0 h 64"/>
                    <a:gd name="T6" fmla="*/ 1088010 w 323"/>
                    <a:gd name="T7" fmla="*/ 0 h 64"/>
                    <a:gd name="T8" fmla="*/ 1179443 w 323"/>
                    <a:gd name="T9" fmla="*/ 204011 h 64"/>
                    <a:gd name="T10" fmla="*/ 1306168 w 323"/>
                    <a:gd name="T11" fmla="*/ 119488 h 64"/>
                    <a:gd name="T12" fmla="*/ 1288237 w 323"/>
                    <a:gd name="T13" fmla="*/ 336309 h 64"/>
                    <a:gd name="T14" fmla="*/ 1221163 w 323"/>
                    <a:gd name="T15" fmla="*/ 546950 h 64"/>
                    <a:gd name="T16" fmla="*/ 1207884 w 323"/>
                    <a:gd name="T17" fmla="*/ 336309 h 64"/>
                    <a:gd name="T18" fmla="*/ 1179443 w 323"/>
                    <a:gd name="T19" fmla="*/ 361091 h 64"/>
                    <a:gd name="T20" fmla="*/ 1146285 w 323"/>
                    <a:gd name="T21" fmla="*/ 336309 h 64"/>
                    <a:gd name="T22" fmla="*/ 1077760 w 323"/>
                    <a:gd name="T23" fmla="*/ 249905 h 64"/>
                    <a:gd name="T24" fmla="*/ 935958 w 323"/>
                    <a:gd name="T25" fmla="*/ 444084 h 64"/>
                    <a:gd name="T26" fmla="*/ 824854 w 323"/>
                    <a:gd name="T27" fmla="*/ 521150 h 64"/>
                    <a:gd name="T28" fmla="*/ 868497 w 323"/>
                    <a:gd name="T29" fmla="*/ 668994 h 64"/>
                    <a:gd name="T30" fmla="*/ 771354 w 323"/>
                    <a:gd name="T31" fmla="*/ 735508 h 64"/>
                    <a:gd name="T32" fmla="*/ 691628 w 323"/>
                    <a:gd name="T33" fmla="*/ 712205 h 64"/>
                    <a:gd name="T34" fmla="*/ 725243 w 323"/>
                    <a:gd name="T35" fmla="*/ 668994 h 64"/>
                    <a:gd name="T36" fmla="*/ 699411 w 323"/>
                    <a:gd name="T37" fmla="*/ 470725 h 64"/>
                    <a:gd name="T38" fmla="*/ 691628 w 323"/>
                    <a:gd name="T39" fmla="*/ 361091 h 64"/>
                    <a:gd name="T40" fmla="*/ 648373 w 323"/>
                    <a:gd name="T41" fmla="*/ 272961 h 64"/>
                    <a:gd name="T42" fmla="*/ 583335 w 323"/>
                    <a:gd name="T43" fmla="*/ 318767 h 64"/>
                    <a:gd name="T44" fmla="*/ 549710 w 323"/>
                    <a:gd name="T45" fmla="*/ 318767 h 64"/>
                    <a:gd name="T46" fmla="*/ 504961 w 323"/>
                    <a:gd name="T47" fmla="*/ 291719 h 64"/>
                    <a:gd name="T48" fmla="*/ 339797 w 323"/>
                    <a:gd name="T49" fmla="*/ 24814 h 64"/>
                    <a:gd name="T50" fmla="*/ 243607 w 323"/>
                    <a:gd name="T51" fmla="*/ 163753 h 64"/>
                    <a:gd name="T52" fmla="*/ 1 w 323"/>
                    <a:gd name="T53" fmla="*/ 0 h 64"/>
                    <a:gd name="T54" fmla="*/ 902244 w 323"/>
                    <a:gd name="T55" fmla="*/ 15881 h 6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23" h="64">
                      <a:moveTo>
                        <a:pt x="220" y="1"/>
                      </a:moveTo>
                      <a:cubicBezTo>
                        <a:pt x="215" y="12"/>
                        <a:pt x="225" y="17"/>
                        <a:pt x="231" y="8"/>
                      </a:cubicBezTo>
                      <a:cubicBezTo>
                        <a:pt x="235" y="0"/>
                        <a:pt x="229" y="7"/>
                        <a:pt x="235" y="0"/>
                      </a:cubicBezTo>
                      <a:lnTo>
                        <a:pt x="265" y="0"/>
                      </a:lnTo>
                      <a:cubicBezTo>
                        <a:pt x="277" y="6"/>
                        <a:pt x="276" y="11"/>
                        <a:pt x="287" y="17"/>
                      </a:cubicBezTo>
                      <a:cubicBezTo>
                        <a:pt x="308" y="11"/>
                        <a:pt x="293" y="7"/>
                        <a:pt x="319" y="10"/>
                      </a:cubicBezTo>
                      <a:cubicBezTo>
                        <a:pt x="323" y="19"/>
                        <a:pt x="321" y="22"/>
                        <a:pt x="314" y="29"/>
                      </a:cubicBezTo>
                      <a:cubicBezTo>
                        <a:pt x="312" y="39"/>
                        <a:pt x="313" y="50"/>
                        <a:pt x="298" y="46"/>
                      </a:cubicBezTo>
                      <a:cubicBezTo>
                        <a:pt x="297" y="40"/>
                        <a:pt x="298" y="34"/>
                        <a:pt x="295" y="29"/>
                      </a:cubicBezTo>
                      <a:cubicBezTo>
                        <a:pt x="294" y="27"/>
                        <a:pt x="290" y="31"/>
                        <a:pt x="287" y="31"/>
                      </a:cubicBezTo>
                      <a:cubicBezTo>
                        <a:pt x="284" y="31"/>
                        <a:pt x="282" y="30"/>
                        <a:pt x="279" y="29"/>
                      </a:cubicBezTo>
                      <a:cubicBezTo>
                        <a:pt x="274" y="27"/>
                        <a:pt x="263" y="21"/>
                        <a:pt x="263" y="21"/>
                      </a:cubicBezTo>
                      <a:cubicBezTo>
                        <a:pt x="249" y="23"/>
                        <a:pt x="241" y="31"/>
                        <a:pt x="228" y="38"/>
                      </a:cubicBezTo>
                      <a:cubicBezTo>
                        <a:pt x="220" y="41"/>
                        <a:pt x="209" y="42"/>
                        <a:pt x="201" y="44"/>
                      </a:cubicBezTo>
                      <a:cubicBezTo>
                        <a:pt x="193" y="54"/>
                        <a:pt x="200" y="53"/>
                        <a:pt x="212" y="57"/>
                      </a:cubicBezTo>
                      <a:cubicBezTo>
                        <a:pt x="200" y="62"/>
                        <a:pt x="199" y="57"/>
                        <a:pt x="188" y="63"/>
                      </a:cubicBezTo>
                      <a:cubicBezTo>
                        <a:pt x="181" y="62"/>
                        <a:pt x="174" y="64"/>
                        <a:pt x="169" y="61"/>
                      </a:cubicBezTo>
                      <a:cubicBezTo>
                        <a:pt x="166" y="59"/>
                        <a:pt x="175" y="59"/>
                        <a:pt x="177" y="57"/>
                      </a:cubicBezTo>
                      <a:cubicBezTo>
                        <a:pt x="181" y="48"/>
                        <a:pt x="149" y="28"/>
                        <a:pt x="171" y="40"/>
                      </a:cubicBezTo>
                      <a:cubicBezTo>
                        <a:pt x="184" y="55"/>
                        <a:pt x="184" y="36"/>
                        <a:pt x="169" y="31"/>
                      </a:cubicBezTo>
                      <a:cubicBezTo>
                        <a:pt x="167" y="27"/>
                        <a:pt x="167" y="22"/>
                        <a:pt x="158" y="23"/>
                      </a:cubicBezTo>
                      <a:cubicBezTo>
                        <a:pt x="153" y="23"/>
                        <a:pt x="142" y="27"/>
                        <a:pt x="142" y="27"/>
                      </a:cubicBezTo>
                      <a:cubicBezTo>
                        <a:pt x="136" y="39"/>
                        <a:pt x="143" y="31"/>
                        <a:pt x="134" y="27"/>
                      </a:cubicBezTo>
                      <a:cubicBezTo>
                        <a:pt x="130" y="25"/>
                        <a:pt x="126" y="25"/>
                        <a:pt x="123" y="25"/>
                      </a:cubicBezTo>
                      <a:cubicBezTo>
                        <a:pt x="117" y="11"/>
                        <a:pt x="100" y="6"/>
                        <a:pt x="83" y="2"/>
                      </a:cubicBezTo>
                      <a:cubicBezTo>
                        <a:pt x="70" y="4"/>
                        <a:pt x="69" y="9"/>
                        <a:pt x="59" y="14"/>
                      </a:cubicBezTo>
                      <a:cubicBezTo>
                        <a:pt x="45" y="14"/>
                        <a:pt x="0" y="12"/>
                        <a:pt x="1" y="0"/>
                      </a:cubicBezTo>
                      <a:lnTo>
                        <a:pt x="220" y="1"/>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1" name="Freeform 40">
                  <a:extLst>
                    <a:ext uri="{FF2B5EF4-FFF2-40B4-BE49-F238E27FC236}">
                      <a16:creationId xmlns:a16="http://schemas.microsoft.com/office/drawing/2014/main" id="{913EE399-2936-BA45-8D96-E9F27A596A05}"/>
                    </a:ext>
                  </a:extLst>
                </p:cNvPr>
                <p:cNvSpPr>
                  <a:spLocks/>
                </p:cNvSpPr>
                <p:nvPr userDrawn="1"/>
              </p:nvSpPr>
              <p:spPr bwMode="ltGray">
                <a:xfrm>
                  <a:off x="3835" y="3"/>
                  <a:ext cx="446" cy="49"/>
                </a:xfrm>
                <a:custGeom>
                  <a:avLst/>
                  <a:gdLst>
                    <a:gd name="T0" fmla="*/ 434462 w 300"/>
                    <a:gd name="T1" fmla="*/ 462895 h 31"/>
                    <a:gd name="T2" fmla="*/ 126453 w 300"/>
                    <a:gd name="T3" fmla="*/ 19949 h 31"/>
                    <a:gd name="T4" fmla="*/ 1179059 w 300"/>
                    <a:gd name="T5" fmla="*/ 0 h 31"/>
                    <a:gd name="T6" fmla="*/ 1222939 w 300"/>
                    <a:gd name="T7" fmla="*/ 209386 h 31"/>
                    <a:gd name="T8" fmla="*/ 1090922 w 300"/>
                    <a:gd name="T9" fmla="*/ 239907 h 31"/>
                    <a:gd name="T10" fmla="*/ 434462 w 300"/>
                    <a:gd name="T11" fmla="*/ 462895 h 3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0" h="31">
                      <a:moveTo>
                        <a:pt x="105" y="31"/>
                      </a:moveTo>
                      <a:cubicBezTo>
                        <a:pt x="83" y="19"/>
                        <a:pt x="0" y="6"/>
                        <a:pt x="30" y="1"/>
                      </a:cubicBezTo>
                      <a:lnTo>
                        <a:pt x="285" y="0"/>
                      </a:lnTo>
                      <a:cubicBezTo>
                        <a:pt x="296" y="4"/>
                        <a:pt x="300" y="5"/>
                        <a:pt x="296" y="14"/>
                      </a:cubicBezTo>
                      <a:cubicBezTo>
                        <a:pt x="285" y="11"/>
                        <a:pt x="276" y="16"/>
                        <a:pt x="264" y="16"/>
                      </a:cubicBezTo>
                      <a:lnTo>
                        <a:pt x="105" y="31"/>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2" name="Freeform 41">
                  <a:extLst>
                    <a:ext uri="{FF2B5EF4-FFF2-40B4-BE49-F238E27FC236}">
                      <a16:creationId xmlns:a16="http://schemas.microsoft.com/office/drawing/2014/main" id="{35C736A9-8B1B-1D4C-9C1B-F7B3F8289F4D}"/>
                    </a:ext>
                  </a:extLst>
                </p:cNvPr>
                <p:cNvSpPr>
                  <a:spLocks/>
                </p:cNvSpPr>
                <p:nvPr userDrawn="1"/>
              </p:nvSpPr>
              <p:spPr bwMode="ltGray">
                <a:xfrm>
                  <a:off x="2853" y="74"/>
                  <a:ext cx="42" cy="25"/>
                </a:xfrm>
                <a:custGeom>
                  <a:avLst/>
                  <a:gdLst>
                    <a:gd name="T0" fmla="*/ 0 w 41"/>
                    <a:gd name="T1" fmla="*/ 3 h 29"/>
                    <a:gd name="T2" fmla="*/ 12 w 41"/>
                    <a:gd name="T3" fmla="*/ 3 h 29"/>
                    <a:gd name="T4" fmla="*/ 0 w 41"/>
                    <a:gd name="T5" fmla="*/ 3 h 29"/>
                    <a:gd name="T6" fmla="*/ 0 60000 65536"/>
                    <a:gd name="T7" fmla="*/ 0 60000 65536"/>
                    <a:gd name="T8" fmla="*/ 0 60000 65536"/>
                  </a:gdLst>
                  <a:ahLst/>
                  <a:cxnLst>
                    <a:cxn ang="T6">
                      <a:pos x="T0" y="T1"/>
                    </a:cxn>
                    <a:cxn ang="T7">
                      <a:pos x="T2" y="T3"/>
                    </a:cxn>
                    <a:cxn ang="T8">
                      <a:pos x="T4" y="T5"/>
                    </a:cxn>
                  </a:cxnLst>
                  <a:rect l="0" t="0" r="r" b="b"/>
                  <a:pathLst>
                    <a:path w="41" h="29">
                      <a:moveTo>
                        <a:pt x="0" y="25"/>
                      </a:moveTo>
                      <a:cubicBezTo>
                        <a:pt x="10" y="11"/>
                        <a:pt x="41" y="0"/>
                        <a:pt x="12" y="29"/>
                      </a:cubicBezTo>
                      <a:cubicBezTo>
                        <a:pt x="8" y="28"/>
                        <a:pt x="0" y="25"/>
                        <a:pt x="0" y="25"/>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3" name="Freeform 42">
                  <a:extLst>
                    <a:ext uri="{FF2B5EF4-FFF2-40B4-BE49-F238E27FC236}">
                      <a16:creationId xmlns:a16="http://schemas.microsoft.com/office/drawing/2014/main" id="{93CA3AE3-10D6-5848-BE42-28F5886DF895}"/>
                    </a:ext>
                  </a:extLst>
                </p:cNvPr>
                <p:cNvSpPr>
                  <a:spLocks/>
                </p:cNvSpPr>
                <p:nvPr userDrawn="1"/>
              </p:nvSpPr>
              <p:spPr bwMode="ltGray">
                <a:xfrm>
                  <a:off x="1704" y="3"/>
                  <a:ext cx="1022" cy="372"/>
                </a:xfrm>
                <a:custGeom>
                  <a:avLst/>
                  <a:gdLst>
                    <a:gd name="T0" fmla="*/ 2147483647 w 436"/>
                    <a:gd name="T1" fmla="*/ 117878418 h 152"/>
                    <a:gd name="T2" fmla="*/ 2147483647 w 436"/>
                    <a:gd name="T3" fmla="*/ 0 h 152"/>
                    <a:gd name="T4" fmla="*/ 2147483647 w 436"/>
                    <a:gd name="T5" fmla="*/ 2147483647 h 152"/>
                    <a:gd name="T6" fmla="*/ 2147483647 w 436"/>
                    <a:gd name="T7" fmla="*/ 2147483647 h 152"/>
                    <a:gd name="T8" fmla="*/ 2147483647 w 436"/>
                    <a:gd name="T9" fmla="*/ 2147483647 h 152"/>
                    <a:gd name="T10" fmla="*/ 2147483647 w 436"/>
                    <a:gd name="T11" fmla="*/ 2147483647 h 152"/>
                    <a:gd name="T12" fmla="*/ 2147483647 w 436"/>
                    <a:gd name="T13" fmla="*/ 2147483647 h 152"/>
                    <a:gd name="T14" fmla="*/ 2147483647 w 436"/>
                    <a:gd name="T15" fmla="*/ 2147483647 h 152"/>
                    <a:gd name="T16" fmla="*/ 2147483647 w 436"/>
                    <a:gd name="T17" fmla="*/ 2147483647 h 152"/>
                    <a:gd name="T18" fmla="*/ 2147483647 w 436"/>
                    <a:gd name="T19" fmla="*/ 2147483647 h 152"/>
                    <a:gd name="T20" fmla="*/ 2147483647 w 436"/>
                    <a:gd name="T21" fmla="*/ 2147483647 h 152"/>
                    <a:gd name="T22" fmla="*/ 2147483647 w 436"/>
                    <a:gd name="T23" fmla="*/ 2147483647 h 152"/>
                    <a:gd name="T24" fmla="*/ 2147483647 w 436"/>
                    <a:gd name="T25" fmla="*/ 2147483647 h 152"/>
                    <a:gd name="T26" fmla="*/ 2147483647 w 436"/>
                    <a:gd name="T27" fmla="*/ 2147483647 h 152"/>
                    <a:gd name="T28" fmla="*/ 2147483647 w 436"/>
                    <a:gd name="T29" fmla="*/ 2147483647 h 152"/>
                    <a:gd name="T30" fmla="*/ 2147483647 w 436"/>
                    <a:gd name="T31" fmla="*/ 2147483647 h 152"/>
                    <a:gd name="T32" fmla="*/ 2147483647 w 436"/>
                    <a:gd name="T33" fmla="*/ 2147483647 h 152"/>
                    <a:gd name="T34" fmla="*/ 2147483647 w 436"/>
                    <a:gd name="T35" fmla="*/ 2147483647 h 152"/>
                    <a:gd name="T36" fmla="*/ 2147483647 w 436"/>
                    <a:gd name="T37" fmla="*/ 2147483647 h 152"/>
                    <a:gd name="T38" fmla="*/ 2147483647 w 436"/>
                    <a:gd name="T39" fmla="*/ 2147483647 h 152"/>
                    <a:gd name="T40" fmla="*/ 2147483647 w 436"/>
                    <a:gd name="T41" fmla="*/ 2147483647 h 152"/>
                    <a:gd name="T42" fmla="*/ 2147483647 w 436"/>
                    <a:gd name="T43" fmla="*/ 2147483647 h 152"/>
                    <a:gd name="T44" fmla="*/ 2147483647 w 436"/>
                    <a:gd name="T45" fmla="*/ 2147483647 h 152"/>
                    <a:gd name="T46" fmla="*/ 2147483647 w 436"/>
                    <a:gd name="T47" fmla="*/ 2147483647 h 152"/>
                    <a:gd name="T48" fmla="*/ 2147483647 w 436"/>
                    <a:gd name="T49" fmla="*/ 2147483647 h 152"/>
                    <a:gd name="T50" fmla="*/ 2147483647 w 436"/>
                    <a:gd name="T51" fmla="*/ 2147483647 h 152"/>
                    <a:gd name="T52" fmla="*/ 2147483647 w 436"/>
                    <a:gd name="T53" fmla="*/ 2147483647 h 152"/>
                    <a:gd name="T54" fmla="*/ 0 w 436"/>
                    <a:gd name="T55" fmla="*/ 2147483647 h 152"/>
                    <a:gd name="T56" fmla="*/ 2147483647 w 436"/>
                    <a:gd name="T57" fmla="*/ 117878418 h 15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36" h="152">
                      <a:moveTo>
                        <a:pt x="73" y="1"/>
                      </a:moveTo>
                      <a:lnTo>
                        <a:pt x="436" y="0"/>
                      </a:lnTo>
                      <a:cubicBezTo>
                        <a:pt x="430" y="15"/>
                        <a:pt x="429" y="42"/>
                        <a:pt x="416" y="54"/>
                      </a:cubicBezTo>
                      <a:cubicBezTo>
                        <a:pt x="410" y="60"/>
                        <a:pt x="405" y="63"/>
                        <a:pt x="397" y="68"/>
                      </a:cubicBezTo>
                      <a:cubicBezTo>
                        <a:pt x="396" y="69"/>
                        <a:pt x="392" y="70"/>
                        <a:pt x="392" y="70"/>
                      </a:cubicBezTo>
                      <a:cubicBezTo>
                        <a:pt x="377" y="63"/>
                        <a:pt x="385" y="68"/>
                        <a:pt x="375" y="73"/>
                      </a:cubicBezTo>
                      <a:cubicBezTo>
                        <a:pt x="371" y="82"/>
                        <a:pt x="371" y="83"/>
                        <a:pt x="361" y="88"/>
                      </a:cubicBezTo>
                      <a:cubicBezTo>
                        <a:pt x="359" y="92"/>
                        <a:pt x="364" y="93"/>
                        <a:pt x="362" y="99"/>
                      </a:cubicBezTo>
                      <a:cubicBezTo>
                        <a:pt x="363" y="102"/>
                        <a:pt x="364" y="105"/>
                        <a:pt x="364" y="107"/>
                      </a:cubicBezTo>
                      <a:cubicBezTo>
                        <a:pt x="365" y="109"/>
                        <a:pt x="366" y="111"/>
                        <a:pt x="366" y="113"/>
                      </a:cubicBezTo>
                      <a:cubicBezTo>
                        <a:pt x="365" y="115"/>
                        <a:pt x="364" y="120"/>
                        <a:pt x="362" y="122"/>
                      </a:cubicBezTo>
                      <a:cubicBezTo>
                        <a:pt x="359" y="123"/>
                        <a:pt x="354" y="119"/>
                        <a:pt x="351" y="120"/>
                      </a:cubicBezTo>
                      <a:cubicBezTo>
                        <a:pt x="347" y="129"/>
                        <a:pt x="352" y="127"/>
                        <a:pt x="342" y="129"/>
                      </a:cubicBezTo>
                      <a:cubicBezTo>
                        <a:pt x="340" y="123"/>
                        <a:pt x="345" y="111"/>
                        <a:pt x="347" y="105"/>
                      </a:cubicBezTo>
                      <a:cubicBezTo>
                        <a:pt x="347" y="100"/>
                        <a:pt x="338" y="102"/>
                        <a:pt x="338" y="100"/>
                      </a:cubicBezTo>
                      <a:cubicBezTo>
                        <a:pt x="338" y="98"/>
                        <a:pt x="344" y="95"/>
                        <a:pt x="344" y="93"/>
                      </a:cubicBezTo>
                      <a:cubicBezTo>
                        <a:pt x="344" y="92"/>
                        <a:pt x="344" y="89"/>
                        <a:pt x="342" y="89"/>
                      </a:cubicBezTo>
                      <a:cubicBezTo>
                        <a:pt x="339" y="89"/>
                        <a:pt x="324" y="94"/>
                        <a:pt x="320" y="94"/>
                      </a:cubicBezTo>
                      <a:cubicBezTo>
                        <a:pt x="317" y="86"/>
                        <a:pt x="328" y="88"/>
                        <a:pt x="317" y="85"/>
                      </a:cubicBezTo>
                      <a:cubicBezTo>
                        <a:pt x="311" y="91"/>
                        <a:pt x="306" y="93"/>
                        <a:pt x="297" y="94"/>
                      </a:cubicBezTo>
                      <a:cubicBezTo>
                        <a:pt x="300" y="104"/>
                        <a:pt x="307" y="101"/>
                        <a:pt x="320" y="103"/>
                      </a:cubicBezTo>
                      <a:cubicBezTo>
                        <a:pt x="318" y="109"/>
                        <a:pt x="311" y="111"/>
                        <a:pt x="305" y="117"/>
                      </a:cubicBezTo>
                      <a:lnTo>
                        <a:pt x="311" y="126"/>
                      </a:lnTo>
                      <a:lnTo>
                        <a:pt x="315" y="138"/>
                      </a:lnTo>
                      <a:lnTo>
                        <a:pt x="309" y="139"/>
                      </a:lnTo>
                      <a:lnTo>
                        <a:pt x="314" y="144"/>
                      </a:lnTo>
                      <a:lnTo>
                        <a:pt x="307" y="152"/>
                      </a:lnTo>
                      <a:lnTo>
                        <a:pt x="0" y="149"/>
                      </a:lnTo>
                      <a:lnTo>
                        <a:pt x="73" y="1"/>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4" name="Freeform 43">
                  <a:extLst>
                    <a:ext uri="{FF2B5EF4-FFF2-40B4-BE49-F238E27FC236}">
                      <a16:creationId xmlns:a16="http://schemas.microsoft.com/office/drawing/2014/main" id="{1F923410-67D5-7640-BCAB-FC2F632EA220}"/>
                    </a:ext>
                  </a:extLst>
                </p:cNvPr>
                <p:cNvSpPr>
                  <a:spLocks/>
                </p:cNvSpPr>
                <p:nvPr userDrawn="1"/>
              </p:nvSpPr>
              <p:spPr bwMode="ltGray">
                <a:xfrm>
                  <a:off x="2729" y="-9"/>
                  <a:ext cx="47" cy="134"/>
                </a:xfrm>
                <a:custGeom>
                  <a:avLst/>
                  <a:gdLst>
                    <a:gd name="T0" fmla="*/ 5 w 47"/>
                    <a:gd name="T1" fmla="*/ 2 h 165"/>
                    <a:gd name="T2" fmla="*/ 15 w 47"/>
                    <a:gd name="T3" fmla="*/ 2 h 165"/>
                    <a:gd name="T4" fmla="*/ 17 w 47"/>
                    <a:gd name="T5" fmla="*/ 2 h 165"/>
                    <a:gd name="T6" fmla="*/ 11 w 47"/>
                    <a:gd name="T7" fmla="*/ 2 h 165"/>
                    <a:gd name="T8" fmla="*/ 17 w 47"/>
                    <a:gd name="T9" fmla="*/ 2 h 165"/>
                    <a:gd name="T10" fmla="*/ 21 w 47"/>
                    <a:gd name="T11" fmla="*/ 0 h 165"/>
                    <a:gd name="T12" fmla="*/ 31 w 47"/>
                    <a:gd name="T13" fmla="*/ 2 h 165"/>
                    <a:gd name="T14" fmla="*/ 47 w 47"/>
                    <a:gd name="T15" fmla="*/ 2 h 165"/>
                    <a:gd name="T16" fmla="*/ 31 w 47"/>
                    <a:gd name="T17" fmla="*/ 2 h 165"/>
                    <a:gd name="T18" fmla="*/ 23 w 47"/>
                    <a:gd name="T19" fmla="*/ 2 h 165"/>
                    <a:gd name="T20" fmla="*/ 21 w 47"/>
                    <a:gd name="T21" fmla="*/ 2 h 165"/>
                    <a:gd name="T22" fmla="*/ 27 w 47"/>
                    <a:gd name="T23" fmla="*/ 2 h 165"/>
                    <a:gd name="T24" fmla="*/ 31 w 47"/>
                    <a:gd name="T25" fmla="*/ 2 h 165"/>
                    <a:gd name="T26" fmla="*/ 13 w 47"/>
                    <a:gd name="T27" fmla="*/ 2 h 165"/>
                    <a:gd name="T28" fmla="*/ 7 w 47"/>
                    <a:gd name="T29" fmla="*/ 2 h 165"/>
                    <a:gd name="T30" fmla="*/ 3 w 47"/>
                    <a:gd name="T31" fmla="*/ 2 h 165"/>
                    <a:gd name="T32" fmla="*/ 5 w 47"/>
                    <a:gd name="T33" fmla="*/ 2 h 16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7" h="165">
                      <a:moveTo>
                        <a:pt x="5" y="156"/>
                      </a:moveTo>
                      <a:cubicBezTo>
                        <a:pt x="0" y="141"/>
                        <a:pt x="1" y="118"/>
                        <a:pt x="15" y="108"/>
                      </a:cubicBezTo>
                      <a:cubicBezTo>
                        <a:pt x="16" y="95"/>
                        <a:pt x="17" y="81"/>
                        <a:pt x="17" y="68"/>
                      </a:cubicBezTo>
                      <a:cubicBezTo>
                        <a:pt x="17" y="58"/>
                        <a:pt x="11" y="40"/>
                        <a:pt x="11" y="40"/>
                      </a:cubicBezTo>
                      <a:cubicBezTo>
                        <a:pt x="14" y="20"/>
                        <a:pt x="11" y="29"/>
                        <a:pt x="17" y="12"/>
                      </a:cubicBezTo>
                      <a:cubicBezTo>
                        <a:pt x="18" y="8"/>
                        <a:pt x="21" y="0"/>
                        <a:pt x="21" y="0"/>
                      </a:cubicBezTo>
                      <a:cubicBezTo>
                        <a:pt x="38" y="6"/>
                        <a:pt x="33" y="7"/>
                        <a:pt x="31" y="30"/>
                      </a:cubicBezTo>
                      <a:cubicBezTo>
                        <a:pt x="38" y="52"/>
                        <a:pt x="40" y="76"/>
                        <a:pt x="47" y="98"/>
                      </a:cubicBezTo>
                      <a:cubicBezTo>
                        <a:pt x="44" y="116"/>
                        <a:pt x="45" y="113"/>
                        <a:pt x="31" y="108"/>
                      </a:cubicBezTo>
                      <a:cubicBezTo>
                        <a:pt x="25" y="118"/>
                        <a:pt x="28" y="112"/>
                        <a:pt x="23" y="126"/>
                      </a:cubicBezTo>
                      <a:cubicBezTo>
                        <a:pt x="22" y="128"/>
                        <a:pt x="21" y="132"/>
                        <a:pt x="21" y="132"/>
                      </a:cubicBezTo>
                      <a:cubicBezTo>
                        <a:pt x="23" y="133"/>
                        <a:pt x="26" y="132"/>
                        <a:pt x="27" y="134"/>
                      </a:cubicBezTo>
                      <a:cubicBezTo>
                        <a:pt x="29" y="137"/>
                        <a:pt x="31" y="146"/>
                        <a:pt x="31" y="146"/>
                      </a:cubicBezTo>
                      <a:cubicBezTo>
                        <a:pt x="27" y="165"/>
                        <a:pt x="23" y="155"/>
                        <a:pt x="13" y="148"/>
                      </a:cubicBezTo>
                      <a:cubicBezTo>
                        <a:pt x="11" y="152"/>
                        <a:pt x="11" y="160"/>
                        <a:pt x="7" y="160"/>
                      </a:cubicBezTo>
                      <a:cubicBezTo>
                        <a:pt x="5" y="160"/>
                        <a:pt x="4" y="156"/>
                        <a:pt x="3" y="154"/>
                      </a:cubicBezTo>
                      <a:cubicBezTo>
                        <a:pt x="3" y="153"/>
                        <a:pt x="4" y="155"/>
                        <a:pt x="5" y="156"/>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5" name="Freeform 44">
                  <a:extLst>
                    <a:ext uri="{FF2B5EF4-FFF2-40B4-BE49-F238E27FC236}">
                      <a16:creationId xmlns:a16="http://schemas.microsoft.com/office/drawing/2014/main" id="{4E44AAC5-AB0B-1941-86F9-B7A5CBCCA5AB}"/>
                    </a:ext>
                  </a:extLst>
                </p:cNvPr>
                <p:cNvSpPr>
                  <a:spLocks/>
                </p:cNvSpPr>
                <p:nvPr userDrawn="1"/>
              </p:nvSpPr>
              <p:spPr bwMode="ltGray">
                <a:xfrm>
                  <a:off x="2701" y="103"/>
                  <a:ext cx="138" cy="84"/>
                </a:xfrm>
                <a:custGeom>
                  <a:avLst/>
                  <a:gdLst>
                    <a:gd name="T0" fmla="*/ 26 w 138"/>
                    <a:gd name="T1" fmla="*/ 2 h 103"/>
                    <a:gd name="T2" fmla="*/ 30 w 138"/>
                    <a:gd name="T3" fmla="*/ 2 h 103"/>
                    <a:gd name="T4" fmla="*/ 50 w 138"/>
                    <a:gd name="T5" fmla="*/ 2 h 103"/>
                    <a:gd name="T6" fmla="*/ 54 w 138"/>
                    <a:gd name="T7" fmla="*/ 2 h 103"/>
                    <a:gd name="T8" fmla="*/ 66 w 138"/>
                    <a:gd name="T9" fmla="*/ 2 h 103"/>
                    <a:gd name="T10" fmla="*/ 80 w 138"/>
                    <a:gd name="T11" fmla="*/ 2 h 103"/>
                    <a:gd name="T12" fmla="*/ 116 w 138"/>
                    <a:gd name="T13" fmla="*/ 2 h 103"/>
                    <a:gd name="T14" fmla="*/ 130 w 138"/>
                    <a:gd name="T15" fmla="*/ 2 h 103"/>
                    <a:gd name="T16" fmla="*/ 138 w 138"/>
                    <a:gd name="T17" fmla="*/ 2 h 103"/>
                    <a:gd name="T18" fmla="*/ 106 w 138"/>
                    <a:gd name="T19" fmla="*/ 2 h 103"/>
                    <a:gd name="T20" fmla="*/ 84 w 138"/>
                    <a:gd name="T21" fmla="*/ 2 h 103"/>
                    <a:gd name="T22" fmla="*/ 66 w 138"/>
                    <a:gd name="T23" fmla="*/ 2 h 103"/>
                    <a:gd name="T24" fmla="*/ 48 w 138"/>
                    <a:gd name="T25" fmla="*/ 2 h 103"/>
                    <a:gd name="T26" fmla="*/ 26 w 138"/>
                    <a:gd name="T27" fmla="*/ 2 h 103"/>
                    <a:gd name="T28" fmla="*/ 20 w 138"/>
                    <a:gd name="T29" fmla="*/ 2 h 103"/>
                    <a:gd name="T30" fmla="*/ 22 w 138"/>
                    <a:gd name="T31" fmla="*/ 2 h 103"/>
                    <a:gd name="T32" fmla="*/ 0 w 138"/>
                    <a:gd name="T33" fmla="*/ 2 h 103"/>
                    <a:gd name="T34" fmla="*/ 10 w 138"/>
                    <a:gd name="T35" fmla="*/ 2 h 103"/>
                    <a:gd name="T36" fmla="*/ 26 w 138"/>
                    <a:gd name="T37" fmla="*/ 2 h 10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38" h="103">
                      <a:moveTo>
                        <a:pt x="26" y="61"/>
                      </a:moveTo>
                      <a:cubicBezTo>
                        <a:pt x="29" y="53"/>
                        <a:pt x="33" y="51"/>
                        <a:pt x="30" y="43"/>
                      </a:cubicBezTo>
                      <a:cubicBezTo>
                        <a:pt x="33" y="27"/>
                        <a:pt x="37" y="24"/>
                        <a:pt x="50" y="33"/>
                      </a:cubicBezTo>
                      <a:cubicBezTo>
                        <a:pt x="51" y="37"/>
                        <a:pt x="53" y="41"/>
                        <a:pt x="54" y="45"/>
                      </a:cubicBezTo>
                      <a:cubicBezTo>
                        <a:pt x="55" y="49"/>
                        <a:pt x="66" y="49"/>
                        <a:pt x="66" y="49"/>
                      </a:cubicBezTo>
                      <a:cubicBezTo>
                        <a:pt x="75" y="43"/>
                        <a:pt x="77" y="45"/>
                        <a:pt x="80" y="55"/>
                      </a:cubicBezTo>
                      <a:cubicBezTo>
                        <a:pt x="92" y="47"/>
                        <a:pt x="101" y="37"/>
                        <a:pt x="116" y="33"/>
                      </a:cubicBezTo>
                      <a:cubicBezTo>
                        <a:pt x="125" y="19"/>
                        <a:pt x="120" y="24"/>
                        <a:pt x="130" y="17"/>
                      </a:cubicBezTo>
                      <a:cubicBezTo>
                        <a:pt x="134" y="11"/>
                        <a:pt x="134" y="0"/>
                        <a:pt x="138" y="11"/>
                      </a:cubicBezTo>
                      <a:cubicBezTo>
                        <a:pt x="135" y="31"/>
                        <a:pt x="126" y="45"/>
                        <a:pt x="106" y="49"/>
                      </a:cubicBezTo>
                      <a:cubicBezTo>
                        <a:pt x="97" y="55"/>
                        <a:pt x="93" y="61"/>
                        <a:pt x="84" y="67"/>
                      </a:cubicBezTo>
                      <a:cubicBezTo>
                        <a:pt x="80" y="79"/>
                        <a:pt x="79" y="79"/>
                        <a:pt x="66" y="81"/>
                      </a:cubicBezTo>
                      <a:cubicBezTo>
                        <a:pt x="60" y="90"/>
                        <a:pt x="57" y="97"/>
                        <a:pt x="48" y="103"/>
                      </a:cubicBezTo>
                      <a:cubicBezTo>
                        <a:pt x="42" y="94"/>
                        <a:pt x="37" y="93"/>
                        <a:pt x="26" y="89"/>
                      </a:cubicBezTo>
                      <a:cubicBezTo>
                        <a:pt x="24" y="88"/>
                        <a:pt x="20" y="87"/>
                        <a:pt x="20" y="87"/>
                      </a:cubicBezTo>
                      <a:cubicBezTo>
                        <a:pt x="10" y="90"/>
                        <a:pt x="14" y="94"/>
                        <a:pt x="22" y="97"/>
                      </a:cubicBezTo>
                      <a:cubicBezTo>
                        <a:pt x="14" y="103"/>
                        <a:pt x="9" y="100"/>
                        <a:pt x="0" y="97"/>
                      </a:cubicBezTo>
                      <a:cubicBezTo>
                        <a:pt x="2" y="87"/>
                        <a:pt x="1" y="82"/>
                        <a:pt x="10" y="79"/>
                      </a:cubicBezTo>
                      <a:cubicBezTo>
                        <a:pt x="15" y="63"/>
                        <a:pt x="14" y="69"/>
                        <a:pt x="26" y="61"/>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6" name="Freeform 45">
                  <a:extLst>
                    <a:ext uri="{FF2B5EF4-FFF2-40B4-BE49-F238E27FC236}">
                      <a16:creationId xmlns:a16="http://schemas.microsoft.com/office/drawing/2014/main" id="{C37E2990-AB23-1E46-BF4E-D7F44E95CF48}"/>
                    </a:ext>
                  </a:extLst>
                </p:cNvPr>
                <p:cNvSpPr>
                  <a:spLocks/>
                </p:cNvSpPr>
                <p:nvPr userDrawn="1"/>
              </p:nvSpPr>
              <p:spPr bwMode="ltGray">
                <a:xfrm>
                  <a:off x="2553" y="182"/>
                  <a:ext cx="187" cy="176"/>
                </a:xfrm>
                <a:custGeom>
                  <a:avLst/>
                  <a:gdLst>
                    <a:gd name="T0" fmla="*/ 137 w 188"/>
                    <a:gd name="T1" fmla="*/ 2 h 214"/>
                    <a:gd name="T2" fmla="*/ 139 w 188"/>
                    <a:gd name="T3" fmla="*/ 2 h 214"/>
                    <a:gd name="T4" fmla="*/ 149 w 188"/>
                    <a:gd name="T5" fmla="*/ 0 h 214"/>
                    <a:gd name="T6" fmla="*/ 161 w 188"/>
                    <a:gd name="T7" fmla="*/ 2 h 214"/>
                    <a:gd name="T8" fmla="*/ 167 w 188"/>
                    <a:gd name="T9" fmla="*/ 2 h 214"/>
                    <a:gd name="T10" fmla="*/ 157 w 188"/>
                    <a:gd name="T11" fmla="*/ 2 h 214"/>
                    <a:gd name="T12" fmla="*/ 149 w 188"/>
                    <a:gd name="T13" fmla="*/ 2 h 214"/>
                    <a:gd name="T14" fmla="*/ 141 w 188"/>
                    <a:gd name="T15" fmla="*/ 2 h 214"/>
                    <a:gd name="T16" fmla="*/ 123 w 188"/>
                    <a:gd name="T17" fmla="*/ 2 h 214"/>
                    <a:gd name="T18" fmla="*/ 99 w 188"/>
                    <a:gd name="T19" fmla="*/ 2 h 214"/>
                    <a:gd name="T20" fmla="*/ 94 w 188"/>
                    <a:gd name="T21" fmla="*/ 2 h 214"/>
                    <a:gd name="T22" fmla="*/ 94 w 188"/>
                    <a:gd name="T23" fmla="*/ 2 h 214"/>
                    <a:gd name="T24" fmla="*/ 90 w 188"/>
                    <a:gd name="T25" fmla="*/ 2 h 214"/>
                    <a:gd name="T26" fmla="*/ 80 w 188"/>
                    <a:gd name="T27" fmla="*/ 2 h 214"/>
                    <a:gd name="T28" fmla="*/ 58 w 188"/>
                    <a:gd name="T29" fmla="*/ 2 h 214"/>
                    <a:gd name="T30" fmla="*/ 76 w 188"/>
                    <a:gd name="T31" fmla="*/ 2 h 214"/>
                    <a:gd name="T32" fmla="*/ 78 w 188"/>
                    <a:gd name="T33" fmla="*/ 2 h 214"/>
                    <a:gd name="T34" fmla="*/ 58 w 188"/>
                    <a:gd name="T35" fmla="*/ 2 h 214"/>
                    <a:gd name="T36" fmla="*/ 34 w 188"/>
                    <a:gd name="T37" fmla="*/ 2 h 214"/>
                    <a:gd name="T38" fmla="*/ 36 w 188"/>
                    <a:gd name="T39" fmla="*/ 2 h 214"/>
                    <a:gd name="T40" fmla="*/ 46 w 188"/>
                    <a:gd name="T41" fmla="*/ 2 h 214"/>
                    <a:gd name="T42" fmla="*/ 34 w 188"/>
                    <a:gd name="T43" fmla="*/ 2 h 214"/>
                    <a:gd name="T44" fmla="*/ 26 w 188"/>
                    <a:gd name="T45" fmla="*/ 2 h 214"/>
                    <a:gd name="T46" fmla="*/ 30 w 188"/>
                    <a:gd name="T47" fmla="*/ 3 h 214"/>
                    <a:gd name="T48" fmla="*/ 14 w 188"/>
                    <a:gd name="T49" fmla="*/ 3 h 214"/>
                    <a:gd name="T50" fmla="*/ 0 w 188"/>
                    <a:gd name="T51" fmla="*/ 4 h 214"/>
                    <a:gd name="T52" fmla="*/ 8 w 188"/>
                    <a:gd name="T53" fmla="*/ 3 h 214"/>
                    <a:gd name="T54" fmla="*/ 0 w 188"/>
                    <a:gd name="T55" fmla="*/ 2 h 214"/>
                    <a:gd name="T56" fmla="*/ 14 w 188"/>
                    <a:gd name="T57" fmla="*/ 2 h 214"/>
                    <a:gd name="T58" fmla="*/ 32 w 188"/>
                    <a:gd name="T59" fmla="*/ 2 h 214"/>
                    <a:gd name="T60" fmla="*/ 44 w 188"/>
                    <a:gd name="T61" fmla="*/ 2 h 214"/>
                    <a:gd name="T62" fmla="*/ 72 w 188"/>
                    <a:gd name="T63" fmla="*/ 2 h 214"/>
                    <a:gd name="T64" fmla="*/ 84 w 188"/>
                    <a:gd name="T65" fmla="*/ 2 h 214"/>
                    <a:gd name="T66" fmla="*/ 94 w 188"/>
                    <a:gd name="T67" fmla="*/ 2 h 214"/>
                    <a:gd name="T68" fmla="*/ 99 w 188"/>
                    <a:gd name="T69" fmla="*/ 2 h 214"/>
                    <a:gd name="T70" fmla="*/ 111 w 188"/>
                    <a:gd name="T71" fmla="*/ 2 h 214"/>
                    <a:gd name="T72" fmla="*/ 129 w 188"/>
                    <a:gd name="T73" fmla="*/ 2 h 214"/>
                    <a:gd name="T74" fmla="*/ 133 w 188"/>
                    <a:gd name="T75" fmla="*/ 2 h 214"/>
                    <a:gd name="T76" fmla="*/ 127 w 188"/>
                    <a:gd name="T77" fmla="*/ 2 h 214"/>
                    <a:gd name="T78" fmla="*/ 131 w 188"/>
                    <a:gd name="T79" fmla="*/ 2 h 214"/>
                    <a:gd name="T80" fmla="*/ 137 w 188"/>
                    <a:gd name="T81" fmla="*/ 2 h 21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88" h="214">
                      <a:moveTo>
                        <a:pt x="158" y="24"/>
                      </a:moveTo>
                      <a:cubicBezTo>
                        <a:pt x="156" y="18"/>
                        <a:pt x="160" y="6"/>
                        <a:pt x="160" y="6"/>
                      </a:cubicBezTo>
                      <a:cubicBezTo>
                        <a:pt x="167" y="16"/>
                        <a:pt x="167" y="8"/>
                        <a:pt x="170" y="0"/>
                      </a:cubicBezTo>
                      <a:cubicBezTo>
                        <a:pt x="181" y="4"/>
                        <a:pt x="179" y="14"/>
                        <a:pt x="182" y="24"/>
                      </a:cubicBezTo>
                      <a:cubicBezTo>
                        <a:pt x="184" y="30"/>
                        <a:pt x="188" y="42"/>
                        <a:pt x="188" y="42"/>
                      </a:cubicBezTo>
                      <a:cubicBezTo>
                        <a:pt x="183" y="56"/>
                        <a:pt x="188" y="52"/>
                        <a:pt x="178" y="58"/>
                      </a:cubicBezTo>
                      <a:cubicBezTo>
                        <a:pt x="174" y="63"/>
                        <a:pt x="170" y="76"/>
                        <a:pt x="170" y="76"/>
                      </a:cubicBezTo>
                      <a:cubicBezTo>
                        <a:pt x="169" y="100"/>
                        <a:pt x="173" y="110"/>
                        <a:pt x="162" y="126"/>
                      </a:cubicBezTo>
                      <a:cubicBezTo>
                        <a:pt x="150" y="118"/>
                        <a:pt x="155" y="132"/>
                        <a:pt x="144" y="136"/>
                      </a:cubicBezTo>
                      <a:cubicBezTo>
                        <a:pt x="135" y="134"/>
                        <a:pt x="129" y="135"/>
                        <a:pt x="120" y="138"/>
                      </a:cubicBezTo>
                      <a:cubicBezTo>
                        <a:pt x="114" y="129"/>
                        <a:pt x="122" y="127"/>
                        <a:pt x="112" y="124"/>
                      </a:cubicBezTo>
                      <a:cubicBezTo>
                        <a:pt x="108" y="130"/>
                        <a:pt x="108" y="142"/>
                        <a:pt x="102" y="146"/>
                      </a:cubicBezTo>
                      <a:cubicBezTo>
                        <a:pt x="98" y="148"/>
                        <a:pt x="90" y="150"/>
                        <a:pt x="90" y="150"/>
                      </a:cubicBezTo>
                      <a:cubicBezTo>
                        <a:pt x="87" y="141"/>
                        <a:pt x="89" y="135"/>
                        <a:pt x="80" y="132"/>
                      </a:cubicBezTo>
                      <a:cubicBezTo>
                        <a:pt x="68" y="134"/>
                        <a:pt x="65" y="134"/>
                        <a:pt x="58" y="144"/>
                      </a:cubicBezTo>
                      <a:cubicBezTo>
                        <a:pt x="66" y="150"/>
                        <a:pt x="68" y="147"/>
                        <a:pt x="76" y="142"/>
                      </a:cubicBezTo>
                      <a:cubicBezTo>
                        <a:pt x="81" y="146"/>
                        <a:pt x="85" y="155"/>
                        <a:pt x="78" y="160"/>
                      </a:cubicBezTo>
                      <a:cubicBezTo>
                        <a:pt x="75" y="162"/>
                        <a:pt x="62" y="165"/>
                        <a:pt x="58" y="166"/>
                      </a:cubicBezTo>
                      <a:cubicBezTo>
                        <a:pt x="48" y="173"/>
                        <a:pt x="44" y="173"/>
                        <a:pt x="34" y="166"/>
                      </a:cubicBezTo>
                      <a:cubicBezTo>
                        <a:pt x="35" y="162"/>
                        <a:pt x="34" y="158"/>
                        <a:pt x="36" y="154"/>
                      </a:cubicBezTo>
                      <a:cubicBezTo>
                        <a:pt x="38" y="150"/>
                        <a:pt x="55" y="146"/>
                        <a:pt x="46" y="144"/>
                      </a:cubicBezTo>
                      <a:cubicBezTo>
                        <a:pt x="42" y="143"/>
                        <a:pt x="34" y="148"/>
                        <a:pt x="34" y="148"/>
                      </a:cubicBezTo>
                      <a:cubicBezTo>
                        <a:pt x="32" y="155"/>
                        <a:pt x="28" y="159"/>
                        <a:pt x="26" y="166"/>
                      </a:cubicBezTo>
                      <a:cubicBezTo>
                        <a:pt x="36" y="182"/>
                        <a:pt x="36" y="173"/>
                        <a:pt x="30" y="190"/>
                      </a:cubicBezTo>
                      <a:cubicBezTo>
                        <a:pt x="28" y="196"/>
                        <a:pt x="14" y="200"/>
                        <a:pt x="14" y="200"/>
                      </a:cubicBezTo>
                      <a:cubicBezTo>
                        <a:pt x="5" y="214"/>
                        <a:pt x="11" y="210"/>
                        <a:pt x="0" y="214"/>
                      </a:cubicBezTo>
                      <a:cubicBezTo>
                        <a:pt x="2" y="202"/>
                        <a:pt x="5" y="198"/>
                        <a:pt x="8" y="188"/>
                      </a:cubicBezTo>
                      <a:cubicBezTo>
                        <a:pt x="6" y="178"/>
                        <a:pt x="3" y="173"/>
                        <a:pt x="0" y="164"/>
                      </a:cubicBezTo>
                      <a:cubicBezTo>
                        <a:pt x="3" y="156"/>
                        <a:pt x="7" y="157"/>
                        <a:pt x="14" y="152"/>
                      </a:cubicBezTo>
                      <a:cubicBezTo>
                        <a:pt x="18" y="141"/>
                        <a:pt x="23" y="140"/>
                        <a:pt x="32" y="134"/>
                      </a:cubicBezTo>
                      <a:cubicBezTo>
                        <a:pt x="37" y="127"/>
                        <a:pt x="37" y="123"/>
                        <a:pt x="44" y="118"/>
                      </a:cubicBezTo>
                      <a:cubicBezTo>
                        <a:pt x="64" y="121"/>
                        <a:pt x="55" y="122"/>
                        <a:pt x="72" y="116"/>
                      </a:cubicBezTo>
                      <a:cubicBezTo>
                        <a:pt x="76" y="115"/>
                        <a:pt x="84" y="112"/>
                        <a:pt x="84" y="112"/>
                      </a:cubicBezTo>
                      <a:cubicBezTo>
                        <a:pt x="105" y="119"/>
                        <a:pt x="97" y="84"/>
                        <a:pt x="114" y="78"/>
                      </a:cubicBezTo>
                      <a:cubicBezTo>
                        <a:pt x="117" y="87"/>
                        <a:pt x="110" y="89"/>
                        <a:pt x="120" y="92"/>
                      </a:cubicBezTo>
                      <a:cubicBezTo>
                        <a:pt x="125" y="85"/>
                        <a:pt x="125" y="81"/>
                        <a:pt x="132" y="76"/>
                      </a:cubicBezTo>
                      <a:cubicBezTo>
                        <a:pt x="138" y="68"/>
                        <a:pt x="146" y="65"/>
                        <a:pt x="150" y="54"/>
                      </a:cubicBezTo>
                      <a:cubicBezTo>
                        <a:pt x="151" y="50"/>
                        <a:pt x="154" y="42"/>
                        <a:pt x="154" y="42"/>
                      </a:cubicBezTo>
                      <a:cubicBezTo>
                        <a:pt x="152" y="41"/>
                        <a:pt x="148" y="40"/>
                        <a:pt x="148" y="38"/>
                      </a:cubicBezTo>
                      <a:cubicBezTo>
                        <a:pt x="148" y="36"/>
                        <a:pt x="161" y="33"/>
                        <a:pt x="152" y="32"/>
                      </a:cubicBezTo>
                      <a:lnTo>
                        <a:pt x="158" y="24"/>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7" name="Freeform 46">
                  <a:extLst>
                    <a:ext uri="{FF2B5EF4-FFF2-40B4-BE49-F238E27FC236}">
                      <a16:creationId xmlns:a16="http://schemas.microsoft.com/office/drawing/2014/main" id="{2C6D2A97-F90F-6647-B5E5-36856AD402D4}"/>
                    </a:ext>
                  </a:extLst>
                </p:cNvPr>
                <p:cNvSpPr>
                  <a:spLocks/>
                </p:cNvSpPr>
                <p:nvPr userDrawn="1"/>
              </p:nvSpPr>
              <p:spPr bwMode="ltGray">
                <a:xfrm>
                  <a:off x="2677" y="233"/>
                  <a:ext cx="14" cy="10"/>
                </a:xfrm>
                <a:custGeom>
                  <a:avLst/>
                  <a:gdLst>
                    <a:gd name="T0" fmla="*/ 0 w 13"/>
                    <a:gd name="T1" fmla="*/ 2 h 13"/>
                    <a:gd name="T2" fmla="*/ 4 w 13"/>
                    <a:gd name="T3" fmla="*/ 2 h 13"/>
                    <a:gd name="T4" fmla="*/ 0 w 13"/>
                    <a:gd name="T5" fmla="*/ 2 h 13"/>
                    <a:gd name="T6" fmla="*/ 0 60000 65536"/>
                    <a:gd name="T7" fmla="*/ 0 60000 65536"/>
                    <a:gd name="T8" fmla="*/ 0 60000 65536"/>
                  </a:gdLst>
                  <a:ahLst/>
                  <a:cxnLst>
                    <a:cxn ang="T6">
                      <a:pos x="T0" y="T1"/>
                    </a:cxn>
                    <a:cxn ang="T7">
                      <a:pos x="T2" y="T3"/>
                    </a:cxn>
                    <a:cxn ang="T8">
                      <a:pos x="T4" y="T5"/>
                    </a:cxn>
                  </a:cxnLst>
                  <a:rect l="0" t="0" r="r" b="b"/>
                  <a:pathLst>
                    <a:path w="13" h="13">
                      <a:moveTo>
                        <a:pt x="0" y="9"/>
                      </a:moveTo>
                      <a:cubicBezTo>
                        <a:pt x="6" y="0"/>
                        <a:pt x="13" y="7"/>
                        <a:pt x="4" y="13"/>
                      </a:cubicBezTo>
                      <a:cubicBezTo>
                        <a:pt x="0" y="6"/>
                        <a:pt x="0" y="5"/>
                        <a:pt x="0" y="9"/>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8" name="Freeform 47">
                  <a:extLst>
                    <a:ext uri="{FF2B5EF4-FFF2-40B4-BE49-F238E27FC236}">
                      <a16:creationId xmlns:a16="http://schemas.microsoft.com/office/drawing/2014/main" id="{DA4199F9-9FDC-324E-9F49-18D367909C21}"/>
                    </a:ext>
                  </a:extLst>
                </p:cNvPr>
                <p:cNvSpPr>
                  <a:spLocks/>
                </p:cNvSpPr>
                <p:nvPr userDrawn="1"/>
              </p:nvSpPr>
              <p:spPr bwMode="ltGray">
                <a:xfrm>
                  <a:off x="1627" y="353"/>
                  <a:ext cx="813" cy="462"/>
                </a:xfrm>
                <a:custGeom>
                  <a:avLst/>
                  <a:gdLst>
                    <a:gd name="T0" fmla="*/ 833 w 812"/>
                    <a:gd name="T1" fmla="*/ 2 h 564"/>
                    <a:gd name="T2" fmla="*/ 799 w 812"/>
                    <a:gd name="T3" fmla="*/ 2 h 564"/>
                    <a:gd name="T4" fmla="*/ 769 w 812"/>
                    <a:gd name="T5" fmla="*/ 2 h 564"/>
                    <a:gd name="T6" fmla="*/ 743 w 812"/>
                    <a:gd name="T7" fmla="*/ 2 h 564"/>
                    <a:gd name="T8" fmla="*/ 655 w 812"/>
                    <a:gd name="T9" fmla="*/ 2 h 564"/>
                    <a:gd name="T10" fmla="*/ 653 w 812"/>
                    <a:gd name="T11" fmla="*/ 3 h 564"/>
                    <a:gd name="T12" fmla="*/ 625 w 812"/>
                    <a:gd name="T13" fmla="*/ 3 h 564"/>
                    <a:gd name="T14" fmla="*/ 641 w 812"/>
                    <a:gd name="T15" fmla="*/ 2 h 564"/>
                    <a:gd name="T16" fmla="*/ 597 w 812"/>
                    <a:gd name="T17" fmla="*/ 2 h 564"/>
                    <a:gd name="T18" fmla="*/ 577 w 812"/>
                    <a:gd name="T19" fmla="*/ 3 h 564"/>
                    <a:gd name="T20" fmla="*/ 617 w 812"/>
                    <a:gd name="T21" fmla="*/ 4 h 564"/>
                    <a:gd name="T22" fmla="*/ 615 w 812"/>
                    <a:gd name="T23" fmla="*/ 6 h 564"/>
                    <a:gd name="T24" fmla="*/ 563 w 812"/>
                    <a:gd name="T25" fmla="*/ 6 h 564"/>
                    <a:gd name="T26" fmla="*/ 543 w 812"/>
                    <a:gd name="T27" fmla="*/ 6 h 564"/>
                    <a:gd name="T28" fmla="*/ 503 w 812"/>
                    <a:gd name="T29" fmla="*/ 5 h 564"/>
                    <a:gd name="T30" fmla="*/ 483 w 812"/>
                    <a:gd name="T31" fmla="*/ 5 h 564"/>
                    <a:gd name="T32" fmla="*/ 471 w 812"/>
                    <a:gd name="T33" fmla="*/ 6 h 564"/>
                    <a:gd name="T34" fmla="*/ 521 w 812"/>
                    <a:gd name="T35" fmla="*/ 7 h 564"/>
                    <a:gd name="T36" fmla="*/ 531 w 812"/>
                    <a:gd name="T37" fmla="*/ 7 h 564"/>
                    <a:gd name="T38" fmla="*/ 547 w 812"/>
                    <a:gd name="T39" fmla="*/ 9 h 564"/>
                    <a:gd name="T40" fmla="*/ 513 w 812"/>
                    <a:gd name="T41" fmla="*/ 9 h 564"/>
                    <a:gd name="T42" fmla="*/ 491 w 812"/>
                    <a:gd name="T43" fmla="*/ 7 h 564"/>
                    <a:gd name="T44" fmla="*/ 443 w 812"/>
                    <a:gd name="T45" fmla="*/ 6 h 564"/>
                    <a:gd name="T46" fmla="*/ 447 w 812"/>
                    <a:gd name="T47" fmla="*/ 5 h 564"/>
                    <a:gd name="T48" fmla="*/ 443 w 812"/>
                    <a:gd name="T49" fmla="*/ 4 h 564"/>
                    <a:gd name="T50" fmla="*/ 433 w 812"/>
                    <a:gd name="T51" fmla="*/ 4 h 564"/>
                    <a:gd name="T52" fmla="*/ 386 w 812"/>
                    <a:gd name="T53" fmla="*/ 4 h 564"/>
                    <a:gd name="T54" fmla="*/ 360 w 812"/>
                    <a:gd name="T55" fmla="*/ 2 h 564"/>
                    <a:gd name="T56" fmla="*/ 330 w 812"/>
                    <a:gd name="T57" fmla="*/ 2 h 564"/>
                    <a:gd name="T58" fmla="*/ 288 w 812"/>
                    <a:gd name="T59" fmla="*/ 2 h 564"/>
                    <a:gd name="T60" fmla="*/ 242 w 812"/>
                    <a:gd name="T61" fmla="*/ 3 h 564"/>
                    <a:gd name="T62" fmla="*/ 196 w 812"/>
                    <a:gd name="T63" fmla="*/ 4 h 564"/>
                    <a:gd name="T64" fmla="*/ 184 w 812"/>
                    <a:gd name="T65" fmla="*/ 4 h 564"/>
                    <a:gd name="T66" fmla="*/ 160 w 812"/>
                    <a:gd name="T67" fmla="*/ 5 h 564"/>
                    <a:gd name="T68" fmla="*/ 152 w 812"/>
                    <a:gd name="T69" fmla="*/ 5 h 564"/>
                    <a:gd name="T70" fmla="*/ 128 w 812"/>
                    <a:gd name="T71" fmla="*/ 6 h 564"/>
                    <a:gd name="T72" fmla="*/ 94 w 812"/>
                    <a:gd name="T73" fmla="*/ 6 h 564"/>
                    <a:gd name="T74" fmla="*/ 66 w 812"/>
                    <a:gd name="T75" fmla="*/ 4 h 564"/>
                    <a:gd name="T76" fmla="*/ 72 w 812"/>
                    <a:gd name="T77" fmla="*/ 2 h 564"/>
                    <a:gd name="T78" fmla="*/ 44 w 812"/>
                    <a:gd name="T79" fmla="*/ 2 h 564"/>
                    <a:gd name="T80" fmla="*/ 20 w 812"/>
                    <a:gd name="T81" fmla="*/ 2 h 564"/>
                    <a:gd name="T82" fmla="*/ 24 w 812"/>
                    <a:gd name="T83" fmla="*/ 2 h 564"/>
                    <a:gd name="T84" fmla="*/ 0 w 812"/>
                    <a:gd name="T85" fmla="*/ 2 h 564"/>
                    <a:gd name="T86" fmla="*/ 819 w 812"/>
                    <a:gd name="T87" fmla="*/ 2 h 56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812" h="564">
                      <a:moveTo>
                        <a:pt x="798" y="6"/>
                      </a:moveTo>
                      <a:cubicBezTo>
                        <a:pt x="801" y="15"/>
                        <a:pt x="809" y="16"/>
                        <a:pt x="812" y="26"/>
                      </a:cubicBezTo>
                      <a:cubicBezTo>
                        <a:pt x="809" y="36"/>
                        <a:pt x="801" y="41"/>
                        <a:pt x="796" y="50"/>
                      </a:cubicBezTo>
                      <a:cubicBezTo>
                        <a:pt x="791" y="61"/>
                        <a:pt x="788" y="71"/>
                        <a:pt x="778" y="78"/>
                      </a:cubicBezTo>
                      <a:cubicBezTo>
                        <a:pt x="773" y="85"/>
                        <a:pt x="771" y="88"/>
                        <a:pt x="774" y="96"/>
                      </a:cubicBezTo>
                      <a:cubicBezTo>
                        <a:pt x="767" y="107"/>
                        <a:pt x="758" y="114"/>
                        <a:pt x="748" y="122"/>
                      </a:cubicBezTo>
                      <a:cubicBezTo>
                        <a:pt x="744" y="125"/>
                        <a:pt x="736" y="130"/>
                        <a:pt x="736" y="130"/>
                      </a:cubicBezTo>
                      <a:cubicBezTo>
                        <a:pt x="740" y="141"/>
                        <a:pt x="731" y="140"/>
                        <a:pt x="722" y="142"/>
                      </a:cubicBezTo>
                      <a:cubicBezTo>
                        <a:pt x="716" y="148"/>
                        <a:pt x="712" y="151"/>
                        <a:pt x="704" y="154"/>
                      </a:cubicBezTo>
                      <a:cubicBezTo>
                        <a:pt x="686" y="150"/>
                        <a:pt x="650" y="169"/>
                        <a:pt x="634" y="180"/>
                      </a:cubicBezTo>
                      <a:cubicBezTo>
                        <a:pt x="636" y="189"/>
                        <a:pt x="631" y="193"/>
                        <a:pt x="640" y="196"/>
                      </a:cubicBezTo>
                      <a:cubicBezTo>
                        <a:pt x="643" y="205"/>
                        <a:pt x="640" y="207"/>
                        <a:pt x="632" y="210"/>
                      </a:cubicBezTo>
                      <a:cubicBezTo>
                        <a:pt x="626" y="219"/>
                        <a:pt x="623" y="226"/>
                        <a:pt x="614" y="232"/>
                      </a:cubicBezTo>
                      <a:cubicBezTo>
                        <a:pt x="611" y="231"/>
                        <a:pt x="606" y="233"/>
                        <a:pt x="604" y="230"/>
                      </a:cubicBezTo>
                      <a:cubicBezTo>
                        <a:pt x="599" y="220"/>
                        <a:pt x="610" y="199"/>
                        <a:pt x="620" y="196"/>
                      </a:cubicBezTo>
                      <a:cubicBezTo>
                        <a:pt x="623" y="187"/>
                        <a:pt x="617" y="187"/>
                        <a:pt x="620" y="178"/>
                      </a:cubicBezTo>
                      <a:cubicBezTo>
                        <a:pt x="617" y="164"/>
                        <a:pt x="609" y="168"/>
                        <a:pt x="598" y="172"/>
                      </a:cubicBezTo>
                      <a:cubicBezTo>
                        <a:pt x="592" y="180"/>
                        <a:pt x="585" y="185"/>
                        <a:pt x="576" y="188"/>
                      </a:cubicBezTo>
                      <a:cubicBezTo>
                        <a:pt x="572" y="194"/>
                        <a:pt x="568" y="200"/>
                        <a:pt x="564" y="206"/>
                      </a:cubicBezTo>
                      <a:cubicBezTo>
                        <a:pt x="561" y="210"/>
                        <a:pt x="556" y="218"/>
                        <a:pt x="556" y="218"/>
                      </a:cubicBezTo>
                      <a:cubicBezTo>
                        <a:pt x="558" y="234"/>
                        <a:pt x="559" y="243"/>
                        <a:pt x="572" y="252"/>
                      </a:cubicBezTo>
                      <a:cubicBezTo>
                        <a:pt x="579" y="262"/>
                        <a:pt x="586" y="273"/>
                        <a:pt x="596" y="280"/>
                      </a:cubicBezTo>
                      <a:cubicBezTo>
                        <a:pt x="598" y="286"/>
                        <a:pt x="602" y="298"/>
                        <a:pt x="602" y="298"/>
                      </a:cubicBezTo>
                      <a:cubicBezTo>
                        <a:pt x="601" y="308"/>
                        <a:pt x="599" y="361"/>
                        <a:pt x="594" y="368"/>
                      </a:cubicBezTo>
                      <a:cubicBezTo>
                        <a:pt x="590" y="374"/>
                        <a:pt x="576" y="378"/>
                        <a:pt x="570" y="382"/>
                      </a:cubicBezTo>
                      <a:cubicBezTo>
                        <a:pt x="563" y="393"/>
                        <a:pt x="550" y="396"/>
                        <a:pt x="542" y="406"/>
                      </a:cubicBezTo>
                      <a:cubicBezTo>
                        <a:pt x="536" y="413"/>
                        <a:pt x="539" y="417"/>
                        <a:pt x="530" y="420"/>
                      </a:cubicBezTo>
                      <a:cubicBezTo>
                        <a:pt x="526" y="408"/>
                        <a:pt x="538" y="391"/>
                        <a:pt x="522" y="386"/>
                      </a:cubicBezTo>
                      <a:cubicBezTo>
                        <a:pt x="516" y="377"/>
                        <a:pt x="510" y="364"/>
                        <a:pt x="502" y="356"/>
                      </a:cubicBezTo>
                      <a:cubicBezTo>
                        <a:pt x="497" y="341"/>
                        <a:pt x="505" y="360"/>
                        <a:pt x="482" y="348"/>
                      </a:cubicBezTo>
                      <a:cubicBezTo>
                        <a:pt x="478" y="346"/>
                        <a:pt x="478" y="339"/>
                        <a:pt x="474" y="336"/>
                      </a:cubicBezTo>
                      <a:cubicBezTo>
                        <a:pt x="470" y="323"/>
                        <a:pt x="466" y="342"/>
                        <a:pt x="462" y="348"/>
                      </a:cubicBezTo>
                      <a:cubicBezTo>
                        <a:pt x="460" y="358"/>
                        <a:pt x="456" y="363"/>
                        <a:pt x="454" y="374"/>
                      </a:cubicBezTo>
                      <a:cubicBezTo>
                        <a:pt x="457" y="383"/>
                        <a:pt x="455" y="387"/>
                        <a:pt x="450" y="394"/>
                      </a:cubicBezTo>
                      <a:cubicBezTo>
                        <a:pt x="454" y="399"/>
                        <a:pt x="464" y="411"/>
                        <a:pt x="466" y="418"/>
                      </a:cubicBezTo>
                      <a:cubicBezTo>
                        <a:pt x="474" y="443"/>
                        <a:pt x="472" y="458"/>
                        <a:pt x="500" y="464"/>
                      </a:cubicBezTo>
                      <a:cubicBezTo>
                        <a:pt x="507" y="469"/>
                        <a:pt x="510" y="474"/>
                        <a:pt x="516" y="480"/>
                      </a:cubicBezTo>
                      <a:cubicBezTo>
                        <a:pt x="511" y="494"/>
                        <a:pt x="513" y="509"/>
                        <a:pt x="510" y="524"/>
                      </a:cubicBezTo>
                      <a:cubicBezTo>
                        <a:pt x="512" y="537"/>
                        <a:pt x="511" y="541"/>
                        <a:pt x="522" y="548"/>
                      </a:cubicBezTo>
                      <a:cubicBezTo>
                        <a:pt x="523" y="552"/>
                        <a:pt x="525" y="556"/>
                        <a:pt x="526" y="560"/>
                      </a:cubicBezTo>
                      <a:cubicBezTo>
                        <a:pt x="527" y="564"/>
                        <a:pt x="514" y="556"/>
                        <a:pt x="514" y="556"/>
                      </a:cubicBezTo>
                      <a:cubicBezTo>
                        <a:pt x="502" y="564"/>
                        <a:pt x="501" y="551"/>
                        <a:pt x="492" y="544"/>
                      </a:cubicBezTo>
                      <a:cubicBezTo>
                        <a:pt x="488" y="541"/>
                        <a:pt x="480" y="536"/>
                        <a:pt x="480" y="536"/>
                      </a:cubicBezTo>
                      <a:cubicBezTo>
                        <a:pt x="471" y="522"/>
                        <a:pt x="474" y="529"/>
                        <a:pt x="470" y="518"/>
                      </a:cubicBezTo>
                      <a:cubicBezTo>
                        <a:pt x="467" y="491"/>
                        <a:pt x="461" y="446"/>
                        <a:pt x="436" y="430"/>
                      </a:cubicBezTo>
                      <a:cubicBezTo>
                        <a:pt x="428" y="433"/>
                        <a:pt x="425" y="433"/>
                        <a:pt x="422" y="424"/>
                      </a:cubicBezTo>
                      <a:cubicBezTo>
                        <a:pt x="427" y="404"/>
                        <a:pt x="432" y="383"/>
                        <a:pt x="438" y="364"/>
                      </a:cubicBezTo>
                      <a:cubicBezTo>
                        <a:pt x="436" y="343"/>
                        <a:pt x="431" y="330"/>
                        <a:pt x="426" y="310"/>
                      </a:cubicBezTo>
                      <a:cubicBezTo>
                        <a:pt x="429" y="302"/>
                        <a:pt x="425" y="300"/>
                        <a:pt x="422" y="292"/>
                      </a:cubicBezTo>
                      <a:cubicBezTo>
                        <a:pt x="424" y="282"/>
                        <a:pt x="428" y="277"/>
                        <a:pt x="422" y="268"/>
                      </a:cubicBezTo>
                      <a:cubicBezTo>
                        <a:pt x="420" y="269"/>
                        <a:pt x="418" y="269"/>
                        <a:pt x="416" y="270"/>
                      </a:cubicBezTo>
                      <a:cubicBezTo>
                        <a:pt x="414" y="272"/>
                        <a:pt x="414" y="275"/>
                        <a:pt x="412" y="276"/>
                      </a:cubicBezTo>
                      <a:cubicBezTo>
                        <a:pt x="408" y="278"/>
                        <a:pt x="400" y="280"/>
                        <a:pt x="400" y="280"/>
                      </a:cubicBezTo>
                      <a:cubicBezTo>
                        <a:pt x="394" y="274"/>
                        <a:pt x="389" y="274"/>
                        <a:pt x="386" y="266"/>
                      </a:cubicBezTo>
                      <a:cubicBezTo>
                        <a:pt x="391" y="251"/>
                        <a:pt x="379" y="206"/>
                        <a:pt x="364" y="196"/>
                      </a:cubicBezTo>
                      <a:cubicBezTo>
                        <a:pt x="357" y="186"/>
                        <a:pt x="358" y="182"/>
                        <a:pt x="360" y="170"/>
                      </a:cubicBezTo>
                      <a:cubicBezTo>
                        <a:pt x="358" y="160"/>
                        <a:pt x="356" y="147"/>
                        <a:pt x="346" y="144"/>
                      </a:cubicBezTo>
                      <a:cubicBezTo>
                        <a:pt x="343" y="154"/>
                        <a:pt x="338" y="160"/>
                        <a:pt x="330" y="166"/>
                      </a:cubicBezTo>
                      <a:cubicBezTo>
                        <a:pt x="323" y="164"/>
                        <a:pt x="308" y="160"/>
                        <a:pt x="308" y="160"/>
                      </a:cubicBezTo>
                      <a:cubicBezTo>
                        <a:pt x="296" y="162"/>
                        <a:pt x="297" y="166"/>
                        <a:pt x="288" y="172"/>
                      </a:cubicBezTo>
                      <a:cubicBezTo>
                        <a:pt x="284" y="185"/>
                        <a:pt x="282" y="191"/>
                        <a:pt x="268" y="196"/>
                      </a:cubicBezTo>
                      <a:cubicBezTo>
                        <a:pt x="264" y="200"/>
                        <a:pt x="243" y="231"/>
                        <a:pt x="242" y="232"/>
                      </a:cubicBezTo>
                      <a:cubicBezTo>
                        <a:pt x="231" y="239"/>
                        <a:pt x="215" y="247"/>
                        <a:pt x="206" y="256"/>
                      </a:cubicBezTo>
                      <a:cubicBezTo>
                        <a:pt x="202" y="260"/>
                        <a:pt x="200" y="265"/>
                        <a:pt x="196" y="268"/>
                      </a:cubicBezTo>
                      <a:cubicBezTo>
                        <a:pt x="194" y="269"/>
                        <a:pt x="192" y="269"/>
                        <a:pt x="190" y="270"/>
                      </a:cubicBezTo>
                      <a:cubicBezTo>
                        <a:pt x="188" y="271"/>
                        <a:pt x="186" y="272"/>
                        <a:pt x="184" y="274"/>
                      </a:cubicBezTo>
                      <a:cubicBezTo>
                        <a:pt x="180" y="278"/>
                        <a:pt x="172" y="286"/>
                        <a:pt x="172" y="286"/>
                      </a:cubicBezTo>
                      <a:cubicBezTo>
                        <a:pt x="167" y="300"/>
                        <a:pt x="165" y="314"/>
                        <a:pt x="160" y="328"/>
                      </a:cubicBezTo>
                      <a:cubicBezTo>
                        <a:pt x="158" y="335"/>
                        <a:pt x="156" y="341"/>
                        <a:pt x="154" y="348"/>
                      </a:cubicBezTo>
                      <a:cubicBezTo>
                        <a:pt x="153" y="350"/>
                        <a:pt x="152" y="354"/>
                        <a:pt x="152" y="354"/>
                      </a:cubicBezTo>
                      <a:cubicBezTo>
                        <a:pt x="152" y="359"/>
                        <a:pt x="156" y="384"/>
                        <a:pt x="146" y="392"/>
                      </a:cubicBezTo>
                      <a:cubicBezTo>
                        <a:pt x="141" y="397"/>
                        <a:pt x="128" y="404"/>
                        <a:pt x="128" y="404"/>
                      </a:cubicBezTo>
                      <a:cubicBezTo>
                        <a:pt x="125" y="412"/>
                        <a:pt x="122" y="421"/>
                        <a:pt x="114" y="424"/>
                      </a:cubicBezTo>
                      <a:cubicBezTo>
                        <a:pt x="100" y="419"/>
                        <a:pt x="97" y="405"/>
                        <a:pt x="94" y="392"/>
                      </a:cubicBezTo>
                      <a:cubicBezTo>
                        <a:pt x="86" y="362"/>
                        <a:pt x="82" y="332"/>
                        <a:pt x="72" y="302"/>
                      </a:cubicBezTo>
                      <a:cubicBezTo>
                        <a:pt x="71" y="281"/>
                        <a:pt x="70" y="275"/>
                        <a:pt x="66" y="258"/>
                      </a:cubicBezTo>
                      <a:cubicBezTo>
                        <a:pt x="66" y="251"/>
                        <a:pt x="68" y="219"/>
                        <a:pt x="64" y="208"/>
                      </a:cubicBezTo>
                      <a:cubicBezTo>
                        <a:pt x="70" y="191"/>
                        <a:pt x="66" y="173"/>
                        <a:pt x="72" y="156"/>
                      </a:cubicBezTo>
                      <a:cubicBezTo>
                        <a:pt x="66" y="139"/>
                        <a:pt x="60" y="168"/>
                        <a:pt x="56" y="172"/>
                      </a:cubicBezTo>
                      <a:cubicBezTo>
                        <a:pt x="53" y="175"/>
                        <a:pt x="44" y="180"/>
                        <a:pt x="44" y="180"/>
                      </a:cubicBezTo>
                      <a:cubicBezTo>
                        <a:pt x="35" y="177"/>
                        <a:pt x="28" y="173"/>
                        <a:pt x="24" y="162"/>
                      </a:cubicBezTo>
                      <a:cubicBezTo>
                        <a:pt x="23" y="158"/>
                        <a:pt x="20" y="150"/>
                        <a:pt x="20" y="150"/>
                      </a:cubicBezTo>
                      <a:cubicBezTo>
                        <a:pt x="30" y="148"/>
                        <a:pt x="30" y="143"/>
                        <a:pt x="38" y="138"/>
                      </a:cubicBezTo>
                      <a:cubicBezTo>
                        <a:pt x="35" y="128"/>
                        <a:pt x="31" y="133"/>
                        <a:pt x="24" y="138"/>
                      </a:cubicBezTo>
                      <a:cubicBezTo>
                        <a:pt x="15" y="135"/>
                        <a:pt x="15" y="132"/>
                        <a:pt x="18" y="124"/>
                      </a:cubicBezTo>
                      <a:cubicBezTo>
                        <a:pt x="11" y="114"/>
                        <a:pt x="9" y="101"/>
                        <a:pt x="0" y="92"/>
                      </a:cubicBezTo>
                      <a:lnTo>
                        <a:pt x="76" y="0"/>
                      </a:lnTo>
                      <a:lnTo>
                        <a:pt x="798" y="6"/>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9" name="Freeform 48">
                  <a:extLst>
                    <a:ext uri="{FF2B5EF4-FFF2-40B4-BE49-F238E27FC236}">
                      <a16:creationId xmlns:a16="http://schemas.microsoft.com/office/drawing/2014/main" id="{562FEA59-5FDE-C447-B2DB-9F810BE29B61}"/>
                    </a:ext>
                  </a:extLst>
                </p:cNvPr>
                <p:cNvSpPr>
                  <a:spLocks/>
                </p:cNvSpPr>
                <p:nvPr userDrawn="1"/>
              </p:nvSpPr>
              <p:spPr bwMode="ltGray">
                <a:xfrm>
                  <a:off x="1770" y="671"/>
                  <a:ext cx="45" cy="71"/>
                </a:xfrm>
                <a:custGeom>
                  <a:avLst/>
                  <a:gdLst>
                    <a:gd name="T0" fmla="*/ 7 w 43"/>
                    <a:gd name="T1" fmla="*/ 3 h 85"/>
                    <a:gd name="T2" fmla="*/ 43 w 43"/>
                    <a:gd name="T3" fmla="*/ 3 h 85"/>
                    <a:gd name="T4" fmla="*/ 96 w 43"/>
                    <a:gd name="T5" fmla="*/ 3 h 85"/>
                    <a:gd name="T6" fmla="*/ 47 w 43"/>
                    <a:gd name="T7" fmla="*/ 3 h 85"/>
                    <a:gd name="T8" fmla="*/ 1 w 43"/>
                    <a:gd name="T9" fmla="*/ 3 h 85"/>
                    <a:gd name="T10" fmla="*/ 7 w 43"/>
                    <a:gd name="T11" fmla="*/ 3 h 8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3" h="85">
                      <a:moveTo>
                        <a:pt x="7" y="11"/>
                      </a:moveTo>
                      <a:cubicBezTo>
                        <a:pt x="4" y="2"/>
                        <a:pt x="9" y="0"/>
                        <a:pt x="17" y="3"/>
                      </a:cubicBezTo>
                      <a:cubicBezTo>
                        <a:pt x="24" y="13"/>
                        <a:pt x="28" y="24"/>
                        <a:pt x="37" y="33"/>
                      </a:cubicBezTo>
                      <a:cubicBezTo>
                        <a:pt x="43" y="52"/>
                        <a:pt x="40" y="78"/>
                        <a:pt x="19" y="85"/>
                      </a:cubicBezTo>
                      <a:cubicBezTo>
                        <a:pt x="6" y="81"/>
                        <a:pt x="5" y="81"/>
                        <a:pt x="1" y="69"/>
                      </a:cubicBezTo>
                      <a:cubicBezTo>
                        <a:pt x="2" y="66"/>
                        <a:pt x="0" y="4"/>
                        <a:pt x="7" y="11"/>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80" name="Freeform 49">
                  <a:extLst>
                    <a:ext uri="{FF2B5EF4-FFF2-40B4-BE49-F238E27FC236}">
                      <a16:creationId xmlns:a16="http://schemas.microsoft.com/office/drawing/2014/main" id="{354CAA5A-E46E-8D41-A5BF-E21339F07F6A}"/>
                    </a:ext>
                  </a:extLst>
                </p:cNvPr>
                <p:cNvSpPr>
                  <a:spLocks/>
                </p:cNvSpPr>
                <p:nvPr userDrawn="1"/>
              </p:nvSpPr>
              <p:spPr bwMode="ltGray">
                <a:xfrm>
                  <a:off x="2394" y="431"/>
                  <a:ext cx="42" cy="59"/>
                </a:xfrm>
                <a:custGeom>
                  <a:avLst/>
                  <a:gdLst>
                    <a:gd name="T0" fmla="*/ 11 w 44"/>
                    <a:gd name="T1" fmla="*/ 2 h 74"/>
                    <a:gd name="T2" fmla="*/ 11 w 44"/>
                    <a:gd name="T3" fmla="*/ 2 h 74"/>
                    <a:gd name="T4" fmla="*/ 17 w 44"/>
                    <a:gd name="T5" fmla="*/ 2 h 74"/>
                    <a:gd name="T6" fmla="*/ 15 w 44"/>
                    <a:gd name="T7" fmla="*/ 2 h 74"/>
                    <a:gd name="T8" fmla="*/ 11 w 44"/>
                    <a:gd name="T9" fmla="*/ 2 h 74"/>
                    <a:gd name="T10" fmla="*/ 7 w 44"/>
                    <a:gd name="T11" fmla="*/ 2 h 74"/>
                    <a:gd name="T12" fmla="*/ 3 w 44"/>
                    <a:gd name="T13" fmla="*/ 2 h 74"/>
                    <a:gd name="T14" fmla="*/ 11 w 44"/>
                    <a:gd name="T15" fmla="*/ 2 h 7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4" h="74">
                      <a:moveTo>
                        <a:pt x="13" y="28"/>
                      </a:moveTo>
                      <a:cubicBezTo>
                        <a:pt x="15" y="13"/>
                        <a:pt x="14" y="7"/>
                        <a:pt x="29" y="2"/>
                      </a:cubicBezTo>
                      <a:cubicBezTo>
                        <a:pt x="34" y="3"/>
                        <a:pt x="40" y="0"/>
                        <a:pt x="43" y="4"/>
                      </a:cubicBezTo>
                      <a:cubicBezTo>
                        <a:pt x="44" y="6"/>
                        <a:pt x="41" y="21"/>
                        <a:pt x="39" y="26"/>
                      </a:cubicBezTo>
                      <a:cubicBezTo>
                        <a:pt x="31" y="43"/>
                        <a:pt x="30" y="63"/>
                        <a:pt x="13" y="74"/>
                      </a:cubicBezTo>
                      <a:cubicBezTo>
                        <a:pt x="4" y="71"/>
                        <a:pt x="4" y="68"/>
                        <a:pt x="7" y="60"/>
                      </a:cubicBezTo>
                      <a:cubicBezTo>
                        <a:pt x="5" y="50"/>
                        <a:pt x="0" y="46"/>
                        <a:pt x="3" y="36"/>
                      </a:cubicBezTo>
                      <a:cubicBezTo>
                        <a:pt x="4" y="32"/>
                        <a:pt x="8" y="23"/>
                        <a:pt x="13" y="28"/>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81" name="Freeform 50">
                  <a:extLst>
                    <a:ext uri="{FF2B5EF4-FFF2-40B4-BE49-F238E27FC236}">
                      <a16:creationId xmlns:a16="http://schemas.microsoft.com/office/drawing/2014/main" id="{D72F907E-D14D-C146-B1EA-55121DEC142A}"/>
                    </a:ext>
                  </a:extLst>
                </p:cNvPr>
                <p:cNvSpPr>
                  <a:spLocks/>
                </p:cNvSpPr>
                <p:nvPr userDrawn="1"/>
              </p:nvSpPr>
              <p:spPr bwMode="ltGray">
                <a:xfrm>
                  <a:off x="2513" y="402"/>
                  <a:ext cx="21" cy="24"/>
                </a:xfrm>
                <a:custGeom>
                  <a:avLst/>
                  <a:gdLst>
                    <a:gd name="T0" fmla="*/ 7 w 20"/>
                    <a:gd name="T1" fmla="*/ 2 h 30"/>
                    <a:gd name="T2" fmla="*/ 5 w 20"/>
                    <a:gd name="T3" fmla="*/ 2 h 30"/>
                    <a:gd name="T4" fmla="*/ 7 w 20"/>
                    <a:gd name="T5" fmla="*/ 2 h 30"/>
                    <a:gd name="T6" fmla="*/ 0 60000 65536"/>
                    <a:gd name="T7" fmla="*/ 0 60000 65536"/>
                    <a:gd name="T8" fmla="*/ 0 60000 65536"/>
                  </a:gdLst>
                  <a:ahLst/>
                  <a:cxnLst>
                    <a:cxn ang="T6">
                      <a:pos x="T0" y="T1"/>
                    </a:cxn>
                    <a:cxn ang="T7">
                      <a:pos x="T2" y="T3"/>
                    </a:cxn>
                    <a:cxn ang="T8">
                      <a:pos x="T4" y="T5"/>
                    </a:cxn>
                  </a:cxnLst>
                  <a:rect l="0" t="0" r="r" b="b"/>
                  <a:pathLst>
                    <a:path w="20" h="30">
                      <a:moveTo>
                        <a:pt x="7" y="16"/>
                      </a:moveTo>
                      <a:cubicBezTo>
                        <a:pt x="18" y="0"/>
                        <a:pt x="20" y="20"/>
                        <a:pt x="5" y="30"/>
                      </a:cubicBezTo>
                      <a:cubicBezTo>
                        <a:pt x="0" y="23"/>
                        <a:pt x="1" y="22"/>
                        <a:pt x="7" y="16"/>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82" name="Freeform 51">
                  <a:extLst>
                    <a:ext uri="{FF2B5EF4-FFF2-40B4-BE49-F238E27FC236}">
                      <a16:creationId xmlns:a16="http://schemas.microsoft.com/office/drawing/2014/main" id="{88BB5CB5-969A-064F-8865-AC6C38F37C9A}"/>
                    </a:ext>
                  </a:extLst>
                </p:cNvPr>
                <p:cNvSpPr>
                  <a:spLocks/>
                </p:cNvSpPr>
                <p:nvPr userDrawn="1"/>
              </p:nvSpPr>
              <p:spPr bwMode="ltGray">
                <a:xfrm>
                  <a:off x="333" y="169"/>
                  <a:ext cx="1015" cy="866"/>
                </a:xfrm>
                <a:custGeom>
                  <a:avLst/>
                  <a:gdLst>
                    <a:gd name="T0" fmla="*/ 2034560 w 682"/>
                    <a:gd name="T1" fmla="*/ 4911402 h 557"/>
                    <a:gd name="T2" fmla="*/ 2054865 w 682"/>
                    <a:gd name="T3" fmla="*/ 4776200 h 557"/>
                    <a:gd name="T4" fmla="*/ 2115190 w 682"/>
                    <a:gd name="T5" fmla="*/ 4373485 h 557"/>
                    <a:gd name="T6" fmla="*/ 1308265 w 682"/>
                    <a:gd name="T7" fmla="*/ 3034503 h 557"/>
                    <a:gd name="T8" fmla="*/ 1193469 w 682"/>
                    <a:gd name="T9" fmla="*/ 3662770 h 557"/>
                    <a:gd name="T10" fmla="*/ 1281938 w 682"/>
                    <a:gd name="T11" fmla="*/ 5883517 h 557"/>
                    <a:gd name="T12" fmla="*/ 1193469 w 682"/>
                    <a:gd name="T13" fmla="*/ 5230704 h 557"/>
                    <a:gd name="T14" fmla="*/ 1024223 w 682"/>
                    <a:gd name="T15" fmla="*/ 4652443 h 557"/>
                    <a:gd name="T16" fmla="*/ 1037001 w 682"/>
                    <a:gd name="T17" fmla="*/ 4373485 h 557"/>
                    <a:gd name="T18" fmla="*/ 1046653 w 682"/>
                    <a:gd name="T19" fmla="*/ 4175501 h 557"/>
                    <a:gd name="T20" fmla="*/ 930326 w 682"/>
                    <a:gd name="T21" fmla="*/ 3971003 h 557"/>
                    <a:gd name="T22" fmla="*/ 821050 w 682"/>
                    <a:gd name="T23" fmla="*/ 3662770 h 557"/>
                    <a:gd name="T24" fmla="*/ 625106 w 682"/>
                    <a:gd name="T25" fmla="*/ 3744116 h 557"/>
                    <a:gd name="T26" fmla="*/ 535121 w 682"/>
                    <a:gd name="T27" fmla="*/ 3864213 h 557"/>
                    <a:gd name="T28" fmla="*/ 329827 w 682"/>
                    <a:gd name="T29" fmla="*/ 3864213 h 557"/>
                    <a:gd name="T30" fmla="*/ 93896 w 682"/>
                    <a:gd name="T31" fmla="*/ 3303209 h 557"/>
                    <a:gd name="T32" fmla="*/ 46177 w 682"/>
                    <a:gd name="T33" fmla="*/ 3128828 h 557"/>
                    <a:gd name="T34" fmla="*/ 0 w 682"/>
                    <a:gd name="T35" fmla="*/ 2789622 h 557"/>
                    <a:gd name="T36" fmla="*/ 102280 w 682"/>
                    <a:gd name="T37" fmla="*/ 2256756 h 557"/>
                    <a:gd name="T38" fmla="*/ 136154 w 682"/>
                    <a:gd name="T39" fmla="*/ 1913994 h 557"/>
                    <a:gd name="T40" fmla="*/ 215897 w 682"/>
                    <a:gd name="T41" fmla="*/ 1509289 h 557"/>
                    <a:gd name="T42" fmla="*/ 344356 w 682"/>
                    <a:gd name="T43" fmla="*/ 1224980 h 557"/>
                    <a:gd name="T44" fmla="*/ 708605 w 682"/>
                    <a:gd name="T45" fmla="*/ 709930 h 557"/>
                    <a:gd name="T46" fmla="*/ 930326 w 682"/>
                    <a:gd name="T47" fmla="*/ 319249 h 557"/>
                    <a:gd name="T48" fmla="*/ 1090631 w 682"/>
                    <a:gd name="T49" fmla="*/ 61113 h 557"/>
                    <a:gd name="T50" fmla="*/ 1535643 w 682"/>
                    <a:gd name="T51" fmla="*/ 22602 h 557"/>
                    <a:gd name="T52" fmla="*/ 1682288 w 682"/>
                    <a:gd name="T53" fmla="*/ 0 h 557"/>
                    <a:gd name="T54" fmla="*/ 1623153 w 682"/>
                    <a:gd name="T55" fmla="*/ 357097 h 557"/>
                    <a:gd name="T56" fmla="*/ 1873367 w 682"/>
                    <a:gd name="T57" fmla="*/ 892969 h 557"/>
                    <a:gd name="T58" fmla="*/ 2102956 w 682"/>
                    <a:gd name="T59" fmla="*/ 783478 h 557"/>
                    <a:gd name="T60" fmla="*/ 2236759 w 682"/>
                    <a:gd name="T61" fmla="*/ 863200 h 557"/>
                    <a:gd name="T62" fmla="*/ 2363160 w 682"/>
                    <a:gd name="T63" fmla="*/ 1028189 h 557"/>
                    <a:gd name="T64" fmla="*/ 2420181 w 682"/>
                    <a:gd name="T65" fmla="*/ 1989843 h 557"/>
                    <a:gd name="T66" fmla="*/ 2420181 w 682"/>
                    <a:gd name="T67" fmla="*/ 2541099 h 557"/>
                    <a:gd name="T68" fmla="*/ 2531678 w 682"/>
                    <a:gd name="T69" fmla="*/ 2996304 h 557"/>
                    <a:gd name="T70" fmla="*/ 2729616 w 682"/>
                    <a:gd name="T71" fmla="*/ 3175373 h 557"/>
                    <a:gd name="T72" fmla="*/ 2874919 w 682"/>
                    <a:gd name="T73" fmla="*/ 3128828 h 557"/>
                    <a:gd name="T74" fmla="*/ 2807237 w 682"/>
                    <a:gd name="T75" fmla="*/ 3601361 h 557"/>
                    <a:gd name="T76" fmla="*/ 2531678 w 682"/>
                    <a:gd name="T77" fmla="*/ 4311921 h 557"/>
                    <a:gd name="T78" fmla="*/ 2318281 w 682"/>
                    <a:gd name="T79" fmla="*/ 5135689 h 557"/>
                    <a:gd name="T80" fmla="*/ 2351585 w 682"/>
                    <a:gd name="T81" fmla="*/ 5379427 h 557"/>
                    <a:gd name="T82" fmla="*/ 1838902 w 682"/>
                    <a:gd name="T83" fmla="*/ 5883517 h 55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682" h="557">
                      <a:moveTo>
                        <a:pt x="435" y="556"/>
                      </a:moveTo>
                      <a:lnTo>
                        <a:pt x="481" y="464"/>
                      </a:lnTo>
                      <a:lnTo>
                        <a:pt x="473" y="449"/>
                      </a:lnTo>
                      <a:lnTo>
                        <a:pt x="486" y="451"/>
                      </a:lnTo>
                      <a:lnTo>
                        <a:pt x="495" y="441"/>
                      </a:lnTo>
                      <a:lnTo>
                        <a:pt x="500" y="413"/>
                      </a:lnTo>
                      <a:lnTo>
                        <a:pt x="500" y="371"/>
                      </a:lnTo>
                      <a:lnTo>
                        <a:pt x="309" y="287"/>
                      </a:lnTo>
                      <a:lnTo>
                        <a:pt x="296" y="308"/>
                      </a:lnTo>
                      <a:lnTo>
                        <a:pt x="282" y="346"/>
                      </a:lnTo>
                      <a:lnTo>
                        <a:pt x="396" y="557"/>
                      </a:lnTo>
                      <a:lnTo>
                        <a:pt x="303" y="556"/>
                      </a:lnTo>
                      <a:lnTo>
                        <a:pt x="304" y="536"/>
                      </a:lnTo>
                      <a:cubicBezTo>
                        <a:pt x="284" y="520"/>
                        <a:pt x="296" y="510"/>
                        <a:pt x="282" y="494"/>
                      </a:cubicBezTo>
                      <a:cubicBezTo>
                        <a:pt x="276" y="475"/>
                        <a:pt x="267" y="468"/>
                        <a:pt x="253" y="451"/>
                      </a:cubicBezTo>
                      <a:cubicBezTo>
                        <a:pt x="249" y="447"/>
                        <a:pt x="245" y="443"/>
                        <a:pt x="242" y="439"/>
                      </a:cubicBezTo>
                      <a:lnTo>
                        <a:pt x="237" y="432"/>
                      </a:lnTo>
                      <a:cubicBezTo>
                        <a:pt x="237" y="432"/>
                        <a:pt x="245" y="413"/>
                        <a:pt x="245" y="413"/>
                      </a:cubicBezTo>
                      <a:cubicBezTo>
                        <a:pt x="247" y="409"/>
                        <a:pt x="250" y="401"/>
                        <a:pt x="250" y="401"/>
                      </a:cubicBezTo>
                      <a:cubicBezTo>
                        <a:pt x="249" y="399"/>
                        <a:pt x="247" y="397"/>
                        <a:pt x="247" y="394"/>
                      </a:cubicBezTo>
                      <a:cubicBezTo>
                        <a:pt x="248" y="390"/>
                        <a:pt x="253" y="382"/>
                        <a:pt x="253" y="382"/>
                      </a:cubicBezTo>
                      <a:cubicBezTo>
                        <a:pt x="243" y="370"/>
                        <a:pt x="237" y="371"/>
                        <a:pt x="220" y="375"/>
                      </a:cubicBezTo>
                      <a:cubicBezTo>
                        <a:pt x="217" y="371"/>
                        <a:pt x="210" y="369"/>
                        <a:pt x="207" y="365"/>
                      </a:cubicBezTo>
                      <a:cubicBezTo>
                        <a:pt x="185" y="337"/>
                        <a:pt x="216" y="363"/>
                        <a:pt x="194" y="346"/>
                      </a:cubicBezTo>
                      <a:cubicBezTo>
                        <a:pt x="167" y="349"/>
                        <a:pt x="179" y="346"/>
                        <a:pt x="156" y="352"/>
                      </a:cubicBezTo>
                      <a:cubicBezTo>
                        <a:pt x="153" y="353"/>
                        <a:pt x="148" y="354"/>
                        <a:pt x="148" y="354"/>
                      </a:cubicBezTo>
                      <a:cubicBezTo>
                        <a:pt x="146" y="356"/>
                        <a:pt x="145" y="359"/>
                        <a:pt x="142" y="361"/>
                      </a:cubicBezTo>
                      <a:cubicBezTo>
                        <a:pt x="138" y="363"/>
                        <a:pt x="126" y="365"/>
                        <a:pt x="126" y="365"/>
                      </a:cubicBezTo>
                      <a:cubicBezTo>
                        <a:pt x="105" y="354"/>
                        <a:pt x="116" y="355"/>
                        <a:pt x="94" y="361"/>
                      </a:cubicBezTo>
                      <a:cubicBezTo>
                        <a:pt x="89" y="362"/>
                        <a:pt x="78" y="365"/>
                        <a:pt x="78" y="365"/>
                      </a:cubicBezTo>
                      <a:cubicBezTo>
                        <a:pt x="62" y="383"/>
                        <a:pt x="46" y="346"/>
                        <a:pt x="35" y="337"/>
                      </a:cubicBezTo>
                      <a:cubicBezTo>
                        <a:pt x="32" y="330"/>
                        <a:pt x="24" y="320"/>
                        <a:pt x="22" y="312"/>
                      </a:cubicBezTo>
                      <a:cubicBezTo>
                        <a:pt x="20" y="308"/>
                        <a:pt x="22" y="303"/>
                        <a:pt x="19" y="300"/>
                      </a:cubicBezTo>
                      <a:cubicBezTo>
                        <a:pt x="17" y="297"/>
                        <a:pt x="13" y="297"/>
                        <a:pt x="11" y="295"/>
                      </a:cubicBezTo>
                      <a:cubicBezTo>
                        <a:pt x="3" y="277"/>
                        <a:pt x="15" y="306"/>
                        <a:pt x="5" y="276"/>
                      </a:cubicBezTo>
                      <a:cubicBezTo>
                        <a:pt x="4" y="272"/>
                        <a:pt x="0" y="264"/>
                        <a:pt x="0" y="264"/>
                      </a:cubicBezTo>
                      <a:cubicBezTo>
                        <a:pt x="3" y="253"/>
                        <a:pt x="2" y="248"/>
                        <a:pt x="13" y="243"/>
                      </a:cubicBezTo>
                      <a:cubicBezTo>
                        <a:pt x="20" y="221"/>
                        <a:pt x="17" y="231"/>
                        <a:pt x="24" y="213"/>
                      </a:cubicBezTo>
                      <a:cubicBezTo>
                        <a:pt x="26" y="209"/>
                        <a:pt x="30" y="200"/>
                        <a:pt x="30" y="200"/>
                      </a:cubicBezTo>
                      <a:cubicBezTo>
                        <a:pt x="26" y="192"/>
                        <a:pt x="24" y="191"/>
                        <a:pt x="32" y="181"/>
                      </a:cubicBezTo>
                      <a:cubicBezTo>
                        <a:pt x="36" y="177"/>
                        <a:pt x="43" y="169"/>
                        <a:pt x="43" y="169"/>
                      </a:cubicBezTo>
                      <a:cubicBezTo>
                        <a:pt x="37" y="155"/>
                        <a:pt x="36" y="153"/>
                        <a:pt x="51" y="143"/>
                      </a:cubicBezTo>
                      <a:cubicBezTo>
                        <a:pt x="56" y="140"/>
                        <a:pt x="67" y="135"/>
                        <a:pt x="67" y="135"/>
                      </a:cubicBezTo>
                      <a:cubicBezTo>
                        <a:pt x="73" y="129"/>
                        <a:pt x="75" y="122"/>
                        <a:pt x="81" y="116"/>
                      </a:cubicBezTo>
                      <a:cubicBezTo>
                        <a:pt x="89" y="107"/>
                        <a:pt x="102" y="105"/>
                        <a:pt x="113" y="99"/>
                      </a:cubicBezTo>
                      <a:cubicBezTo>
                        <a:pt x="125" y="85"/>
                        <a:pt x="149" y="76"/>
                        <a:pt x="167" y="67"/>
                      </a:cubicBezTo>
                      <a:cubicBezTo>
                        <a:pt x="174" y="59"/>
                        <a:pt x="175" y="50"/>
                        <a:pt x="188" y="46"/>
                      </a:cubicBezTo>
                      <a:cubicBezTo>
                        <a:pt x="198" y="39"/>
                        <a:pt x="208" y="36"/>
                        <a:pt x="220" y="30"/>
                      </a:cubicBezTo>
                      <a:cubicBezTo>
                        <a:pt x="223" y="28"/>
                        <a:pt x="228" y="25"/>
                        <a:pt x="228" y="25"/>
                      </a:cubicBezTo>
                      <a:cubicBezTo>
                        <a:pt x="237" y="16"/>
                        <a:pt x="245" y="10"/>
                        <a:pt x="258" y="6"/>
                      </a:cubicBezTo>
                      <a:cubicBezTo>
                        <a:pt x="269" y="31"/>
                        <a:pt x="301" y="6"/>
                        <a:pt x="320" y="4"/>
                      </a:cubicBezTo>
                      <a:cubicBezTo>
                        <a:pt x="334" y="3"/>
                        <a:pt x="349" y="3"/>
                        <a:pt x="363" y="2"/>
                      </a:cubicBezTo>
                      <a:cubicBezTo>
                        <a:pt x="369" y="3"/>
                        <a:pt x="376" y="5"/>
                        <a:pt x="382" y="4"/>
                      </a:cubicBezTo>
                      <a:cubicBezTo>
                        <a:pt x="387" y="4"/>
                        <a:pt x="398" y="0"/>
                        <a:pt x="398" y="0"/>
                      </a:cubicBezTo>
                      <a:cubicBezTo>
                        <a:pt x="415" y="8"/>
                        <a:pt x="406" y="16"/>
                        <a:pt x="400" y="30"/>
                      </a:cubicBezTo>
                      <a:cubicBezTo>
                        <a:pt x="398" y="34"/>
                        <a:pt x="384" y="34"/>
                        <a:pt x="384" y="34"/>
                      </a:cubicBezTo>
                      <a:cubicBezTo>
                        <a:pt x="379" y="47"/>
                        <a:pt x="398" y="51"/>
                        <a:pt x="411" y="55"/>
                      </a:cubicBezTo>
                      <a:cubicBezTo>
                        <a:pt x="419" y="72"/>
                        <a:pt x="421" y="79"/>
                        <a:pt x="443" y="84"/>
                      </a:cubicBezTo>
                      <a:cubicBezTo>
                        <a:pt x="461" y="71"/>
                        <a:pt x="435" y="65"/>
                        <a:pt x="468" y="57"/>
                      </a:cubicBezTo>
                      <a:cubicBezTo>
                        <a:pt x="482" y="61"/>
                        <a:pt x="485" y="70"/>
                        <a:pt x="497" y="74"/>
                      </a:cubicBezTo>
                      <a:cubicBezTo>
                        <a:pt x="505" y="76"/>
                        <a:pt x="513" y="78"/>
                        <a:pt x="521" y="80"/>
                      </a:cubicBezTo>
                      <a:cubicBezTo>
                        <a:pt x="524" y="81"/>
                        <a:pt x="529" y="82"/>
                        <a:pt x="529" y="82"/>
                      </a:cubicBezTo>
                      <a:cubicBezTo>
                        <a:pt x="547" y="78"/>
                        <a:pt x="547" y="76"/>
                        <a:pt x="562" y="84"/>
                      </a:cubicBezTo>
                      <a:cubicBezTo>
                        <a:pt x="566" y="95"/>
                        <a:pt x="565" y="86"/>
                        <a:pt x="559" y="97"/>
                      </a:cubicBezTo>
                      <a:cubicBezTo>
                        <a:pt x="557" y="101"/>
                        <a:pt x="554" y="110"/>
                        <a:pt x="554" y="110"/>
                      </a:cubicBezTo>
                      <a:cubicBezTo>
                        <a:pt x="556" y="132"/>
                        <a:pt x="556" y="168"/>
                        <a:pt x="572" y="188"/>
                      </a:cubicBezTo>
                      <a:cubicBezTo>
                        <a:pt x="568" y="198"/>
                        <a:pt x="564" y="208"/>
                        <a:pt x="562" y="219"/>
                      </a:cubicBezTo>
                      <a:cubicBezTo>
                        <a:pt x="564" y="227"/>
                        <a:pt x="569" y="233"/>
                        <a:pt x="572" y="240"/>
                      </a:cubicBezTo>
                      <a:cubicBezTo>
                        <a:pt x="573" y="247"/>
                        <a:pt x="572" y="254"/>
                        <a:pt x="575" y="259"/>
                      </a:cubicBezTo>
                      <a:cubicBezTo>
                        <a:pt x="577" y="263"/>
                        <a:pt x="595" y="272"/>
                        <a:pt x="599" y="283"/>
                      </a:cubicBezTo>
                      <a:cubicBezTo>
                        <a:pt x="594" y="295"/>
                        <a:pt x="603" y="306"/>
                        <a:pt x="618" y="310"/>
                      </a:cubicBezTo>
                      <a:cubicBezTo>
                        <a:pt x="630" y="307"/>
                        <a:pt x="638" y="308"/>
                        <a:pt x="645" y="300"/>
                      </a:cubicBezTo>
                      <a:cubicBezTo>
                        <a:pt x="660" y="302"/>
                        <a:pt x="663" y="303"/>
                        <a:pt x="672" y="293"/>
                      </a:cubicBezTo>
                      <a:cubicBezTo>
                        <a:pt x="675" y="294"/>
                        <a:pt x="679" y="293"/>
                        <a:pt x="680" y="295"/>
                      </a:cubicBezTo>
                      <a:cubicBezTo>
                        <a:pt x="682" y="301"/>
                        <a:pt x="674" y="321"/>
                        <a:pt x="672" y="327"/>
                      </a:cubicBezTo>
                      <a:cubicBezTo>
                        <a:pt x="668" y="340"/>
                        <a:pt x="671" y="326"/>
                        <a:pt x="664" y="340"/>
                      </a:cubicBezTo>
                      <a:cubicBezTo>
                        <a:pt x="652" y="360"/>
                        <a:pt x="646" y="381"/>
                        <a:pt x="621" y="394"/>
                      </a:cubicBezTo>
                      <a:cubicBezTo>
                        <a:pt x="614" y="402"/>
                        <a:pt x="609" y="402"/>
                        <a:pt x="599" y="407"/>
                      </a:cubicBezTo>
                      <a:cubicBezTo>
                        <a:pt x="590" y="418"/>
                        <a:pt x="579" y="429"/>
                        <a:pt x="567" y="439"/>
                      </a:cubicBezTo>
                      <a:cubicBezTo>
                        <a:pt x="560" y="454"/>
                        <a:pt x="555" y="470"/>
                        <a:pt x="548" y="485"/>
                      </a:cubicBezTo>
                      <a:cubicBezTo>
                        <a:pt x="549" y="489"/>
                        <a:pt x="550" y="492"/>
                        <a:pt x="551" y="496"/>
                      </a:cubicBezTo>
                      <a:cubicBezTo>
                        <a:pt x="552" y="500"/>
                        <a:pt x="556" y="508"/>
                        <a:pt x="556" y="508"/>
                      </a:cubicBezTo>
                      <a:cubicBezTo>
                        <a:pt x="559" y="524"/>
                        <a:pt x="562" y="546"/>
                        <a:pt x="576" y="557"/>
                      </a:cubicBezTo>
                      <a:lnTo>
                        <a:pt x="435" y="556"/>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83" name="Freeform 52">
                  <a:extLst>
                    <a:ext uri="{FF2B5EF4-FFF2-40B4-BE49-F238E27FC236}">
                      <a16:creationId xmlns:a16="http://schemas.microsoft.com/office/drawing/2014/main" id="{CFA7327D-3DC2-7641-A321-17ABA162BB99}"/>
                    </a:ext>
                  </a:extLst>
                </p:cNvPr>
                <p:cNvSpPr>
                  <a:spLocks/>
                </p:cNvSpPr>
                <p:nvPr userDrawn="1"/>
              </p:nvSpPr>
              <p:spPr bwMode="ltGray">
                <a:xfrm>
                  <a:off x="727" y="495"/>
                  <a:ext cx="382" cy="540"/>
                </a:xfrm>
                <a:custGeom>
                  <a:avLst/>
                  <a:gdLst>
                    <a:gd name="T0" fmla="*/ 1000440 w 257"/>
                    <a:gd name="T1" fmla="*/ 3744441 h 347"/>
                    <a:gd name="T2" fmla="*/ 958582 w 257"/>
                    <a:gd name="T3" fmla="*/ 3246433 h 347"/>
                    <a:gd name="T4" fmla="*/ 894913 w 257"/>
                    <a:gd name="T5" fmla="*/ 3108256 h 347"/>
                    <a:gd name="T6" fmla="*/ 888004 w 257"/>
                    <a:gd name="T7" fmla="*/ 2909808 h 347"/>
                    <a:gd name="T8" fmla="*/ 861559 w 257"/>
                    <a:gd name="T9" fmla="*/ 2741578 h 347"/>
                    <a:gd name="T10" fmla="*/ 861559 w 257"/>
                    <a:gd name="T11" fmla="*/ 2469803 h 347"/>
                    <a:gd name="T12" fmla="*/ 854063 w 257"/>
                    <a:gd name="T13" fmla="*/ 2308503 h 347"/>
                    <a:gd name="T14" fmla="*/ 938914 w 257"/>
                    <a:gd name="T15" fmla="*/ 2180305 h 347"/>
                    <a:gd name="T16" fmla="*/ 1058669 w 257"/>
                    <a:gd name="T17" fmla="*/ 2131897 h 347"/>
                    <a:gd name="T18" fmla="*/ 1058669 w 257"/>
                    <a:gd name="T19" fmla="*/ 1472470 h 347"/>
                    <a:gd name="T20" fmla="*/ 222051 w 257"/>
                    <a:gd name="T21" fmla="*/ 1035732 h 347"/>
                    <a:gd name="T22" fmla="*/ 133233 w 257"/>
                    <a:gd name="T23" fmla="*/ 1059480 h 347"/>
                    <a:gd name="T24" fmla="*/ 67618 w 257"/>
                    <a:gd name="T25" fmla="*/ 1101659 h 347"/>
                    <a:gd name="T26" fmla="*/ 0 w 257"/>
                    <a:gd name="T27" fmla="*/ 1611802 h 347"/>
                    <a:gd name="T28" fmla="*/ 381828 w 257"/>
                    <a:gd name="T29" fmla="*/ 3733233 h 347"/>
                    <a:gd name="T30" fmla="*/ 1000440 w 257"/>
                    <a:gd name="T31" fmla="*/ 3744441 h 34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 h="347">
                      <a:moveTo>
                        <a:pt x="243" y="347"/>
                      </a:moveTo>
                      <a:lnTo>
                        <a:pt x="233" y="301"/>
                      </a:lnTo>
                      <a:lnTo>
                        <a:pt x="217" y="288"/>
                      </a:lnTo>
                      <a:lnTo>
                        <a:pt x="215" y="269"/>
                      </a:lnTo>
                      <a:lnTo>
                        <a:pt x="209" y="254"/>
                      </a:lnTo>
                      <a:lnTo>
                        <a:pt x="209" y="229"/>
                      </a:lnTo>
                      <a:lnTo>
                        <a:pt x="207" y="214"/>
                      </a:lnTo>
                      <a:lnTo>
                        <a:pt x="228" y="202"/>
                      </a:lnTo>
                      <a:lnTo>
                        <a:pt x="257" y="197"/>
                      </a:lnTo>
                      <a:lnTo>
                        <a:pt x="257" y="136"/>
                      </a:lnTo>
                      <a:cubicBezTo>
                        <a:pt x="209" y="119"/>
                        <a:pt x="13" y="0"/>
                        <a:pt x="54" y="96"/>
                      </a:cubicBezTo>
                      <a:cubicBezTo>
                        <a:pt x="36" y="106"/>
                        <a:pt x="57" y="97"/>
                        <a:pt x="32" y="98"/>
                      </a:cubicBezTo>
                      <a:cubicBezTo>
                        <a:pt x="27" y="99"/>
                        <a:pt x="16" y="102"/>
                        <a:pt x="16" y="102"/>
                      </a:cubicBezTo>
                      <a:lnTo>
                        <a:pt x="0" y="149"/>
                      </a:lnTo>
                      <a:lnTo>
                        <a:pt x="93" y="346"/>
                      </a:lnTo>
                      <a:lnTo>
                        <a:pt x="243" y="347"/>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84" name="Freeform 53">
                  <a:extLst>
                    <a:ext uri="{FF2B5EF4-FFF2-40B4-BE49-F238E27FC236}">
                      <a16:creationId xmlns:a16="http://schemas.microsoft.com/office/drawing/2014/main" id="{CE8C4ED9-4A47-9E48-9675-4FCC1410C0BC}"/>
                    </a:ext>
                  </a:extLst>
                </p:cNvPr>
                <p:cNvSpPr>
                  <a:spLocks/>
                </p:cNvSpPr>
                <p:nvPr userDrawn="1"/>
              </p:nvSpPr>
              <p:spPr bwMode="ltGray">
                <a:xfrm>
                  <a:off x="1400" y="896"/>
                  <a:ext cx="16" cy="29"/>
                </a:xfrm>
                <a:custGeom>
                  <a:avLst/>
                  <a:gdLst>
                    <a:gd name="T0" fmla="*/ 3 w 19"/>
                    <a:gd name="T1" fmla="*/ 2 h 37"/>
                    <a:gd name="T2" fmla="*/ 3 w 19"/>
                    <a:gd name="T3" fmla="*/ 2 h 37"/>
                    <a:gd name="T4" fmla="*/ 3 w 19"/>
                    <a:gd name="T5" fmla="*/ 2 h 37"/>
                    <a:gd name="T6" fmla="*/ 0 60000 65536"/>
                    <a:gd name="T7" fmla="*/ 0 60000 65536"/>
                    <a:gd name="T8" fmla="*/ 0 60000 65536"/>
                  </a:gdLst>
                  <a:ahLst/>
                  <a:cxnLst>
                    <a:cxn ang="T6">
                      <a:pos x="T0" y="T1"/>
                    </a:cxn>
                    <a:cxn ang="T7">
                      <a:pos x="T2" y="T3"/>
                    </a:cxn>
                    <a:cxn ang="T8">
                      <a:pos x="T4" y="T5"/>
                    </a:cxn>
                  </a:cxnLst>
                  <a:rect l="0" t="0" r="r" b="b"/>
                  <a:pathLst>
                    <a:path w="19" h="37">
                      <a:moveTo>
                        <a:pt x="7" y="25"/>
                      </a:moveTo>
                      <a:cubicBezTo>
                        <a:pt x="0" y="4"/>
                        <a:pt x="12" y="0"/>
                        <a:pt x="19" y="21"/>
                      </a:cubicBezTo>
                      <a:cubicBezTo>
                        <a:pt x="14" y="37"/>
                        <a:pt x="18" y="36"/>
                        <a:pt x="7" y="25"/>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85" name="Freeform 54">
                  <a:extLst>
                    <a:ext uri="{FF2B5EF4-FFF2-40B4-BE49-F238E27FC236}">
                      <a16:creationId xmlns:a16="http://schemas.microsoft.com/office/drawing/2014/main" id="{4E9E83CE-7CEF-8A4B-818E-0F69595B7766}"/>
                    </a:ext>
                  </a:extLst>
                </p:cNvPr>
                <p:cNvSpPr>
                  <a:spLocks/>
                </p:cNvSpPr>
                <p:nvPr userDrawn="1"/>
              </p:nvSpPr>
              <p:spPr bwMode="ltGray">
                <a:xfrm>
                  <a:off x="1379" y="617"/>
                  <a:ext cx="21" cy="17"/>
                </a:xfrm>
                <a:custGeom>
                  <a:avLst/>
                  <a:gdLst>
                    <a:gd name="T0" fmla="*/ 11 w 22"/>
                    <a:gd name="T1" fmla="*/ 3 h 20"/>
                    <a:gd name="T2" fmla="*/ 11 w 22"/>
                    <a:gd name="T3" fmla="*/ 0 h 20"/>
                    <a:gd name="T4" fmla="*/ 11 w 22"/>
                    <a:gd name="T5" fmla="*/ 3 h 20"/>
                    <a:gd name="T6" fmla="*/ 8 w 22"/>
                    <a:gd name="T7" fmla="*/ 3 h 20"/>
                    <a:gd name="T8" fmla="*/ 11 w 22"/>
                    <a:gd name="T9" fmla="*/ 3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 h="20">
                      <a:moveTo>
                        <a:pt x="12" y="12"/>
                      </a:moveTo>
                      <a:cubicBezTo>
                        <a:pt x="13" y="8"/>
                        <a:pt x="12" y="0"/>
                        <a:pt x="16" y="0"/>
                      </a:cubicBezTo>
                      <a:cubicBezTo>
                        <a:pt x="20" y="0"/>
                        <a:pt x="22" y="8"/>
                        <a:pt x="20" y="12"/>
                      </a:cubicBezTo>
                      <a:cubicBezTo>
                        <a:pt x="18" y="16"/>
                        <a:pt x="12" y="17"/>
                        <a:pt x="8" y="20"/>
                      </a:cubicBezTo>
                      <a:cubicBezTo>
                        <a:pt x="3" y="5"/>
                        <a:pt x="0" y="6"/>
                        <a:pt x="12" y="12"/>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86" name="Freeform 55">
                  <a:extLst>
                    <a:ext uri="{FF2B5EF4-FFF2-40B4-BE49-F238E27FC236}">
                      <a16:creationId xmlns:a16="http://schemas.microsoft.com/office/drawing/2014/main" id="{848F060A-44AD-6B49-81BC-6FA783DE6B06}"/>
                    </a:ext>
                  </a:extLst>
                </p:cNvPr>
                <p:cNvSpPr>
                  <a:spLocks/>
                </p:cNvSpPr>
                <p:nvPr userDrawn="1"/>
              </p:nvSpPr>
              <p:spPr bwMode="ltGray">
                <a:xfrm>
                  <a:off x="453" y="275"/>
                  <a:ext cx="58" cy="24"/>
                </a:xfrm>
                <a:custGeom>
                  <a:avLst/>
                  <a:gdLst>
                    <a:gd name="T0" fmla="*/ 24 w 57"/>
                    <a:gd name="T1" fmla="*/ 2 h 30"/>
                    <a:gd name="T2" fmla="*/ 53 w 57"/>
                    <a:gd name="T3" fmla="*/ 2 h 30"/>
                    <a:gd name="T4" fmla="*/ 57 w 57"/>
                    <a:gd name="T5" fmla="*/ 2 h 30"/>
                    <a:gd name="T6" fmla="*/ 24 w 57"/>
                    <a:gd name="T7" fmla="*/ 2 h 3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 h="30">
                      <a:moveTo>
                        <a:pt x="24" y="18"/>
                      </a:moveTo>
                      <a:cubicBezTo>
                        <a:pt x="0" y="10"/>
                        <a:pt x="9" y="0"/>
                        <a:pt x="32" y="6"/>
                      </a:cubicBezTo>
                      <a:cubicBezTo>
                        <a:pt x="46" y="15"/>
                        <a:pt x="57" y="23"/>
                        <a:pt x="36" y="30"/>
                      </a:cubicBezTo>
                      <a:cubicBezTo>
                        <a:pt x="21" y="25"/>
                        <a:pt x="24" y="30"/>
                        <a:pt x="24" y="18"/>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87" name="Freeform 56">
                  <a:extLst>
                    <a:ext uri="{FF2B5EF4-FFF2-40B4-BE49-F238E27FC236}">
                      <a16:creationId xmlns:a16="http://schemas.microsoft.com/office/drawing/2014/main" id="{AB0398ED-FB00-B04C-9AF1-6A5EE28C36B8}"/>
                    </a:ext>
                  </a:extLst>
                </p:cNvPr>
                <p:cNvSpPr>
                  <a:spLocks/>
                </p:cNvSpPr>
                <p:nvPr userDrawn="1"/>
              </p:nvSpPr>
              <p:spPr bwMode="ltGray">
                <a:xfrm>
                  <a:off x="1161" y="50"/>
                  <a:ext cx="691" cy="569"/>
                </a:xfrm>
                <a:custGeom>
                  <a:avLst/>
                  <a:gdLst>
                    <a:gd name="T0" fmla="*/ 452 w 693"/>
                    <a:gd name="T1" fmla="*/ 7 h 696"/>
                    <a:gd name="T2" fmla="*/ 372 w 693"/>
                    <a:gd name="T3" fmla="*/ 7 h 696"/>
                    <a:gd name="T4" fmla="*/ 304 w 693"/>
                    <a:gd name="T5" fmla="*/ 6 h 696"/>
                    <a:gd name="T6" fmla="*/ 244 w 693"/>
                    <a:gd name="T7" fmla="*/ 6 h 696"/>
                    <a:gd name="T8" fmla="*/ 216 w 693"/>
                    <a:gd name="T9" fmla="*/ 6 h 696"/>
                    <a:gd name="T10" fmla="*/ 240 w 693"/>
                    <a:gd name="T11" fmla="*/ 6 h 696"/>
                    <a:gd name="T12" fmla="*/ 272 w 693"/>
                    <a:gd name="T13" fmla="*/ 7 h 696"/>
                    <a:gd name="T14" fmla="*/ 300 w 693"/>
                    <a:gd name="T15" fmla="*/ 7 h 696"/>
                    <a:gd name="T16" fmla="*/ 312 w 693"/>
                    <a:gd name="T17" fmla="*/ 7 h 696"/>
                    <a:gd name="T18" fmla="*/ 292 w 693"/>
                    <a:gd name="T19" fmla="*/ 8 h 696"/>
                    <a:gd name="T20" fmla="*/ 240 w 693"/>
                    <a:gd name="T21" fmla="*/ 9 h 696"/>
                    <a:gd name="T22" fmla="*/ 204 w 693"/>
                    <a:gd name="T23" fmla="*/ 9 h 696"/>
                    <a:gd name="T24" fmla="*/ 97 w 693"/>
                    <a:gd name="T25" fmla="*/ 11 h 696"/>
                    <a:gd name="T26" fmla="*/ 77 w 693"/>
                    <a:gd name="T27" fmla="*/ 9 h 696"/>
                    <a:gd name="T28" fmla="*/ 45 w 693"/>
                    <a:gd name="T29" fmla="*/ 7 h 696"/>
                    <a:gd name="T30" fmla="*/ 33 w 693"/>
                    <a:gd name="T31" fmla="*/ 7 h 696"/>
                    <a:gd name="T32" fmla="*/ 53 w 693"/>
                    <a:gd name="T33" fmla="*/ 5 h 696"/>
                    <a:gd name="T34" fmla="*/ 17 w 693"/>
                    <a:gd name="T35" fmla="*/ 6 h 696"/>
                    <a:gd name="T36" fmla="*/ 81 w 693"/>
                    <a:gd name="T37" fmla="*/ 4 h 696"/>
                    <a:gd name="T38" fmla="*/ 113 w 693"/>
                    <a:gd name="T39" fmla="*/ 3 h 696"/>
                    <a:gd name="T40" fmla="*/ 37 w 693"/>
                    <a:gd name="T41" fmla="*/ 3 h 696"/>
                    <a:gd name="T42" fmla="*/ 1 w 693"/>
                    <a:gd name="T43" fmla="*/ 2 h 696"/>
                    <a:gd name="T44" fmla="*/ 25 w 693"/>
                    <a:gd name="T45" fmla="*/ 2 h 696"/>
                    <a:gd name="T46" fmla="*/ 97 w 693"/>
                    <a:gd name="T47" fmla="*/ 2 h 696"/>
                    <a:gd name="T48" fmla="*/ 200 w 693"/>
                    <a:gd name="T49" fmla="*/ 2 h 696"/>
                    <a:gd name="T50" fmla="*/ 208 w 693"/>
                    <a:gd name="T51" fmla="*/ 2 h 696"/>
                    <a:gd name="T52" fmla="*/ 240 w 693"/>
                    <a:gd name="T53" fmla="*/ 0 h 696"/>
                    <a:gd name="T54" fmla="*/ 336 w 693"/>
                    <a:gd name="T55" fmla="*/ 2 h 696"/>
                    <a:gd name="T56" fmla="*/ 308 w 693"/>
                    <a:gd name="T57" fmla="*/ 2 h 696"/>
                    <a:gd name="T58" fmla="*/ 280 w 693"/>
                    <a:gd name="T59" fmla="*/ 2 h 696"/>
                    <a:gd name="T60" fmla="*/ 340 w 693"/>
                    <a:gd name="T61" fmla="*/ 2 h 696"/>
                    <a:gd name="T62" fmla="*/ 352 w 693"/>
                    <a:gd name="T63" fmla="*/ 2 h 696"/>
                    <a:gd name="T64" fmla="*/ 396 w 693"/>
                    <a:gd name="T65" fmla="*/ 2 h 696"/>
                    <a:gd name="T66" fmla="*/ 476 w 693"/>
                    <a:gd name="T67" fmla="*/ 2 h 696"/>
                    <a:gd name="T68" fmla="*/ 503 w 693"/>
                    <a:gd name="T69" fmla="*/ 2 h 696"/>
                    <a:gd name="T70" fmla="*/ 509 w 693"/>
                    <a:gd name="T71" fmla="*/ 7 h 69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93" h="696">
                      <a:moveTo>
                        <a:pt x="541" y="460"/>
                      </a:moveTo>
                      <a:lnTo>
                        <a:pt x="473" y="464"/>
                      </a:lnTo>
                      <a:lnTo>
                        <a:pt x="441" y="452"/>
                      </a:lnTo>
                      <a:lnTo>
                        <a:pt x="393" y="452"/>
                      </a:lnTo>
                      <a:cubicBezTo>
                        <a:pt x="365" y="448"/>
                        <a:pt x="360" y="444"/>
                        <a:pt x="337" y="436"/>
                      </a:cubicBezTo>
                      <a:cubicBezTo>
                        <a:pt x="336" y="432"/>
                        <a:pt x="330" y="413"/>
                        <a:pt x="325" y="412"/>
                      </a:cubicBezTo>
                      <a:cubicBezTo>
                        <a:pt x="317" y="411"/>
                        <a:pt x="301" y="420"/>
                        <a:pt x="301" y="420"/>
                      </a:cubicBezTo>
                      <a:cubicBezTo>
                        <a:pt x="289" y="412"/>
                        <a:pt x="277" y="408"/>
                        <a:pt x="265" y="400"/>
                      </a:cubicBezTo>
                      <a:cubicBezTo>
                        <a:pt x="252" y="380"/>
                        <a:pt x="256" y="356"/>
                        <a:pt x="233" y="348"/>
                      </a:cubicBezTo>
                      <a:cubicBezTo>
                        <a:pt x="217" y="372"/>
                        <a:pt x="221" y="392"/>
                        <a:pt x="237" y="416"/>
                      </a:cubicBezTo>
                      <a:cubicBezTo>
                        <a:pt x="234" y="428"/>
                        <a:pt x="228" y="445"/>
                        <a:pt x="237" y="444"/>
                      </a:cubicBezTo>
                      <a:cubicBezTo>
                        <a:pt x="247" y="443"/>
                        <a:pt x="261" y="428"/>
                        <a:pt x="261" y="428"/>
                      </a:cubicBezTo>
                      <a:cubicBezTo>
                        <a:pt x="258" y="450"/>
                        <a:pt x="243" y="475"/>
                        <a:pt x="269" y="484"/>
                      </a:cubicBezTo>
                      <a:cubicBezTo>
                        <a:pt x="277" y="479"/>
                        <a:pt x="288" y="476"/>
                        <a:pt x="293" y="468"/>
                      </a:cubicBezTo>
                      <a:cubicBezTo>
                        <a:pt x="302" y="454"/>
                        <a:pt x="303" y="446"/>
                        <a:pt x="317" y="436"/>
                      </a:cubicBezTo>
                      <a:cubicBezTo>
                        <a:pt x="315" y="448"/>
                        <a:pt x="306" y="467"/>
                        <a:pt x="321" y="476"/>
                      </a:cubicBezTo>
                      <a:cubicBezTo>
                        <a:pt x="328" y="480"/>
                        <a:pt x="345" y="484"/>
                        <a:pt x="345" y="484"/>
                      </a:cubicBezTo>
                      <a:cubicBezTo>
                        <a:pt x="382" y="472"/>
                        <a:pt x="347" y="527"/>
                        <a:pt x="333" y="536"/>
                      </a:cubicBezTo>
                      <a:cubicBezTo>
                        <a:pt x="330" y="540"/>
                        <a:pt x="329" y="545"/>
                        <a:pt x="325" y="548"/>
                      </a:cubicBezTo>
                      <a:cubicBezTo>
                        <a:pt x="322" y="551"/>
                        <a:pt x="316" y="549"/>
                        <a:pt x="313" y="552"/>
                      </a:cubicBezTo>
                      <a:cubicBezTo>
                        <a:pt x="300" y="565"/>
                        <a:pt x="320" y="575"/>
                        <a:pt x="293" y="584"/>
                      </a:cubicBezTo>
                      <a:cubicBezTo>
                        <a:pt x="286" y="595"/>
                        <a:pt x="272" y="610"/>
                        <a:pt x="261" y="616"/>
                      </a:cubicBezTo>
                      <a:cubicBezTo>
                        <a:pt x="254" y="620"/>
                        <a:pt x="245" y="621"/>
                        <a:pt x="237" y="624"/>
                      </a:cubicBezTo>
                      <a:cubicBezTo>
                        <a:pt x="233" y="625"/>
                        <a:pt x="225" y="628"/>
                        <a:pt x="225" y="628"/>
                      </a:cubicBezTo>
                      <a:cubicBezTo>
                        <a:pt x="215" y="659"/>
                        <a:pt x="212" y="652"/>
                        <a:pt x="173" y="656"/>
                      </a:cubicBezTo>
                      <a:cubicBezTo>
                        <a:pt x="140" y="667"/>
                        <a:pt x="132" y="687"/>
                        <a:pt x="97" y="696"/>
                      </a:cubicBezTo>
                      <a:cubicBezTo>
                        <a:pt x="77" y="691"/>
                        <a:pt x="75" y="687"/>
                        <a:pt x="81" y="668"/>
                      </a:cubicBezTo>
                      <a:cubicBezTo>
                        <a:pt x="77" y="646"/>
                        <a:pt x="72" y="639"/>
                        <a:pt x="77" y="616"/>
                      </a:cubicBezTo>
                      <a:cubicBezTo>
                        <a:pt x="73" y="598"/>
                        <a:pt x="71" y="587"/>
                        <a:pt x="61" y="572"/>
                      </a:cubicBezTo>
                      <a:cubicBezTo>
                        <a:pt x="58" y="551"/>
                        <a:pt x="51" y="543"/>
                        <a:pt x="45" y="524"/>
                      </a:cubicBezTo>
                      <a:cubicBezTo>
                        <a:pt x="52" y="502"/>
                        <a:pt x="58" y="496"/>
                        <a:pt x="49" y="472"/>
                      </a:cubicBezTo>
                      <a:cubicBezTo>
                        <a:pt x="46" y="463"/>
                        <a:pt x="33" y="448"/>
                        <a:pt x="33" y="448"/>
                      </a:cubicBezTo>
                      <a:cubicBezTo>
                        <a:pt x="42" y="422"/>
                        <a:pt x="42" y="408"/>
                        <a:pt x="33" y="380"/>
                      </a:cubicBezTo>
                      <a:cubicBezTo>
                        <a:pt x="49" y="369"/>
                        <a:pt x="48" y="362"/>
                        <a:pt x="53" y="344"/>
                      </a:cubicBezTo>
                      <a:cubicBezTo>
                        <a:pt x="47" y="327"/>
                        <a:pt x="49" y="308"/>
                        <a:pt x="33" y="332"/>
                      </a:cubicBezTo>
                      <a:cubicBezTo>
                        <a:pt x="40" y="353"/>
                        <a:pt x="29" y="374"/>
                        <a:pt x="17" y="392"/>
                      </a:cubicBezTo>
                      <a:cubicBezTo>
                        <a:pt x="6" y="360"/>
                        <a:pt x="10" y="340"/>
                        <a:pt x="13" y="304"/>
                      </a:cubicBezTo>
                      <a:cubicBezTo>
                        <a:pt x="44" y="314"/>
                        <a:pt x="54" y="289"/>
                        <a:pt x="81" y="280"/>
                      </a:cubicBezTo>
                      <a:cubicBezTo>
                        <a:pt x="94" y="261"/>
                        <a:pt x="85" y="242"/>
                        <a:pt x="105" y="228"/>
                      </a:cubicBezTo>
                      <a:cubicBezTo>
                        <a:pt x="108" y="220"/>
                        <a:pt x="110" y="212"/>
                        <a:pt x="113" y="204"/>
                      </a:cubicBezTo>
                      <a:cubicBezTo>
                        <a:pt x="116" y="196"/>
                        <a:pt x="89" y="196"/>
                        <a:pt x="89" y="196"/>
                      </a:cubicBezTo>
                      <a:cubicBezTo>
                        <a:pt x="81" y="221"/>
                        <a:pt x="58" y="211"/>
                        <a:pt x="37" y="204"/>
                      </a:cubicBezTo>
                      <a:cubicBezTo>
                        <a:pt x="33" y="207"/>
                        <a:pt x="30" y="213"/>
                        <a:pt x="25" y="212"/>
                      </a:cubicBezTo>
                      <a:cubicBezTo>
                        <a:pt x="16" y="210"/>
                        <a:pt x="1" y="196"/>
                        <a:pt x="1" y="196"/>
                      </a:cubicBezTo>
                      <a:cubicBezTo>
                        <a:pt x="4" y="186"/>
                        <a:pt x="4" y="174"/>
                        <a:pt x="9" y="164"/>
                      </a:cubicBezTo>
                      <a:cubicBezTo>
                        <a:pt x="13" y="155"/>
                        <a:pt x="25" y="140"/>
                        <a:pt x="25" y="140"/>
                      </a:cubicBezTo>
                      <a:cubicBezTo>
                        <a:pt x="0" y="132"/>
                        <a:pt x="25" y="128"/>
                        <a:pt x="37" y="124"/>
                      </a:cubicBezTo>
                      <a:cubicBezTo>
                        <a:pt x="58" y="131"/>
                        <a:pt x="75" y="116"/>
                        <a:pt x="97" y="112"/>
                      </a:cubicBezTo>
                      <a:cubicBezTo>
                        <a:pt x="135" y="87"/>
                        <a:pt x="159" y="122"/>
                        <a:pt x="197" y="132"/>
                      </a:cubicBezTo>
                      <a:cubicBezTo>
                        <a:pt x="205" y="129"/>
                        <a:pt x="213" y="127"/>
                        <a:pt x="221" y="124"/>
                      </a:cubicBezTo>
                      <a:cubicBezTo>
                        <a:pt x="225" y="123"/>
                        <a:pt x="226" y="147"/>
                        <a:pt x="233" y="120"/>
                      </a:cubicBezTo>
                      <a:lnTo>
                        <a:pt x="229" y="64"/>
                      </a:lnTo>
                      <a:lnTo>
                        <a:pt x="209" y="40"/>
                      </a:lnTo>
                      <a:cubicBezTo>
                        <a:pt x="243" y="21"/>
                        <a:pt x="240" y="21"/>
                        <a:pt x="261" y="0"/>
                      </a:cubicBezTo>
                      <a:cubicBezTo>
                        <a:pt x="297" y="16"/>
                        <a:pt x="333" y="32"/>
                        <a:pt x="369" y="48"/>
                      </a:cubicBezTo>
                      <a:cubicBezTo>
                        <a:pt x="373" y="50"/>
                        <a:pt x="361" y="44"/>
                        <a:pt x="357" y="44"/>
                      </a:cubicBezTo>
                      <a:cubicBezTo>
                        <a:pt x="349" y="45"/>
                        <a:pt x="333" y="52"/>
                        <a:pt x="333" y="52"/>
                      </a:cubicBezTo>
                      <a:cubicBezTo>
                        <a:pt x="322" y="68"/>
                        <a:pt x="318" y="71"/>
                        <a:pt x="329" y="88"/>
                      </a:cubicBezTo>
                      <a:cubicBezTo>
                        <a:pt x="308" y="119"/>
                        <a:pt x="323" y="118"/>
                        <a:pt x="333" y="148"/>
                      </a:cubicBezTo>
                      <a:cubicBezTo>
                        <a:pt x="320" y="157"/>
                        <a:pt x="314" y="167"/>
                        <a:pt x="301" y="176"/>
                      </a:cubicBezTo>
                      <a:cubicBezTo>
                        <a:pt x="306" y="213"/>
                        <a:pt x="303" y="213"/>
                        <a:pt x="337" y="220"/>
                      </a:cubicBezTo>
                      <a:cubicBezTo>
                        <a:pt x="358" y="216"/>
                        <a:pt x="368" y="214"/>
                        <a:pt x="361" y="192"/>
                      </a:cubicBezTo>
                      <a:cubicBezTo>
                        <a:pt x="362" y="177"/>
                        <a:pt x="362" y="162"/>
                        <a:pt x="365" y="148"/>
                      </a:cubicBezTo>
                      <a:cubicBezTo>
                        <a:pt x="366" y="143"/>
                        <a:pt x="369" y="133"/>
                        <a:pt x="373" y="136"/>
                      </a:cubicBezTo>
                      <a:cubicBezTo>
                        <a:pt x="379" y="140"/>
                        <a:pt x="376" y="149"/>
                        <a:pt x="377" y="156"/>
                      </a:cubicBezTo>
                      <a:cubicBezTo>
                        <a:pt x="404" y="147"/>
                        <a:pt x="409" y="116"/>
                        <a:pt x="417" y="92"/>
                      </a:cubicBezTo>
                      <a:cubicBezTo>
                        <a:pt x="422" y="76"/>
                        <a:pt x="453" y="74"/>
                        <a:pt x="465" y="72"/>
                      </a:cubicBezTo>
                      <a:cubicBezTo>
                        <a:pt x="472" y="92"/>
                        <a:pt x="477" y="93"/>
                        <a:pt x="497" y="88"/>
                      </a:cubicBezTo>
                      <a:cubicBezTo>
                        <a:pt x="512" y="78"/>
                        <a:pt x="515" y="74"/>
                        <a:pt x="509" y="56"/>
                      </a:cubicBezTo>
                      <a:cubicBezTo>
                        <a:pt x="523" y="46"/>
                        <a:pt x="517" y="46"/>
                        <a:pt x="529" y="52"/>
                      </a:cubicBezTo>
                      <a:lnTo>
                        <a:pt x="693" y="72"/>
                      </a:lnTo>
                      <a:lnTo>
                        <a:pt x="541" y="46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88" name="Freeform 57">
                  <a:extLst>
                    <a:ext uri="{FF2B5EF4-FFF2-40B4-BE49-F238E27FC236}">
                      <a16:creationId xmlns:a16="http://schemas.microsoft.com/office/drawing/2014/main" id="{CF3D0480-1D6B-4A40-80CB-8E0B8D6829F0}"/>
                    </a:ext>
                  </a:extLst>
                </p:cNvPr>
                <p:cNvSpPr>
                  <a:spLocks/>
                </p:cNvSpPr>
                <p:nvPr userDrawn="1"/>
              </p:nvSpPr>
              <p:spPr bwMode="ltGray">
                <a:xfrm>
                  <a:off x="689" y="6"/>
                  <a:ext cx="1386" cy="232"/>
                </a:xfrm>
                <a:custGeom>
                  <a:avLst/>
                  <a:gdLst>
                    <a:gd name="T0" fmla="*/ 3510668 w 931"/>
                    <a:gd name="T1" fmla="*/ 0 h 149"/>
                    <a:gd name="T2" fmla="*/ 609649 w 931"/>
                    <a:gd name="T3" fmla="*/ 316537 h 149"/>
                    <a:gd name="T4" fmla="*/ 385560 w 931"/>
                    <a:gd name="T5" fmla="*/ 454116 h 149"/>
                    <a:gd name="T6" fmla="*/ 263398 w 931"/>
                    <a:gd name="T7" fmla="*/ 454116 h 149"/>
                    <a:gd name="T8" fmla="*/ 94293 w 931"/>
                    <a:gd name="T9" fmla="*/ 841895 h 149"/>
                    <a:gd name="T10" fmla="*/ 0 w 931"/>
                    <a:gd name="T11" fmla="*/ 1143623 h 149"/>
                    <a:gd name="T12" fmla="*/ 251368 w 931"/>
                    <a:gd name="T13" fmla="*/ 1257289 h 149"/>
                    <a:gd name="T14" fmla="*/ 411803 w 931"/>
                    <a:gd name="T15" fmla="*/ 1043960 h 149"/>
                    <a:gd name="T16" fmla="*/ 460652 w 931"/>
                    <a:gd name="T17" fmla="*/ 919609 h 149"/>
                    <a:gd name="T18" fmla="*/ 712267 w 931"/>
                    <a:gd name="T19" fmla="*/ 567204 h 149"/>
                    <a:gd name="T20" fmla="*/ 915150 w 931"/>
                    <a:gd name="T21" fmla="*/ 503571 h 149"/>
                    <a:gd name="T22" fmla="*/ 1010421 w 931"/>
                    <a:gd name="T23" fmla="*/ 1021737 h 149"/>
                    <a:gd name="T24" fmla="*/ 800783 w 931"/>
                    <a:gd name="T25" fmla="*/ 1194895 h 149"/>
                    <a:gd name="T26" fmla="*/ 982571 w 931"/>
                    <a:gd name="T27" fmla="*/ 1235662 h 149"/>
                    <a:gd name="T28" fmla="*/ 1064018 w 931"/>
                    <a:gd name="T29" fmla="*/ 981206 h 149"/>
                    <a:gd name="T30" fmla="*/ 1132865 w 931"/>
                    <a:gd name="T31" fmla="*/ 1003218 h 149"/>
                    <a:gd name="T32" fmla="*/ 1076873 w 931"/>
                    <a:gd name="T33" fmla="*/ 590611 h 149"/>
                    <a:gd name="T34" fmla="*/ 1132865 w 931"/>
                    <a:gd name="T35" fmla="*/ 483429 h 149"/>
                    <a:gd name="T36" fmla="*/ 1177627 w 931"/>
                    <a:gd name="T37" fmla="*/ 960524 h 149"/>
                    <a:gd name="T38" fmla="*/ 1132865 w 931"/>
                    <a:gd name="T39" fmla="*/ 1235662 h 149"/>
                    <a:gd name="T40" fmla="*/ 1262396 w 931"/>
                    <a:gd name="T41" fmla="*/ 1418347 h 149"/>
                    <a:gd name="T42" fmla="*/ 1272134 w 931"/>
                    <a:gd name="T43" fmla="*/ 1003218 h 149"/>
                    <a:gd name="T44" fmla="*/ 1409799 w 931"/>
                    <a:gd name="T45" fmla="*/ 1122522 h 149"/>
                    <a:gd name="T46" fmla="*/ 1626371 w 931"/>
                    <a:gd name="T47" fmla="*/ 800841 h 149"/>
                    <a:gd name="T48" fmla="*/ 1741773 w 931"/>
                    <a:gd name="T49" fmla="*/ 544333 h 149"/>
                    <a:gd name="T50" fmla="*/ 1871112 w 931"/>
                    <a:gd name="T51" fmla="*/ 607980 h 149"/>
                    <a:gd name="T52" fmla="*/ 1936845 w 931"/>
                    <a:gd name="T53" fmla="*/ 544333 h 149"/>
                    <a:gd name="T54" fmla="*/ 1835414 w 931"/>
                    <a:gd name="T55" fmla="*/ 483429 h 149"/>
                    <a:gd name="T56" fmla="*/ 2019208 w 931"/>
                    <a:gd name="T57" fmla="*/ 379315 h 149"/>
                    <a:gd name="T58" fmla="*/ 2315622 w 931"/>
                    <a:gd name="T59" fmla="*/ 590611 h 149"/>
                    <a:gd name="T60" fmla="*/ 2473735 w 931"/>
                    <a:gd name="T61" fmla="*/ 454116 h 149"/>
                    <a:gd name="T62" fmla="*/ 2484513 w 931"/>
                    <a:gd name="T63" fmla="*/ 689666 h 149"/>
                    <a:gd name="T64" fmla="*/ 2417937 w 931"/>
                    <a:gd name="T65" fmla="*/ 1100957 h 149"/>
                    <a:gd name="T66" fmla="*/ 2602750 w 931"/>
                    <a:gd name="T67" fmla="*/ 960524 h 149"/>
                    <a:gd name="T68" fmla="*/ 2656216 w 931"/>
                    <a:gd name="T69" fmla="*/ 878192 h 149"/>
                    <a:gd name="T70" fmla="*/ 2759589 w 931"/>
                    <a:gd name="T71" fmla="*/ 664590 h 149"/>
                    <a:gd name="T72" fmla="*/ 3380107 w 931"/>
                    <a:gd name="T73" fmla="*/ 919609 h 14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931" h="149">
                      <a:moveTo>
                        <a:pt x="794" y="84"/>
                      </a:moveTo>
                      <a:cubicBezTo>
                        <a:pt x="813" y="72"/>
                        <a:pt x="931" y="14"/>
                        <a:pt x="825" y="0"/>
                      </a:cubicBezTo>
                      <a:lnTo>
                        <a:pt x="159" y="0"/>
                      </a:lnTo>
                      <a:cubicBezTo>
                        <a:pt x="149" y="12"/>
                        <a:pt x="162" y="18"/>
                        <a:pt x="143" y="29"/>
                      </a:cubicBezTo>
                      <a:cubicBezTo>
                        <a:pt x="130" y="44"/>
                        <a:pt x="133" y="39"/>
                        <a:pt x="116" y="48"/>
                      </a:cubicBezTo>
                      <a:cubicBezTo>
                        <a:pt x="108" y="46"/>
                        <a:pt x="100" y="44"/>
                        <a:pt x="91" y="42"/>
                      </a:cubicBezTo>
                      <a:cubicBezTo>
                        <a:pt x="89" y="41"/>
                        <a:pt x="83" y="40"/>
                        <a:pt x="83" y="40"/>
                      </a:cubicBezTo>
                      <a:cubicBezTo>
                        <a:pt x="76" y="40"/>
                        <a:pt x="68" y="39"/>
                        <a:pt x="62" y="42"/>
                      </a:cubicBezTo>
                      <a:cubicBezTo>
                        <a:pt x="54" y="45"/>
                        <a:pt x="46" y="61"/>
                        <a:pt x="38" y="67"/>
                      </a:cubicBezTo>
                      <a:cubicBezTo>
                        <a:pt x="32" y="71"/>
                        <a:pt x="27" y="74"/>
                        <a:pt x="22" y="77"/>
                      </a:cubicBezTo>
                      <a:cubicBezTo>
                        <a:pt x="16" y="81"/>
                        <a:pt x="5" y="86"/>
                        <a:pt x="5" y="86"/>
                      </a:cubicBezTo>
                      <a:cubicBezTo>
                        <a:pt x="9" y="95"/>
                        <a:pt x="7" y="97"/>
                        <a:pt x="0" y="105"/>
                      </a:cubicBezTo>
                      <a:cubicBezTo>
                        <a:pt x="17" y="107"/>
                        <a:pt x="22" y="107"/>
                        <a:pt x="16" y="120"/>
                      </a:cubicBezTo>
                      <a:cubicBezTo>
                        <a:pt x="27" y="122"/>
                        <a:pt x="48" y="116"/>
                        <a:pt x="59" y="115"/>
                      </a:cubicBezTo>
                      <a:cubicBezTo>
                        <a:pt x="71" y="112"/>
                        <a:pt x="73" y="117"/>
                        <a:pt x="83" y="111"/>
                      </a:cubicBezTo>
                      <a:cubicBezTo>
                        <a:pt x="89" y="96"/>
                        <a:pt x="83" y="100"/>
                        <a:pt x="97" y="96"/>
                      </a:cubicBezTo>
                      <a:cubicBezTo>
                        <a:pt x="100" y="94"/>
                        <a:pt x="103" y="93"/>
                        <a:pt x="105" y="90"/>
                      </a:cubicBezTo>
                      <a:cubicBezTo>
                        <a:pt x="106" y="88"/>
                        <a:pt x="106" y="85"/>
                        <a:pt x="108" y="84"/>
                      </a:cubicBezTo>
                      <a:cubicBezTo>
                        <a:pt x="112" y="80"/>
                        <a:pt x="140" y="69"/>
                        <a:pt x="148" y="67"/>
                      </a:cubicBezTo>
                      <a:cubicBezTo>
                        <a:pt x="160" y="52"/>
                        <a:pt x="153" y="56"/>
                        <a:pt x="167" y="52"/>
                      </a:cubicBezTo>
                      <a:cubicBezTo>
                        <a:pt x="178" y="55"/>
                        <a:pt x="179" y="62"/>
                        <a:pt x="191" y="58"/>
                      </a:cubicBezTo>
                      <a:cubicBezTo>
                        <a:pt x="199" y="52"/>
                        <a:pt x="206" y="51"/>
                        <a:pt x="215" y="46"/>
                      </a:cubicBezTo>
                      <a:cubicBezTo>
                        <a:pt x="226" y="58"/>
                        <a:pt x="217" y="46"/>
                        <a:pt x="223" y="69"/>
                      </a:cubicBezTo>
                      <a:cubicBezTo>
                        <a:pt x="226" y="79"/>
                        <a:pt x="233" y="85"/>
                        <a:pt x="237" y="94"/>
                      </a:cubicBezTo>
                      <a:cubicBezTo>
                        <a:pt x="227" y="100"/>
                        <a:pt x="229" y="104"/>
                        <a:pt x="218" y="107"/>
                      </a:cubicBezTo>
                      <a:cubicBezTo>
                        <a:pt x="207" y="120"/>
                        <a:pt x="203" y="113"/>
                        <a:pt x="188" y="109"/>
                      </a:cubicBezTo>
                      <a:cubicBezTo>
                        <a:pt x="191" y="117"/>
                        <a:pt x="200" y="127"/>
                        <a:pt x="210" y="132"/>
                      </a:cubicBezTo>
                      <a:cubicBezTo>
                        <a:pt x="218" y="114"/>
                        <a:pt x="211" y="122"/>
                        <a:pt x="231" y="113"/>
                      </a:cubicBezTo>
                      <a:cubicBezTo>
                        <a:pt x="237" y="111"/>
                        <a:pt x="248" y="105"/>
                        <a:pt x="248" y="105"/>
                      </a:cubicBezTo>
                      <a:cubicBezTo>
                        <a:pt x="248" y="100"/>
                        <a:pt x="246" y="94"/>
                        <a:pt x="250" y="90"/>
                      </a:cubicBezTo>
                      <a:cubicBezTo>
                        <a:pt x="253" y="88"/>
                        <a:pt x="254" y="96"/>
                        <a:pt x="258" y="96"/>
                      </a:cubicBezTo>
                      <a:cubicBezTo>
                        <a:pt x="262" y="97"/>
                        <a:pt x="264" y="94"/>
                        <a:pt x="266" y="92"/>
                      </a:cubicBezTo>
                      <a:cubicBezTo>
                        <a:pt x="262" y="82"/>
                        <a:pt x="252" y="77"/>
                        <a:pt x="248" y="67"/>
                      </a:cubicBezTo>
                      <a:cubicBezTo>
                        <a:pt x="250" y="63"/>
                        <a:pt x="255" y="58"/>
                        <a:pt x="253" y="54"/>
                      </a:cubicBezTo>
                      <a:cubicBezTo>
                        <a:pt x="251" y="50"/>
                        <a:pt x="248" y="42"/>
                        <a:pt x="248" y="42"/>
                      </a:cubicBezTo>
                      <a:cubicBezTo>
                        <a:pt x="256" y="32"/>
                        <a:pt x="259" y="35"/>
                        <a:pt x="266" y="44"/>
                      </a:cubicBezTo>
                      <a:cubicBezTo>
                        <a:pt x="270" y="56"/>
                        <a:pt x="276" y="61"/>
                        <a:pt x="285" y="71"/>
                      </a:cubicBezTo>
                      <a:cubicBezTo>
                        <a:pt x="281" y="81"/>
                        <a:pt x="289" y="82"/>
                        <a:pt x="277" y="88"/>
                      </a:cubicBezTo>
                      <a:cubicBezTo>
                        <a:pt x="262" y="106"/>
                        <a:pt x="278" y="83"/>
                        <a:pt x="274" y="101"/>
                      </a:cubicBezTo>
                      <a:cubicBezTo>
                        <a:pt x="274" y="105"/>
                        <a:pt x="268" y="109"/>
                        <a:pt x="266" y="113"/>
                      </a:cubicBezTo>
                      <a:cubicBezTo>
                        <a:pt x="270" y="122"/>
                        <a:pt x="268" y="125"/>
                        <a:pt x="261" y="132"/>
                      </a:cubicBezTo>
                      <a:cubicBezTo>
                        <a:pt x="268" y="149"/>
                        <a:pt x="282" y="134"/>
                        <a:pt x="296" y="130"/>
                      </a:cubicBezTo>
                      <a:cubicBezTo>
                        <a:pt x="299" y="122"/>
                        <a:pt x="295" y="119"/>
                        <a:pt x="299" y="111"/>
                      </a:cubicBezTo>
                      <a:cubicBezTo>
                        <a:pt x="296" y="105"/>
                        <a:pt x="288" y="97"/>
                        <a:pt x="299" y="92"/>
                      </a:cubicBezTo>
                      <a:cubicBezTo>
                        <a:pt x="303" y="90"/>
                        <a:pt x="315" y="88"/>
                        <a:pt x="315" y="88"/>
                      </a:cubicBezTo>
                      <a:cubicBezTo>
                        <a:pt x="326" y="91"/>
                        <a:pt x="325" y="95"/>
                        <a:pt x="331" y="103"/>
                      </a:cubicBezTo>
                      <a:cubicBezTo>
                        <a:pt x="339" y="84"/>
                        <a:pt x="331" y="90"/>
                        <a:pt x="361" y="92"/>
                      </a:cubicBezTo>
                      <a:cubicBezTo>
                        <a:pt x="355" y="76"/>
                        <a:pt x="365" y="76"/>
                        <a:pt x="382" y="73"/>
                      </a:cubicBezTo>
                      <a:cubicBezTo>
                        <a:pt x="383" y="71"/>
                        <a:pt x="387" y="57"/>
                        <a:pt x="393" y="54"/>
                      </a:cubicBezTo>
                      <a:cubicBezTo>
                        <a:pt x="398" y="52"/>
                        <a:pt x="409" y="50"/>
                        <a:pt x="409" y="50"/>
                      </a:cubicBezTo>
                      <a:cubicBezTo>
                        <a:pt x="430" y="54"/>
                        <a:pt x="413" y="58"/>
                        <a:pt x="431" y="63"/>
                      </a:cubicBezTo>
                      <a:cubicBezTo>
                        <a:pt x="433" y="61"/>
                        <a:pt x="435" y="57"/>
                        <a:pt x="439" y="56"/>
                      </a:cubicBezTo>
                      <a:cubicBezTo>
                        <a:pt x="445" y="55"/>
                        <a:pt x="452" y="61"/>
                        <a:pt x="457" y="58"/>
                      </a:cubicBezTo>
                      <a:cubicBezTo>
                        <a:pt x="461" y="57"/>
                        <a:pt x="457" y="52"/>
                        <a:pt x="455" y="50"/>
                      </a:cubicBezTo>
                      <a:cubicBezTo>
                        <a:pt x="451" y="47"/>
                        <a:pt x="444" y="47"/>
                        <a:pt x="439" y="46"/>
                      </a:cubicBezTo>
                      <a:cubicBezTo>
                        <a:pt x="436" y="45"/>
                        <a:pt x="431" y="44"/>
                        <a:pt x="431" y="44"/>
                      </a:cubicBezTo>
                      <a:cubicBezTo>
                        <a:pt x="440" y="38"/>
                        <a:pt x="443" y="36"/>
                        <a:pt x="455" y="40"/>
                      </a:cubicBezTo>
                      <a:cubicBezTo>
                        <a:pt x="461" y="38"/>
                        <a:pt x="467" y="35"/>
                        <a:pt x="474" y="35"/>
                      </a:cubicBezTo>
                      <a:cubicBezTo>
                        <a:pt x="483" y="36"/>
                        <a:pt x="511" y="43"/>
                        <a:pt x="519" y="46"/>
                      </a:cubicBezTo>
                      <a:cubicBezTo>
                        <a:pt x="527" y="49"/>
                        <a:pt x="544" y="54"/>
                        <a:pt x="544" y="54"/>
                      </a:cubicBezTo>
                      <a:cubicBezTo>
                        <a:pt x="548" y="54"/>
                        <a:pt x="560" y="52"/>
                        <a:pt x="565" y="50"/>
                      </a:cubicBezTo>
                      <a:cubicBezTo>
                        <a:pt x="570" y="47"/>
                        <a:pt x="581" y="42"/>
                        <a:pt x="581" y="42"/>
                      </a:cubicBezTo>
                      <a:cubicBezTo>
                        <a:pt x="585" y="42"/>
                        <a:pt x="598" y="44"/>
                        <a:pt x="600" y="48"/>
                      </a:cubicBezTo>
                      <a:cubicBezTo>
                        <a:pt x="603" y="55"/>
                        <a:pt x="589" y="61"/>
                        <a:pt x="584" y="63"/>
                      </a:cubicBezTo>
                      <a:cubicBezTo>
                        <a:pt x="576" y="69"/>
                        <a:pt x="568" y="69"/>
                        <a:pt x="565" y="77"/>
                      </a:cubicBezTo>
                      <a:cubicBezTo>
                        <a:pt x="568" y="86"/>
                        <a:pt x="564" y="92"/>
                        <a:pt x="568" y="101"/>
                      </a:cubicBezTo>
                      <a:cubicBezTo>
                        <a:pt x="574" y="93"/>
                        <a:pt x="577" y="91"/>
                        <a:pt x="589" y="94"/>
                      </a:cubicBezTo>
                      <a:cubicBezTo>
                        <a:pt x="595" y="108"/>
                        <a:pt x="602" y="93"/>
                        <a:pt x="611" y="88"/>
                      </a:cubicBezTo>
                      <a:cubicBezTo>
                        <a:pt x="613" y="86"/>
                        <a:pt x="613" y="83"/>
                        <a:pt x="616" y="82"/>
                      </a:cubicBezTo>
                      <a:cubicBezTo>
                        <a:pt x="618" y="80"/>
                        <a:pt x="622" y="81"/>
                        <a:pt x="624" y="80"/>
                      </a:cubicBezTo>
                      <a:cubicBezTo>
                        <a:pt x="626" y="78"/>
                        <a:pt x="626" y="75"/>
                        <a:pt x="627" y="73"/>
                      </a:cubicBezTo>
                      <a:cubicBezTo>
                        <a:pt x="632" y="65"/>
                        <a:pt x="638" y="63"/>
                        <a:pt x="648" y="61"/>
                      </a:cubicBezTo>
                      <a:cubicBezTo>
                        <a:pt x="664" y="62"/>
                        <a:pt x="684" y="69"/>
                        <a:pt x="700" y="69"/>
                      </a:cubicBezTo>
                      <a:lnTo>
                        <a:pt x="794" y="84"/>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89" name="Freeform 58">
                  <a:extLst>
                    <a:ext uri="{FF2B5EF4-FFF2-40B4-BE49-F238E27FC236}">
                      <a16:creationId xmlns:a16="http://schemas.microsoft.com/office/drawing/2014/main" id="{8043295C-5EF1-EB44-9694-77630BD11804}"/>
                    </a:ext>
                  </a:extLst>
                </p:cNvPr>
                <p:cNvSpPr>
                  <a:spLocks/>
                </p:cNvSpPr>
                <p:nvPr userDrawn="1"/>
              </p:nvSpPr>
              <p:spPr bwMode="ltGray">
                <a:xfrm>
                  <a:off x="971" y="91"/>
                  <a:ext cx="30" cy="25"/>
                </a:xfrm>
                <a:custGeom>
                  <a:avLst/>
                  <a:gdLst>
                    <a:gd name="T0" fmla="*/ 3 w 31"/>
                    <a:gd name="T1" fmla="*/ 3 h 30"/>
                    <a:gd name="T2" fmla="*/ 15 w 31"/>
                    <a:gd name="T3" fmla="*/ 0 h 30"/>
                    <a:gd name="T4" fmla="*/ 15 w 31"/>
                    <a:gd name="T5" fmla="*/ 3 h 30"/>
                    <a:gd name="T6" fmla="*/ 3 w 31"/>
                    <a:gd name="T7" fmla="*/ 3 h 3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 h="30">
                      <a:moveTo>
                        <a:pt x="3" y="28"/>
                      </a:moveTo>
                      <a:cubicBezTo>
                        <a:pt x="8" y="8"/>
                        <a:pt x="12" y="6"/>
                        <a:pt x="31" y="0"/>
                      </a:cubicBezTo>
                      <a:cubicBezTo>
                        <a:pt x="29" y="5"/>
                        <a:pt x="25" y="22"/>
                        <a:pt x="19" y="24"/>
                      </a:cubicBezTo>
                      <a:cubicBezTo>
                        <a:pt x="0" y="30"/>
                        <a:pt x="3" y="9"/>
                        <a:pt x="3" y="28"/>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0" name="Freeform 59">
                  <a:extLst>
                    <a:ext uri="{FF2B5EF4-FFF2-40B4-BE49-F238E27FC236}">
                      <a16:creationId xmlns:a16="http://schemas.microsoft.com/office/drawing/2014/main" id="{940F3897-A162-8143-A4D2-2EB846D2AF57}"/>
                    </a:ext>
                  </a:extLst>
                </p:cNvPr>
                <p:cNvSpPr>
                  <a:spLocks/>
                </p:cNvSpPr>
                <p:nvPr userDrawn="1"/>
              </p:nvSpPr>
              <p:spPr bwMode="ltGray">
                <a:xfrm>
                  <a:off x="935" y="125"/>
                  <a:ext cx="45" cy="27"/>
                </a:xfrm>
                <a:custGeom>
                  <a:avLst/>
                  <a:gdLst>
                    <a:gd name="T0" fmla="*/ 6 w 44"/>
                    <a:gd name="T1" fmla="*/ 3 h 32"/>
                    <a:gd name="T2" fmla="*/ 43 w 44"/>
                    <a:gd name="T3" fmla="*/ 0 h 32"/>
                    <a:gd name="T4" fmla="*/ 59 w 44"/>
                    <a:gd name="T5" fmla="*/ 3 h 32"/>
                    <a:gd name="T6" fmla="*/ 6 w 44"/>
                    <a:gd name="T7" fmla="*/ 3 h 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 h="32">
                      <a:moveTo>
                        <a:pt x="6" y="32"/>
                      </a:moveTo>
                      <a:cubicBezTo>
                        <a:pt x="0" y="14"/>
                        <a:pt x="7" y="10"/>
                        <a:pt x="22" y="0"/>
                      </a:cubicBezTo>
                      <a:cubicBezTo>
                        <a:pt x="27" y="1"/>
                        <a:pt x="35" y="0"/>
                        <a:pt x="38" y="4"/>
                      </a:cubicBezTo>
                      <a:cubicBezTo>
                        <a:pt x="44" y="13"/>
                        <a:pt x="16" y="32"/>
                        <a:pt x="6" y="32"/>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1" name="Freeform 60">
                  <a:extLst>
                    <a:ext uri="{FF2B5EF4-FFF2-40B4-BE49-F238E27FC236}">
                      <a16:creationId xmlns:a16="http://schemas.microsoft.com/office/drawing/2014/main" id="{35E2BAAD-4A73-3A4C-812A-99E82576A35C}"/>
                    </a:ext>
                  </a:extLst>
                </p:cNvPr>
                <p:cNvSpPr>
                  <a:spLocks/>
                </p:cNvSpPr>
                <p:nvPr userDrawn="1"/>
              </p:nvSpPr>
              <p:spPr bwMode="ltGray">
                <a:xfrm>
                  <a:off x="1081" y="226"/>
                  <a:ext cx="75" cy="14"/>
                </a:xfrm>
                <a:custGeom>
                  <a:avLst/>
                  <a:gdLst>
                    <a:gd name="T0" fmla="*/ 37 w 76"/>
                    <a:gd name="T1" fmla="*/ 2 h 18"/>
                    <a:gd name="T2" fmla="*/ 25 w 76"/>
                    <a:gd name="T3" fmla="*/ 2 h 18"/>
                    <a:gd name="T4" fmla="*/ 37 w 76"/>
                    <a:gd name="T5" fmla="*/ 2 h 18"/>
                    <a:gd name="T6" fmla="*/ 0 60000 65536"/>
                    <a:gd name="T7" fmla="*/ 0 60000 65536"/>
                    <a:gd name="T8" fmla="*/ 0 60000 65536"/>
                  </a:gdLst>
                  <a:ahLst/>
                  <a:cxnLst>
                    <a:cxn ang="T6">
                      <a:pos x="T0" y="T1"/>
                    </a:cxn>
                    <a:cxn ang="T7">
                      <a:pos x="T2" y="T3"/>
                    </a:cxn>
                    <a:cxn ang="T8">
                      <a:pos x="T4" y="T5"/>
                    </a:cxn>
                  </a:cxnLst>
                  <a:rect l="0" t="0" r="r" b="b"/>
                  <a:pathLst>
                    <a:path w="76" h="18">
                      <a:moveTo>
                        <a:pt x="37" y="18"/>
                      </a:moveTo>
                      <a:cubicBezTo>
                        <a:pt x="25" y="14"/>
                        <a:pt x="0" y="10"/>
                        <a:pt x="25" y="2"/>
                      </a:cubicBezTo>
                      <a:cubicBezTo>
                        <a:pt x="76" y="9"/>
                        <a:pt x="46" y="0"/>
                        <a:pt x="37" y="18"/>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2" name="Freeform 61">
                  <a:extLst>
                    <a:ext uri="{FF2B5EF4-FFF2-40B4-BE49-F238E27FC236}">
                      <a16:creationId xmlns:a16="http://schemas.microsoft.com/office/drawing/2014/main" id="{BD9D0855-319F-884F-9AC7-7394E75B6121}"/>
                    </a:ext>
                  </a:extLst>
                </p:cNvPr>
                <p:cNvSpPr>
                  <a:spLocks/>
                </p:cNvSpPr>
                <p:nvPr userDrawn="1"/>
              </p:nvSpPr>
              <p:spPr bwMode="ltGray">
                <a:xfrm>
                  <a:off x="1210" y="223"/>
                  <a:ext cx="42" cy="37"/>
                </a:xfrm>
                <a:custGeom>
                  <a:avLst/>
                  <a:gdLst>
                    <a:gd name="T0" fmla="*/ 0 w 42"/>
                    <a:gd name="T1" fmla="*/ 3 h 44"/>
                    <a:gd name="T2" fmla="*/ 12 w 42"/>
                    <a:gd name="T3" fmla="*/ 3 h 44"/>
                    <a:gd name="T4" fmla="*/ 0 w 42"/>
                    <a:gd name="T5" fmla="*/ 3 h 44"/>
                    <a:gd name="T6" fmla="*/ 0 60000 65536"/>
                    <a:gd name="T7" fmla="*/ 0 60000 65536"/>
                    <a:gd name="T8" fmla="*/ 0 60000 65536"/>
                  </a:gdLst>
                  <a:ahLst/>
                  <a:cxnLst>
                    <a:cxn ang="T6">
                      <a:pos x="T0" y="T1"/>
                    </a:cxn>
                    <a:cxn ang="T7">
                      <a:pos x="T2" y="T3"/>
                    </a:cxn>
                    <a:cxn ang="T8">
                      <a:pos x="T4" y="T5"/>
                    </a:cxn>
                  </a:cxnLst>
                  <a:rect l="0" t="0" r="r" b="b"/>
                  <a:pathLst>
                    <a:path w="42" h="44">
                      <a:moveTo>
                        <a:pt x="0" y="21"/>
                      </a:moveTo>
                      <a:cubicBezTo>
                        <a:pt x="4" y="17"/>
                        <a:pt x="7" y="11"/>
                        <a:pt x="12" y="9"/>
                      </a:cubicBezTo>
                      <a:cubicBezTo>
                        <a:pt x="42" y="0"/>
                        <a:pt x="23" y="44"/>
                        <a:pt x="0" y="21"/>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3" name="Freeform 62">
                  <a:extLst>
                    <a:ext uri="{FF2B5EF4-FFF2-40B4-BE49-F238E27FC236}">
                      <a16:creationId xmlns:a16="http://schemas.microsoft.com/office/drawing/2014/main" id="{83BEAFCE-746D-BB4F-BA52-98DDD00AE251}"/>
                    </a:ext>
                  </a:extLst>
                </p:cNvPr>
                <p:cNvSpPr>
                  <a:spLocks/>
                </p:cNvSpPr>
                <p:nvPr userDrawn="1"/>
              </p:nvSpPr>
              <p:spPr bwMode="ltGray">
                <a:xfrm>
                  <a:off x="865" y="123"/>
                  <a:ext cx="33" cy="24"/>
                </a:xfrm>
                <a:custGeom>
                  <a:avLst/>
                  <a:gdLst>
                    <a:gd name="T0" fmla="*/ 7 w 31"/>
                    <a:gd name="T1" fmla="*/ 2 h 30"/>
                    <a:gd name="T2" fmla="*/ 113 w 31"/>
                    <a:gd name="T3" fmla="*/ 2 h 30"/>
                    <a:gd name="T4" fmla="*/ 7 w 31"/>
                    <a:gd name="T5" fmla="*/ 2 h 30"/>
                    <a:gd name="T6" fmla="*/ 0 60000 65536"/>
                    <a:gd name="T7" fmla="*/ 0 60000 65536"/>
                    <a:gd name="T8" fmla="*/ 0 60000 65536"/>
                  </a:gdLst>
                  <a:ahLst/>
                  <a:cxnLst>
                    <a:cxn ang="T6">
                      <a:pos x="T0" y="T1"/>
                    </a:cxn>
                    <a:cxn ang="T7">
                      <a:pos x="T2" y="T3"/>
                    </a:cxn>
                    <a:cxn ang="T8">
                      <a:pos x="T4" y="T5"/>
                    </a:cxn>
                  </a:cxnLst>
                  <a:rect l="0" t="0" r="r" b="b"/>
                  <a:pathLst>
                    <a:path w="31" h="30">
                      <a:moveTo>
                        <a:pt x="7" y="22"/>
                      </a:moveTo>
                      <a:cubicBezTo>
                        <a:pt x="0" y="0"/>
                        <a:pt x="15" y="6"/>
                        <a:pt x="31" y="10"/>
                      </a:cubicBezTo>
                      <a:cubicBezTo>
                        <a:pt x="14" y="16"/>
                        <a:pt x="15" y="30"/>
                        <a:pt x="7" y="22"/>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0" name="Group 63">
                <a:extLst>
                  <a:ext uri="{FF2B5EF4-FFF2-40B4-BE49-F238E27FC236}">
                    <a16:creationId xmlns:a16="http://schemas.microsoft.com/office/drawing/2014/main" id="{43013A69-7C49-2642-AB61-4A2BB73A916D}"/>
                  </a:ext>
                </a:extLst>
              </p:cNvPr>
              <p:cNvGrpSpPr>
                <a:grpSpLocks/>
              </p:cNvGrpSpPr>
              <p:nvPr userDrawn="1"/>
            </p:nvGrpSpPr>
            <p:grpSpPr bwMode="auto">
              <a:xfrm>
                <a:off x="7" y="-154"/>
                <a:ext cx="5739" cy="418"/>
                <a:chOff x="1056" y="111"/>
                <a:chExt cx="2448" cy="418"/>
              </a:xfrm>
            </p:grpSpPr>
            <p:sp>
              <p:nvSpPr>
                <p:cNvPr id="27" name="Line 64">
                  <a:extLst>
                    <a:ext uri="{FF2B5EF4-FFF2-40B4-BE49-F238E27FC236}">
                      <a16:creationId xmlns:a16="http://schemas.microsoft.com/office/drawing/2014/main" id="{77AC8430-58A1-AA46-810D-E47A51B1CEA6}"/>
                    </a:ext>
                  </a:extLst>
                </p:cNvPr>
                <p:cNvSpPr>
                  <a:spLocks noChangeShapeType="1"/>
                </p:cNvSpPr>
                <p:nvPr/>
              </p:nvSpPr>
              <p:spPr bwMode="white">
                <a:xfrm>
                  <a:off x="1056" y="332"/>
                  <a:ext cx="2448" cy="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8" name="Line 65">
                  <a:extLst>
                    <a:ext uri="{FF2B5EF4-FFF2-40B4-BE49-F238E27FC236}">
                      <a16:creationId xmlns:a16="http://schemas.microsoft.com/office/drawing/2014/main" id="{17EC2679-4619-E64E-85C7-1C8D9724E3A3}"/>
                    </a:ext>
                  </a:extLst>
                </p:cNvPr>
                <p:cNvSpPr>
                  <a:spLocks noChangeShapeType="1"/>
                </p:cNvSpPr>
                <p:nvPr/>
              </p:nvSpPr>
              <p:spPr bwMode="white">
                <a:xfrm>
                  <a:off x="1254" y="111"/>
                  <a:ext cx="0" cy="418"/>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 name="Line 66">
                  <a:extLst>
                    <a:ext uri="{FF2B5EF4-FFF2-40B4-BE49-F238E27FC236}">
                      <a16:creationId xmlns:a16="http://schemas.microsoft.com/office/drawing/2014/main" id="{2E35D130-72BB-1945-98E0-3E0F11B258FE}"/>
                    </a:ext>
                  </a:extLst>
                </p:cNvPr>
                <p:cNvSpPr>
                  <a:spLocks noChangeShapeType="1"/>
                </p:cNvSpPr>
                <p:nvPr/>
              </p:nvSpPr>
              <p:spPr bwMode="white">
                <a:xfrm>
                  <a:off x="1482" y="111"/>
                  <a:ext cx="0" cy="418"/>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 name="Line 67">
                  <a:extLst>
                    <a:ext uri="{FF2B5EF4-FFF2-40B4-BE49-F238E27FC236}">
                      <a16:creationId xmlns:a16="http://schemas.microsoft.com/office/drawing/2014/main" id="{A6992166-BB42-6142-9032-B158B09E4AA0}"/>
                    </a:ext>
                  </a:extLst>
                </p:cNvPr>
                <p:cNvSpPr>
                  <a:spLocks noChangeShapeType="1"/>
                </p:cNvSpPr>
                <p:nvPr/>
              </p:nvSpPr>
              <p:spPr bwMode="white">
                <a:xfrm>
                  <a:off x="1710" y="111"/>
                  <a:ext cx="0" cy="418"/>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 name="Line 68">
                  <a:extLst>
                    <a:ext uri="{FF2B5EF4-FFF2-40B4-BE49-F238E27FC236}">
                      <a16:creationId xmlns:a16="http://schemas.microsoft.com/office/drawing/2014/main" id="{338319C9-51BE-D34E-9D9C-49006FFCEE3C}"/>
                    </a:ext>
                  </a:extLst>
                </p:cNvPr>
                <p:cNvSpPr>
                  <a:spLocks noChangeShapeType="1"/>
                </p:cNvSpPr>
                <p:nvPr/>
              </p:nvSpPr>
              <p:spPr bwMode="white">
                <a:xfrm>
                  <a:off x="1938" y="111"/>
                  <a:ext cx="0" cy="418"/>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 name="Line 69">
                  <a:extLst>
                    <a:ext uri="{FF2B5EF4-FFF2-40B4-BE49-F238E27FC236}">
                      <a16:creationId xmlns:a16="http://schemas.microsoft.com/office/drawing/2014/main" id="{2E9B35EC-C0B4-634B-8D0E-EEC5F22920AE}"/>
                    </a:ext>
                  </a:extLst>
                </p:cNvPr>
                <p:cNvSpPr>
                  <a:spLocks noChangeShapeType="1"/>
                </p:cNvSpPr>
                <p:nvPr/>
              </p:nvSpPr>
              <p:spPr bwMode="white">
                <a:xfrm>
                  <a:off x="2166" y="111"/>
                  <a:ext cx="0" cy="418"/>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 name="Line 70">
                  <a:extLst>
                    <a:ext uri="{FF2B5EF4-FFF2-40B4-BE49-F238E27FC236}">
                      <a16:creationId xmlns:a16="http://schemas.microsoft.com/office/drawing/2014/main" id="{B519916B-3A06-A24F-B215-6EE6C9701DE2}"/>
                    </a:ext>
                  </a:extLst>
                </p:cNvPr>
                <p:cNvSpPr>
                  <a:spLocks noChangeShapeType="1"/>
                </p:cNvSpPr>
                <p:nvPr/>
              </p:nvSpPr>
              <p:spPr bwMode="white">
                <a:xfrm>
                  <a:off x="2394" y="111"/>
                  <a:ext cx="0" cy="418"/>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 name="Line 71">
                  <a:extLst>
                    <a:ext uri="{FF2B5EF4-FFF2-40B4-BE49-F238E27FC236}">
                      <a16:creationId xmlns:a16="http://schemas.microsoft.com/office/drawing/2014/main" id="{2624C9DB-016B-6344-B00A-0301437E85F2}"/>
                    </a:ext>
                  </a:extLst>
                </p:cNvPr>
                <p:cNvSpPr>
                  <a:spLocks noChangeShapeType="1"/>
                </p:cNvSpPr>
                <p:nvPr/>
              </p:nvSpPr>
              <p:spPr bwMode="white">
                <a:xfrm>
                  <a:off x="2622" y="111"/>
                  <a:ext cx="0" cy="418"/>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 name="Line 72">
                  <a:extLst>
                    <a:ext uri="{FF2B5EF4-FFF2-40B4-BE49-F238E27FC236}">
                      <a16:creationId xmlns:a16="http://schemas.microsoft.com/office/drawing/2014/main" id="{98C57752-240E-154C-8195-904ADA068B73}"/>
                    </a:ext>
                  </a:extLst>
                </p:cNvPr>
                <p:cNvSpPr>
                  <a:spLocks noChangeShapeType="1"/>
                </p:cNvSpPr>
                <p:nvPr/>
              </p:nvSpPr>
              <p:spPr bwMode="white">
                <a:xfrm>
                  <a:off x="2850" y="111"/>
                  <a:ext cx="0" cy="418"/>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 name="Line 73">
                  <a:extLst>
                    <a:ext uri="{FF2B5EF4-FFF2-40B4-BE49-F238E27FC236}">
                      <a16:creationId xmlns:a16="http://schemas.microsoft.com/office/drawing/2014/main" id="{27F3340C-8B53-9D45-8E50-F414D69625FC}"/>
                    </a:ext>
                  </a:extLst>
                </p:cNvPr>
                <p:cNvSpPr>
                  <a:spLocks noChangeShapeType="1"/>
                </p:cNvSpPr>
                <p:nvPr/>
              </p:nvSpPr>
              <p:spPr bwMode="white">
                <a:xfrm>
                  <a:off x="3078" y="111"/>
                  <a:ext cx="0" cy="418"/>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 name="Line 74">
                  <a:extLst>
                    <a:ext uri="{FF2B5EF4-FFF2-40B4-BE49-F238E27FC236}">
                      <a16:creationId xmlns:a16="http://schemas.microsoft.com/office/drawing/2014/main" id="{0037B652-7042-3742-8D0E-632FB205D159}"/>
                    </a:ext>
                  </a:extLst>
                </p:cNvPr>
                <p:cNvSpPr>
                  <a:spLocks noChangeShapeType="1"/>
                </p:cNvSpPr>
                <p:nvPr/>
              </p:nvSpPr>
              <p:spPr bwMode="white">
                <a:xfrm>
                  <a:off x="3306" y="111"/>
                  <a:ext cx="0" cy="418"/>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1" name="Group 75">
                <a:extLst>
                  <a:ext uri="{FF2B5EF4-FFF2-40B4-BE49-F238E27FC236}">
                    <a16:creationId xmlns:a16="http://schemas.microsoft.com/office/drawing/2014/main" id="{4CA0754F-0FDC-E240-9593-92A76D98462F}"/>
                  </a:ext>
                </a:extLst>
              </p:cNvPr>
              <p:cNvGrpSpPr>
                <a:grpSpLocks/>
              </p:cNvGrpSpPr>
              <p:nvPr userDrawn="1"/>
            </p:nvGrpSpPr>
            <p:grpSpPr bwMode="auto">
              <a:xfrm>
                <a:off x="-1261" y="-1"/>
                <a:ext cx="2098" cy="1030"/>
                <a:chOff x="1208" y="109"/>
                <a:chExt cx="2098" cy="423"/>
              </a:xfrm>
            </p:grpSpPr>
            <p:sp>
              <p:nvSpPr>
                <p:cNvPr id="12" name="Line 76">
                  <a:extLst>
                    <a:ext uri="{FF2B5EF4-FFF2-40B4-BE49-F238E27FC236}">
                      <a16:creationId xmlns:a16="http://schemas.microsoft.com/office/drawing/2014/main" id="{9C01FD7C-29BA-1C4E-8E36-37FE8260C377}"/>
                    </a:ext>
                  </a:extLst>
                </p:cNvPr>
                <p:cNvSpPr>
                  <a:spLocks noChangeShapeType="1"/>
                </p:cNvSpPr>
                <p:nvPr/>
              </p:nvSpPr>
              <p:spPr bwMode="ltGray">
                <a:xfrm>
                  <a:off x="2850" y="110"/>
                  <a:ext cx="0" cy="142"/>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 name="Line 77">
                  <a:extLst>
                    <a:ext uri="{FF2B5EF4-FFF2-40B4-BE49-F238E27FC236}">
                      <a16:creationId xmlns:a16="http://schemas.microsoft.com/office/drawing/2014/main" id="{F3557558-2C94-A543-923B-CA0BF94970AF}"/>
                    </a:ext>
                  </a:extLst>
                </p:cNvPr>
                <p:cNvSpPr>
                  <a:spLocks noChangeShapeType="1"/>
                </p:cNvSpPr>
                <p:nvPr/>
              </p:nvSpPr>
              <p:spPr bwMode="ltGray">
                <a:xfrm>
                  <a:off x="2972" y="332"/>
                  <a:ext cx="70" cy="0"/>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 name="Line 78">
                  <a:extLst>
                    <a:ext uri="{FF2B5EF4-FFF2-40B4-BE49-F238E27FC236}">
                      <a16:creationId xmlns:a16="http://schemas.microsoft.com/office/drawing/2014/main" id="{806AE4AD-629A-734B-900F-733267030BE1}"/>
                    </a:ext>
                  </a:extLst>
                </p:cNvPr>
                <p:cNvSpPr>
                  <a:spLocks noChangeShapeType="1"/>
                </p:cNvSpPr>
                <p:nvPr/>
              </p:nvSpPr>
              <p:spPr bwMode="ltGray">
                <a:xfrm>
                  <a:off x="3078" y="350"/>
                  <a:ext cx="0" cy="28"/>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 name="Line 79">
                  <a:extLst>
                    <a:ext uri="{FF2B5EF4-FFF2-40B4-BE49-F238E27FC236}">
                      <a16:creationId xmlns:a16="http://schemas.microsoft.com/office/drawing/2014/main" id="{8D470144-2330-E04B-A798-536C769F63EB}"/>
                    </a:ext>
                  </a:extLst>
                </p:cNvPr>
                <p:cNvSpPr>
                  <a:spLocks noChangeShapeType="1"/>
                </p:cNvSpPr>
                <p:nvPr/>
              </p:nvSpPr>
              <p:spPr bwMode="ltGray">
                <a:xfrm>
                  <a:off x="3306" y="450"/>
                  <a:ext cx="0" cy="79"/>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 name="Line 80">
                  <a:extLst>
                    <a:ext uri="{FF2B5EF4-FFF2-40B4-BE49-F238E27FC236}">
                      <a16:creationId xmlns:a16="http://schemas.microsoft.com/office/drawing/2014/main" id="{CF25EBEF-5353-DA4B-93AF-81E95EE7962E}"/>
                    </a:ext>
                  </a:extLst>
                </p:cNvPr>
                <p:cNvSpPr>
                  <a:spLocks noChangeShapeType="1"/>
                </p:cNvSpPr>
                <p:nvPr/>
              </p:nvSpPr>
              <p:spPr bwMode="ltGray">
                <a:xfrm>
                  <a:off x="2166" y="114"/>
                  <a:ext cx="0" cy="62"/>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 name="Line 81">
                  <a:extLst>
                    <a:ext uri="{FF2B5EF4-FFF2-40B4-BE49-F238E27FC236}">
                      <a16:creationId xmlns:a16="http://schemas.microsoft.com/office/drawing/2014/main" id="{9FBF19CA-6FE4-4D44-ACCD-F4387C1E7F37}"/>
                    </a:ext>
                  </a:extLst>
                </p:cNvPr>
                <p:cNvSpPr>
                  <a:spLocks noChangeShapeType="1"/>
                </p:cNvSpPr>
                <p:nvPr/>
              </p:nvSpPr>
              <p:spPr bwMode="ltGray">
                <a:xfrm>
                  <a:off x="1938" y="111"/>
                  <a:ext cx="0" cy="337"/>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 name="Line 82">
                  <a:extLst>
                    <a:ext uri="{FF2B5EF4-FFF2-40B4-BE49-F238E27FC236}">
                      <a16:creationId xmlns:a16="http://schemas.microsoft.com/office/drawing/2014/main" id="{BBBC130A-D194-7C46-8813-57D64E13E0C2}"/>
                    </a:ext>
                  </a:extLst>
                </p:cNvPr>
                <p:cNvSpPr>
                  <a:spLocks noChangeShapeType="1"/>
                </p:cNvSpPr>
                <p:nvPr/>
              </p:nvSpPr>
              <p:spPr bwMode="ltGray">
                <a:xfrm flipH="1">
                  <a:off x="1912" y="332"/>
                  <a:ext cx="68" cy="0"/>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 name="Line 83">
                  <a:extLst>
                    <a:ext uri="{FF2B5EF4-FFF2-40B4-BE49-F238E27FC236}">
                      <a16:creationId xmlns:a16="http://schemas.microsoft.com/office/drawing/2014/main" id="{6B72092A-4DD1-C445-9567-0DC21E38E442}"/>
                    </a:ext>
                  </a:extLst>
                </p:cNvPr>
                <p:cNvSpPr>
                  <a:spLocks noChangeShapeType="1"/>
                </p:cNvSpPr>
                <p:nvPr/>
              </p:nvSpPr>
              <p:spPr bwMode="ltGray">
                <a:xfrm>
                  <a:off x="1778" y="332"/>
                  <a:ext cx="60" cy="0"/>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 name="Line 84">
                  <a:extLst>
                    <a:ext uri="{FF2B5EF4-FFF2-40B4-BE49-F238E27FC236}">
                      <a16:creationId xmlns:a16="http://schemas.microsoft.com/office/drawing/2014/main" id="{790C1965-0B8E-3B4C-99AB-DFD421F142D6}"/>
                    </a:ext>
                  </a:extLst>
                </p:cNvPr>
                <p:cNvSpPr>
                  <a:spLocks noChangeShapeType="1"/>
                </p:cNvSpPr>
                <p:nvPr/>
              </p:nvSpPr>
              <p:spPr bwMode="ltGray">
                <a:xfrm flipH="1">
                  <a:off x="1578" y="332"/>
                  <a:ext cx="82" cy="0"/>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 name="Line 85">
                  <a:extLst>
                    <a:ext uri="{FF2B5EF4-FFF2-40B4-BE49-F238E27FC236}">
                      <a16:creationId xmlns:a16="http://schemas.microsoft.com/office/drawing/2014/main" id="{8CC97325-93A1-5343-90F0-8CABB33D91B4}"/>
                    </a:ext>
                  </a:extLst>
                </p:cNvPr>
                <p:cNvSpPr>
                  <a:spLocks noChangeShapeType="1"/>
                </p:cNvSpPr>
                <p:nvPr/>
              </p:nvSpPr>
              <p:spPr bwMode="ltGray">
                <a:xfrm>
                  <a:off x="1208" y="332"/>
                  <a:ext cx="348" cy="0"/>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 name="Line 86">
                  <a:extLst>
                    <a:ext uri="{FF2B5EF4-FFF2-40B4-BE49-F238E27FC236}">
                      <a16:creationId xmlns:a16="http://schemas.microsoft.com/office/drawing/2014/main" id="{BDCBAC2A-88F3-7F45-AE4F-7A999F4345A8}"/>
                    </a:ext>
                  </a:extLst>
                </p:cNvPr>
                <p:cNvSpPr>
                  <a:spLocks noChangeShapeType="1"/>
                </p:cNvSpPr>
                <p:nvPr/>
              </p:nvSpPr>
              <p:spPr bwMode="ltGray">
                <a:xfrm>
                  <a:off x="1480" y="234"/>
                  <a:ext cx="0" cy="298"/>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 name="Line 87">
                  <a:extLst>
                    <a:ext uri="{FF2B5EF4-FFF2-40B4-BE49-F238E27FC236}">
                      <a16:creationId xmlns:a16="http://schemas.microsoft.com/office/drawing/2014/main" id="{6F1D2ED5-DE02-B04E-B799-CA515EDC976C}"/>
                    </a:ext>
                  </a:extLst>
                </p:cNvPr>
                <p:cNvSpPr>
                  <a:spLocks noChangeShapeType="1"/>
                </p:cNvSpPr>
                <p:nvPr/>
              </p:nvSpPr>
              <p:spPr bwMode="ltGray">
                <a:xfrm>
                  <a:off x="1254" y="252"/>
                  <a:ext cx="0" cy="156"/>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 name="Line 88">
                  <a:extLst>
                    <a:ext uri="{FF2B5EF4-FFF2-40B4-BE49-F238E27FC236}">
                      <a16:creationId xmlns:a16="http://schemas.microsoft.com/office/drawing/2014/main" id="{193C7751-B6F1-BD40-8A98-97F22C0F6AE4}"/>
                    </a:ext>
                  </a:extLst>
                </p:cNvPr>
                <p:cNvSpPr>
                  <a:spLocks noChangeShapeType="1"/>
                </p:cNvSpPr>
                <p:nvPr/>
              </p:nvSpPr>
              <p:spPr bwMode="ltGray">
                <a:xfrm flipH="1" flipV="1">
                  <a:off x="1482" y="109"/>
                  <a:ext cx="0" cy="27"/>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 name="Line 89">
                  <a:extLst>
                    <a:ext uri="{FF2B5EF4-FFF2-40B4-BE49-F238E27FC236}">
                      <a16:creationId xmlns:a16="http://schemas.microsoft.com/office/drawing/2014/main" id="{270E1FEE-EB03-DC45-8787-1737E5049F58}"/>
                    </a:ext>
                  </a:extLst>
                </p:cNvPr>
                <p:cNvSpPr>
                  <a:spLocks noChangeShapeType="1"/>
                </p:cNvSpPr>
                <p:nvPr/>
              </p:nvSpPr>
              <p:spPr bwMode="ltGray">
                <a:xfrm>
                  <a:off x="1710" y="180"/>
                  <a:ext cx="0" cy="96"/>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 name="Line 90">
                  <a:extLst>
                    <a:ext uri="{FF2B5EF4-FFF2-40B4-BE49-F238E27FC236}">
                      <a16:creationId xmlns:a16="http://schemas.microsoft.com/office/drawing/2014/main" id="{78266342-F4F0-9C43-867E-2BCFA78A6111}"/>
                    </a:ext>
                  </a:extLst>
                </p:cNvPr>
                <p:cNvSpPr>
                  <a:spLocks noChangeShapeType="1"/>
                </p:cNvSpPr>
                <p:nvPr/>
              </p:nvSpPr>
              <p:spPr bwMode="ltGray">
                <a:xfrm flipV="1">
                  <a:off x="1710" y="111"/>
                  <a:ext cx="0" cy="22"/>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pic>
          <p:nvPicPr>
            <p:cNvPr id="7" name="Picture 91" descr="earth">
              <a:extLst>
                <a:ext uri="{FF2B5EF4-FFF2-40B4-BE49-F238E27FC236}">
                  <a16:creationId xmlns:a16="http://schemas.microsoft.com/office/drawing/2014/main" id="{68CD54C4-71B1-034C-9F7B-6E755EF5A4F8}"/>
                </a:ext>
              </a:extLst>
            </p:cNvPr>
            <p:cNvPicPr>
              <a:picLocks noChangeAspect="1" noChangeArrowheads="1"/>
            </p:cNvPicPr>
            <p:nvPr userDrawn="1"/>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gray">
            <a:xfrm>
              <a:off x="336" y="1566"/>
              <a:ext cx="690" cy="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4236" name="Rectangle 92"/>
          <p:cNvSpPr>
            <a:spLocks noGrp="1" noChangeArrowheads="1"/>
          </p:cNvSpPr>
          <p:nvPr>
            <p:ph type="ctrTitle"/>
          </p:nvPr>
        </p:nvSpPr>
        <p:spPr>
          <a:xfrm>
            <a:off x="1828800" y="1828800"/>
            <a:ext cx="6934200" cy="2362200"/>
          </a:xfrm>
        </p:spPr>
        <p:txBody>
          <a:bodyPr/>
          <a:lstStyle>
            <a:lvl1pPr>
              <a:defRPr/>
            </a:lvl1pPr>
          </a:lstStyle>
          <a:p>
            <a:r>
              <a:rPr lang="en-US"/>
              <a:t>Click to edit Master title style</a:t>
            </a:r>
          </a:p>
        </p:txBody>
      </p:sp>
      <p:sp>
        <p:nvSpPr>
          <p:cNvPr id="134237" name="Rectangle 93"/>
          <p:cNvSpPr>
            <a:spLocks noGrp="1" noChangeArrowheads="1"/>
          </p:cNvSpPr>
          <p:nvPr>
            <p:ph type="subTitle" idx="1"/>
          </p:nvPr>
        </p:nvSpPr>
        <p:spPr>
          <a:xfrm>
            <a:off x="1828800" y="4572000"/>
            <a:ext cx="6934200" cy="1295400"/>
          </a:xfrm>
        </p:spPr>
        <p:txBody>
          <a:bodyPr/>
          <a:lstStyle>
            <a:lvl1pPr marL="0" indent="0">
              <a:buFontTx/>
              <a:buNone/>
              <a:defRPr/>
            </a:lvl1pPr>
          </a:lstStyle>
          <a:p>
            <a:r>
              <a:rPr lang="en-US"/>
              <a:t>Click to edit Master subtitle style</a:t>
            </a:r>
          </a:p>
        </p:txBody>
      </p:sp>
      <p:sp>
        <p:nvSpPr>
          <p:cNvPr id="94" name="Rectangle 94">
            <a:extLst>
              <a:ext uri="{FF2B5EF4-FFF2-40B4-BE49-F238E27FC236}">
                <a16:creationId xmlns:a16="http://schemas.microsoft.com/office/drawing/2014/main" id="{92EB58AA-0B2A-AD4F-8A0D-87ADB3D83C49}"/>
              </a:ext>
            </a:extLst>
          </p:cNvPr>
          <p:cNvSpPr>
            <a:spLocks noGrp="1" noChangeArrowheads="1"/>
          </p:cNvSpPr>
          <p:nvPr>
            <p:ph type="dt" sz="half" idx="10"/>
          </p:nvPr>
        </p:nvSpPr>
        <p:spPr>
          <a:xfrm>
            <a:off x="533400" y="6324600"/>
            <a:ext cx="1905000" cy="457200"/>
          </a:xfrm>
        </p:spPr>
        <p:txBody>
          <a:bodyPr/>
          <a:lstStyle>
            <a:lvl1pPr>
              <a:defRPr/>
            </a:lvl1pPr>
          </a:lstStyle>
          <a:p>
            <a:fld id="{1537C3D3-BD7A-5245-952C-3B0F15A7B477}" type="datetime1">
              <a:rPr lang="en-US" altLang="en-US"/>
              <a:pPr/>
              <a:t>9/21/20</a:t>
            </a:fld>
            <a:endParaRPr lang="en-US" altLang="en-US"/>
          </a:p>
        </p:txBody>
      </p:sp>
      <p:sp>
        <p:nvSpPr>
          <p:cNvPr id="95" name="Rectangle 95">
            <a:extLst>
              <a:ext uri="{FF2B5EF4-FFF2-40B4-BE49-F238E27FC236}">
                <a16:creationId xmlns:a16="http://schemas.microsoft.com/office/drawing/2014/main" id="{224ABAC0-1F17-1345-8C13-7F41ABE65F38}"/>
              </a:ext>
            </a:extLst>
          </p:cNvPr>
          <p:cNvSpPr>
            <a:spLocks noGrp="1" noChangeArrowheads="1"/>
          </p:cNvSpPr>
          <p:nvPr>
            <p:ph type="ftr" sz="quarter" idx="11"/>
          </p:nvPr>
        </p:nvSpPr>
        <p:spPr>
          <a:xfrm>
            <a:off x="3200400" y="6324600"/>
            <a:ext cx="2895600" cy="457200"/>
          </a:xfrm>
        </p:spPr>
        <p:txBody>
          <a:bodyPr/>
          <a:lstStyle>
            <a:lvl1pPr>
              <a:defRPr/>
            </a:lvl1pPr>
          </a:lstStyle>
          <a:p>
            <a:r>
              <a:rPr lang="en-US" altLang="en-US"/>
              <a:t>Copyright © 2010  R.R. Dickerson</a:t>
            </a:r>
          </a:p>
        </p:txBody>
      </p:sp>
      <p:sp>
        <p:nvSpPr>
          <p:cNvPr id="96" name="Rectangle 96">
            <a:extLst>
              <a:ext uri="{FF2B5EF4-FFF2-40B4-BE49-F238E27FC236}">
                <a16:creationId xmlns:a16="http://schemas.microsoft.com/office/drawing/2014/main" id="{81BF8AE9-E277-654F-B59C-CC8B33523191}"/>
              </a:ext>
            </a:extLst>
          </p:cNvPr>
          <p:cNvSpPr>
            <a:spLocks noGrp="1" noChangeArrowheads="1"/>
          </p:cNvSpPr>
          <p:nvPr>
            <p:ph type="sldNum" sz="quarter" idx="12"/>
          </p:nvPr>
        </p:nvSpPr>
        <p:spPr>
          <a:xfrm>
            <a:off x="6858000" y="6324600"/>
            <a:ext cx="1905000" cy="457200"/>
          </a:xfrm>
        </p:spPr>
        <p:txBody>
          <a:bodyPr/>
          <a:lstStyle>
            <a:lvl1pPr>
              <a:defRPr/>
            </a:lvl1pPr>
          </a:lstStyle>
          <a:p>
            <a:fld id="{8DB7A5F2-8B3F-7E45-AF08-418F0C971F6D}" type="slidenum">
              <a:rPr lang="en-US" altLang="en-US"/>
              <a:pPr/>
              <a:t>‹#›</a:t>
            </a:fld>
            <a:endParaRPr lang="en-US" altLang="en-US"/>
          </a:p>
        </p:txBody>
      </p:sp>
    </p:spTree>
    <p:extLst>
      <p:ext uri="{BB962C8B-B14F-4D97-AF65-F5344CB8AC3E}">
        <p14:creationId xmlns:p14="http://schemas.microsoft.com/office/powerpoint/2010/main" val="7517603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5A6EA63-60E1-F248-92AA-BA81CE46B6D5}"/>
              </a:ext>
            </a:extLst>
          </p:cNvPr>
          <p:cNvSpPr>
            <a:spLocks noGrp="1" noChangeArrowheads="1"/>
          </p:cNvSpPr>
          <p:nvPr>
            <p:ph type="dt" sz="half" idx="10"/>
          </p:nvPr>
        </p:nvSpPr>
        <p:spPr>
          <a:ln/>
        </p:spPr>
        <p:txBody>
          <a:bodyPr/>
          <a:lstStyle>
            <a:lvl1pPr>
              <a:defRPr/>
            </a:lvl1pPr>
          </a:lstStyle>
          <a:p>
            <a:fld id="{350803EE-0053-3A4D-8CDF-CB5E3F5FD56B}" type="datetime1">
              <a:rPr lang="en-US" altLang="en-US"/>
              <a:pPr/>
              <a:t>9/21/20</a:t>
            </a:fld>
            <a:endParaRPr lang="en-US" altLang="en-US"/>
          </a:p>
        </p:txBody>
      </p:sp>
      <p:sp>
        <p:nvSpPr>
          <p:cNvPr id="5" name="Rectangle 5">
            <a:extLst>
              <a:ext uri="{FF2B5EF4-FFF2-40B4-BE49-F238E27FC236}">
                <a16:creationId xmlns:a16="http://schemas.microsoft.com/office/drawing/2014/main" id="{481044DF-0FF9-A744-A09D-5699DC123769}"/>
              </a:ext>
            </a:extLst>
          </p:cNvPr>
          <p:cNvSpPr>
            <a:spLocks noGrp="1" noChangeArrowheads="1"/>
          </p:cNvSpPr>
          <p:nvPr>
            <p:ph type="ftr" sz="quarter" idx="11"/>
          </p:nvPr>
        </p:nvSpPr>
        <p:spPr>
          <a:ln/>
        </p:spPr>
        <p:txBody>
          <a:bodyPr/>
          <a:lstStyle>
            <a:lvl1pPr>
              <a:defRPr/>
            </a:lvl1pPr>
          </a:lstStyle>
          <a:p>
            <a:r>
              <a:rPr lang="en-US" altLang="en-US"/>
              <a:t>Copyright © 2010  R.R. Dickerson</a:t>
            </a:r>
          </a:p>
        </p:txBody>
      </p:sp>
      <p:sp>
        <p:nvSpPr>
          <p:cNvPr id="6" name="Rectangle 6">
            <a:extLst>
              <a:ext uri="{FF2B5EF4-FFF2-40B4-BE49-F238E27FC236}">
                <a16:creationId xmlns:a16="http://schemas.microsoft.com/office/drawing/2014/main" id="{FFA5A986-68BC-D343-9313-20736DC49C10}"/>
              </a:ext>
            </a:extLst>
          </p:cNvPr>
          <p:cNvSpPr>
            <a:spLocks noGrp="1" noChangeArrowheads="1"/>
          </p:cNvSpPr>
          <p:nvPr>
            <p:ph type="sldNum" sz="quarter" idx="12"/>
          </p:nvPr>
        </p:nvSpPr>
        <p:spPr>
          <a:ln/>
        </p:spPr>
        <p:txBody>
          <a:bodyPr/>
          <a:lstStyle>
            <a:lvl1pPr>
              <a:defRPr/>
            </a:lvl1pPr>
          </a:lstStyle>
          <a:p>
            <a:fld id="{C499D014-DAE0-F848-8327-29EAFBB9517C}" type="slidenum">
              <a:rPr lang="en-US" altLang="en-US"/>
              <a:pPr/>
              <a:t>‹#›</a:t>
            </a:fld>
            <a:endParaRPr lang="en-US" altLang="en-US"/>
          </a:p>
        </p:txBody>
      </p:sp>
    </p:spTree>
    <p:extLst>
      <p:ext uri="{BB962C8B-B14F-4D97-AF65-F5344CB8AC3E}">
        <p14:creationId xmlns:p14="http://schemas.microsoft.com/office/powerpoint/2010/main" val="14045793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10EE9111-7B1D-874E-952F-46C1D0F32F80}"/>
              </a:ext>
            </a:extLst>
          </p:cNvPr>
          <p:cNvSpPr>
            <a:spLocks noGrp="1" noChangeArrowheads="1"/>
          </p:cNvSpPr>
          <p:nvPr>
            <p:ph type="dt" sz="half" idx="10"/>
          </p:nvPr>
        </p:nvSpPr>
        <p:spPr>
          <a:ln/>
        </p:spPr>
        <p:txBody>
          <a:bodyPr/>
          <a:lstStyle>
            <a:lvl1pPr>
              <a:defRPr/>
            </a:lvl1pPr>
          </a:lstStyle>
          <a:p>
            <a:fld id="{03D5671C-7DFF-004B-AFC4-9BCCDE3144DB}" type="datetime1">
              <a:rPr lang="en-US" altLang="en-US"/>
              <a:pPr/>
              <a:t>9/21/20</a:t>
            </a:fld>
            <a:endParaRPr lang="en-US" altLang="en-US"/>
          </a:p>
        </p:txBody>
      </p:sp>
      <p:sp>
        <p:nvSpPr>
          <p:cNvPr id="5" name="Rectangle 5">
            <a:extLst>
              <a:ext uri="{FF2B5EF4-FFF2-40B4-BE49-F238E27FC236}">
                <a16:creationId xmlns:a16="http://schemas.microsoft.com/office/drawing/2014/main" id="{E9C67EB4-4D43-CA49-8418-2BDDBC9A90D7}"/>
              </a:ext>
            </a:extLst>
          </p:cNvPr>
          <p:cNvSpPr>
            <a:spLocks noGrp="1" noChangeArrowheads="1"/>
          </p:cNvSpPr>
          <p:nvPr>
            <p:ph type="ftr" sz="quarter" idx="11"/>
          </p:nvPr>
        </p:nvSpPr>
        <p:spPr>
          <a:ln/>
        </p:spPr>
        <p:txBody>
          <a:bodyPr/>
          <a:lstStyle>
            <a:lvl1pPr>
              <a:defRPr/>
            </a:lvl1pPr>
          </a:lstStyle>
          <a:p>
            <a:r>
              <a:rPr lang="en-US" altLang="en-US"/>
              <a:t>Copyright © 2010  R.R. Dickerson</a:t>
            </a:r>
          </a:p>
        </p:txBody>
      </p:sp>
      <p:sp>
        <p:nvSpPr>
          <p:cNvPr id="6" name="Rectangle 6">
            <a:extLst>
              <a:ext uri="{FF2B5EF4-FFF2-40B4-BE49-F238E27FC236}">
                <a16:creationId xmlns:a16="http://schemas.microsoft.com/office/drawing/2014/main" id="{7AF50A0B-CB23-984C-9E53-A519F40A87EE}"/>
              </a:ext>
            </a:extLst>
          </p:cNvPr>
          <p:cNvSpPr>
            <a:spLocks noGrp="1" noChangeArrowheads="1"/>
          </p:cNvSpPr>
          <p:nvPr>
            <p:ph type="sldNum" sz="quarter" idx="12"/>
          </p:nvPr>
        </p:nvSpPr>
        <p:spPr>
          <a:ln/>
        </p:spPr>
        <p:txBody>
          <a:bodyPr/>
          <a:lstStyle>
            <a:lvl1pPr>
              <a:defRPr/>
            </a:lvl1pPr>
          </a:lstStyle>
          <a:p>
            <a:fld id="{B6C6A59B-FD2E-1842-B2D5-86E75B004E75}" type="slidenum">
              <a:rPr lang="en-US" altLang="en-US"/>
              <a:pPr/>
              <a:t>‹#›</a:t>
            </a:fld>
            <a:endParaRPr lang="en-US" altLang="en-US"/>
          </a:p>
        </p:txBody>
      </p:sp>
    </p:spTree>
    <p:extLst>
      <p:ext uri="{BB962C8B-B14F-4D97-AF65-F5344CB8AC3E}">
        <p14:creationId xmlns:p14="http://schemas.microsoft.com/office/powerpoint/2010/main" val="88670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14788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14788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619DDFA-304B-6849-B675-7703ED2C30DD}"/>
              </a:ext>
            </a:extLst>
          </p:cNvPr>
          <p:cNvSpPr>
            <a:spLocks noGrp="1" noChangeArrowheads="1"/>
          </p:cNvSpPr>
          <p:nvPr>
            <p:ph type="dt" sz="half" idx="10"/>
          </p:nvPr>
        </p:nvSpPr>
        <p:spPr>
          <a:ln/>
        </p:spPr>
        <p:txBody>
          <a:bodyPr/>
          <a:lstStyle>
            <a:lvl1pPr>
              <a:defRPr/>
            </a:lvl1pPr>
          </a:lstStyle>
          <a:p>
            <a:fld id="{AD32B51A-0F7A-9F4D-92FB-7970AB65342E}" type="datetime1">
              <a:rPr lang="en-US" altLang="en-US"/>
              <a:pPr/>
              <a:t>9/21/20</a:t>
            </a:fld>
            <a:endParaRPr lang="en-US" altLang="en-US"/>
          </a:p>
        </p:txBody>
      </p:sp>
      <p:sp>
        <p:nvSpPr>
          <p:cNvPr id="6" name="Rectangle 5">
            <a:extLst>
              <a:ext uri="{FF2B5EF4-FFF2-40B4-BE49-F238E27FC236}">
                <a16:creationId xmlns:a16="http://schemas.microsoft.com/office/drawing/2014/main" id="{51CA931A-8E15-544A-8957-81481F2B85C6}"/>
              </a:ext>
            </a:extLst>
          </p:cNvPr>
          <p:cNvSpPr>
            <a:spLocks noGrp="1" noChangeArrowheads="1"/>
          </p:cNvSpPr>
          <p:nvPr>
            <p:ph type="ftr" sz="quarter" idx="11"/>
          </p:nvPr>
        </p:nvSpPr>
        <p:spPr>
          <a:ln/>
        </p:spPr>
        <p:txBody>
          <a:bodyPr/>
          <a:lstStyle>
            <a:lvl1pPr>
              <a:defRPr/>
            </a:lvl1pPr>
          </a:lstStyle>
          <a:p>
            <a:r>
              <a:rPr lang="en-US" altLang="en-US"/>
              <a:t>Copyright © 2010  R.R. Dickerson</a:t>
            </a:r>
          </a:p>
        </p:txBody>
      </p:sp>
      <p:sp>
        <p:nvSpPr>
          <p:cNvPr id="7" name="Rectangle 6">
            <a:extLst>
              <a:ext uri="{FF2B5EF4-FFF2-40B4-BE49-F238E27FC236}">
                <a16:creationId xmlns:a16="http://schemas.microsoft.com/office/drawing/2014/main" id="{18252BB6-9596-7343-A345-D2AD6E81A668}"/>
              </a:ext>
            </a:extLst>
          </p:cNvPr>
          <p:cNvSpPr>
            <a:spLocks noGrp="1" noChangeArrowheads="1"/>
          </p:cNvSpPr>
          <p:nvPr>
            <p:ph type="sldNum" sz="quarter" idx="12"/>
          </p:nvPr>
        </p:nvSpPr>
        <p:spPr>
          <a:ln/>
        </p:spPr>
        <p:txBody>
          <a:bodyPr/>
          <a:lstStyle>
            <a:lvl1pPr>
              <a:defRPr/>
            </a:lvl1pPr>
          </a:lstStyle>
          <a:p>
            <a:fld id="{BC2AC5AF-34F5-E249-9CE3-52B19489126C}" type="slidenum">
              <a:rPr lang="en-US" altLang="en-US"/>
              <a:pPr/>
              <a:t>‹#›</a:t>
            </a:fld>
            <a:endParaRPr lang="en-US" altLang="en-US"/>
          </a:p>
        </p:txBody>
      </p:sp>
    </p:spTree>
    <p:extLst>
      <p:ext uri="{BB962C8B-B14F-4D97-AF65-F5344CB8AC3E}">
        <p14:creationId xmlns:p14="http://schemas.microsoft.com/office/powerpoint/2010/main" val="8018834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3811E9B-4396-CD4B-A91B-4447D7631BEF}"/>
              </a:ext>
            </a:extLst>
          </p:cNvPr>
          <p:cNvSpPr>
            <a:spLocks noGrp="1" noChangeArrowheads="1"/>
          </p:cNvSpPr>
          <p:nvPr>
            <p:ph type="dt" sz="half" idx="10"/>
          </p:nvPr>
        </p:nvSpPr>
        <p:spPr>
          <a:ln/>
        </p:spPr>
        <p:txBody>
          <a:bodyPr/>
          <a:lstStyle>
            <a:lvl1pPr>
              <a:defRPr/>
            </a:lvl1pPr>
          </a:lstStyle>
          <a:p>
            <a:fld id="{D0548097-443B-4C44-9016-20362DFF6529}" type="datetime1">
              <a:rPr lang="en-US" altLang="en-US"/>
              <a:pPr/>
              <a:t>9/21/20</a:t>
            </a:fld>
            <a:endParaRPr lang="en-US" altLang="en-US"/>
          </a:p>
        </p:txBody>
      </p:sp>
      <p:sp>
        <p:nvSpPr>
          <p:cNvPr id="8" name="Rectangle 5">
            <a:extLst>
              <a:ext uri="{FF2B5EF4-FFF2-40B4-BE49-F238E27FC236}">
                <a16:creationId xmlns:a16="http://schemas.microsoft.com/office/drawing/2014/main" id="{8B27404F-E533-204F-A54B-E290C9427E2B}"/>
              </a:ext>
            </a:extLst>
          </p:cNvPr>
          <p:cNvSpPr>
            <a:spLocks noGrp="1" noChangeArrowheads="1"/>
          </p:cNvSpPr>
          <p:nvPr>
            <p:ph type="ftr" sz="quarter" idx="11"/>
          </p:nvPr>
        </p:nvSpPr>
        <p:spPr>
          <a:ln/>
        </p:spPr>
        <p:txBody>
          <a:bodyPr/>
          <a:lstStyle>
            <a:lvl1pPr>
              <a:defRPr/>
            </a:lvl1pPr>
          </a:lstStyle>
          <a:p>
            <a:r>
              <a:rPr lang="en-US" altLang="en-US"/>
              <a:t>Copyright © 2010  R.R. Dickerson</a:t>
            </a:r>
          </a:p>
        </p:txBody>
      </p:sp>
      <p:sp>
        <p:nvSpPr>
          <p:cNvPr id="9" name="Rectangle 6">
            <a:extLst>
              <a:ext uri="{FF2B5EF4-FFF2-40B4-BE49-F238E27FC236}">
                <a16:creationId xmlns:a16="http://schemas.microsoft.com/office/drawing/2014/main" id="{2BBD874F-7B35-BD4E-AD87-1300C70FF1D0}"/>
              </a:ext>
            </a:extLst>
          </p:cNvPr>
          <p:cNvSpPr>
            <a:spLocks noGrp="1" noChangeArrowheads="1"/>
          </p:cNvSpPr>
          <p:nvPr>
            <p:ph type="sldNum" sz="quarter" idx="12"/>
          </p:nvPr>
        </p:nvSpPr>
        <p:spPr>
          <a:ln/>
        </p:spPr>
        <p:txBody>
          <a:bodyPr/>
          <a:lstStyle>
            <a:lvl1pPr>
              <a:defRPr/>
            </a:lvl1pPr>
          </a:lstStyle>
          <a:p>
            <a:fld id="{E49527C9-6DC5-014F-9D8D-0480EEB9E8DD}" type="slidenum">
              <a:rPr lang="en-US" altLang="en-US"/>
              <a:pPr/>
              <a:t>‹#›</a:t>
            </a:fld>
            <a:endParaRPr lang="en-US" altLang="en-US"/>
          </a:p>
        </p:txBody>
      </p:sp>
    </p:spTree>
    <p:extLst>
      <p:ext uri="{BB962C8B-B14F-4D97-AF65-F5344CB8AC3E}">
        <p14:creationId xmlns:p14="http://schemas.microsoft.com/office/powerpoint/2010/main" val="12654714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0C68D19-3544-874A-8AE6-1A5C5C531EA0}"/>
              </a:ext>
            </a:extLst>
          </p:cNvPr>
          <p:cNvSpPr>
            <a:spLocks noGrp="1" noChangeArrowheads="1"/>
          </p:cNvSpPr>
          <p:nvPr>
            <p:ph type="dt" sz="half" idx="10"/>
          </p:nvPr>
        </p:nvSpPr>
        <p:spPr>
          <a:ln/>
        </p:spPr>
        <p:txBody>
          <a:bodyPr/>
          <a:lstStyle>
            <a:lvl1pPr>
              <a:defRPr/>
            </a:lvl1pPr>
          </a:lstStyle>
          <a:p>
            <a:fld id="{BA1784A7-BD81-5041-91D7-E9CD8941BE76}" type="datetime1">
              <a:rPr lang="en-US" altLang="en-US"/>
              <a:pPr/>
              <a:t>9/21/20</a:t>
            </a:fld>
            <a:endParaRPr lang="en-US" altLang="en-US"/>
          </a:p>
        </p:txBody>
      </p:sp>
      <p:sp>
        <p:nvSpPr>
          <p:cNvPr id="4" name="Rectangle 5">
            <a:extLst>
              <a:ext uri="{FF2B5EF4-FFF2-40B4-BE49-F238E27FC236}">
                <a16:creationId xmlns:a16="http://schemas.microsoft.com/office/drawing/2014/main" id="{0BAC9533-23EE-8E40-9AE2-21C6CD2EA6E0}"/>
              </a:ext>
            </a:extLst>
          </p:cNvPr>
          <p:cNvSpPr>
            <a:spLocks noGrp="1" noChangeArrowheads="1"/>
          </p:cNvSpPr>
          <p:nvPr>
            <p:ph type="ftr" sz="quarter" idx="11"/>
          </p:nvPr>
        </p:nvSpPr>
        <p:spPr>
          <a:ln/>
        </p:spPr>
        <p:txBody>
          <a:bodyPr/>
          <a:lstStyle>
            <a:lvl1pPr>
              <a:defRPr/>
            </a:lvl1pPr>
          </a:lstStyle>
          <a:p>
            <a:r>
              <a:rPr lang="en-US" altLang="en-US"/>
              <a:t>Copyright © 2010  R.R. Dickerson</a:t>
            </a:r>
          </a:p>
        </p:txBody>
      </p:sp>
      <p:sp>
        <p:nvSpPr>
          <p:cNvPr id="5" name="Rectangle 6">
            <a:extLst>
              <a:ext uri="{FF2B5EF4-FFF2-40B4-BE49-F238E27FC236}">
                <a16:creationId xmlns:a16="http://schemas.microsoft.com/office/drawing/2014/main" id="{502EAAF9-0A21-D94C-B3EF-4C7A385A947F}"/>
              </a:ext>
            </a:extLst>
          </p:cNvPr>
          <p:cNvSpPr>
            <a:spLocks noGrp="1" noChangeArrowheads="1"/>
          </p:cNvSpPr>
          <p:nvPr>
            <p:ph type="sldNum" sz="quarter" idx="12"/>
          </p:nvPr>
        </p:nvSpPr>
        <p:spPr>
          <a:ln/>
        </p:spPr>
        <p:txBody>
          <a:bodyPr/>
          <a:lstStyle>
            <a:lvl1pPr>
              <a:defRPr/>
            </a:lvl1pPr>
          </a:lstStyle>
          <a:p>
            <a:fld id="{249A0253-A0B0-174A-ABDB-A20104C1155E}" type="slidenum">
              <a:rPr lang="en-US" altLang="en-US"/>
              <a:pPr/>
              <a:t>‹#›</a:t>
            </a:fld>
            <a:endParaRPr lang="en-US" altLang="en-US"/>
          </a:p>
        </p:txBody>
      </p:sp>
    </p:spTree>
    <p:extLst>
      <p:ext uri="{BB962C8B-B14F-4D97-AF65-F5344CB8AC3E}">
        <p14:creationId xmlns:p14="http://schemas.microsoft.com/office/powerpoint/2010/main" val="34895285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5F6D730-CDC7-4D4B-B192-5C3FD37ACC9D}"/>
              </a:ext>
            </a:extLst>
          </p:cNvPr>
          <p:cNvSpPr>
            <a:spLocks noGrp="1" noChangeArrowheads="1"/>
          </p:cNvSpPr>
          <p:nvPr>
            <p:ph type="dt" sz="half" idx="10"/>
          </p:nvPr>
        </p:nvSpPr>
        <p:spPr>
          <a:ln/>
        </p:spPr>
        <p:txBody>
          <a:bodyPr/>
          <a:lstStyle>
            <a:lvl1pPr>
              <a:defRPr/>
            </a:lvl1pPr>
          </a:lstStyle>
          <a:p>
            <a:fld id="{CA33FFA2-EB33-D54E-B1EE-F6DDCF5DC463}" type="datetime1">
              <a:rPr lang="en-US" altLang="en-US"/>
              <a:pPr/>
              <a:t>9/21/20</a:t>
            </a:fld>
            <a:endParaRPr lang="en-US" altLang="en-US"/>
          </a:p>
        </p:txBody>
      </p:sp>
      <p:sp>
        <p:nvSpPr>
          <p:cNvPr id="3" name="Rectangle 5">
            <a:extLst>
              <a:ext uri="{FF2B5EF4-FFF2-40B4-BE49-F238E27FC236}">
                <a16:creationId xmlns:a16="http://schemas.microsoft.com/office/drawing/2014/main" id="{3B936BC1-C1E4-5747-9EAA-5CA2D989558E}"/>
              </a:ext>
            </a:extLst>
          </p:cNvPr>
          <p:cNvSpPr>
            <a:spLocks noGrp="1" noChangeArrowheads="1"/>
          </p:cNvSpPr>
          <p:nvPr>
            <p:ph type="ftr" sz="quarter" idx="11"/>
          </p:nvPr>
        </p:nvSpPr>
        <p:spPr>
          <a:ln/>
        </p:spPr>
        <p:txBody>
          <a:bodyPr/>
          <a:lstStyle>
            <a:lvl1pPr>
              <a:defRPr/>
            </a:lvl1pPr>
          </a:lstStyle>
          <a:p>
            <a:r>
              <a:rPr lang="en-US" altLang="en-US"/>
              <a:t>Copyright © 2010  R.R. Dickerson</a:t>
            </a:r>
          </a:p>
        </p:txBody>
      </p:sp>
      <p:sp>
        <p:nvSpPr>
          <p:cNvPr id="4" name="Rectangle 6">
            <a:extLst>
              <a:ext uri="{FF2B5EF4-FFF2-40B4-BE49-F238E27FC236}">
                <a16:creationId xmlns:a16="http://schemas.microsoft.com/office/drawing/2014/main" id="{82963BAD-47E1-B242-A4A2-ED949774C751}"/>
              </a:ext>
            </a:extLst>
          </p:cNvPr>
          <p:cNvSpPr>
            <a:spLocks noGrp="1" noChangeArrowheads="1"/>
          </p:cNvSpPr>
          <p:nvPr>
            <p:ph type="sldNum" sz="quarter" idx="12"/>
          </p:nvPr>
        </p:nvSpPr>
        <p:spPr>
          <a:ln/>
        </p:spPr>
        <p:txBody>
          <a:bodyPr/>
          <a:lstStyle>
            <a:lvl1pPr>
              <a:defRPr/>
            </a:lvl1pPr>
          </a:lstStyle>
          <a:p>
            <a:fld id="{81FA2112-E7ED-D649-AF49-345EB9A16102}" type="slidenum">
              <a:rPr lang="en-US" altLang="en-US"/>
              <a:pPr/>
              <a:t>‹#›</a:t>
            </a:fld>
            <a:endParaRPr lang="en-US" altLang="en-US"/>
          </a:p>
        </p:txBody>
      </p:sp>
    </p:spTree>
    <p:extLst>
      <p:ext uri="{BB962C8B-B14F-4D97-AF65-F5344CB8AC3E}">
        <p14:creationId xmlns:p14="http://schemas.microsoft.com/office/powerpoint/2010/main" val="22096052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FAE692F-9553-A942-95A8-5F0B2360CD5D}"/>
              </a:ext>
            </a:extLst>
          </p:cNvPr>
          <p:cNvSpPr>
            <a:spLocks noGrp="1" noChangeArrowheads="1"/>
          </p:cNvSpPr>
          <p:nvPr>
            <p:ph type="dt" sz="half" idx="10"/>
          </p:nvPr>
        </p:nvSpPr>
        <p:spPr>
          <a:ln/>
        </p:spPr>
        <p:txBody>
          <a:bodyPr/>
          <a:lstStyle>
            <a:lvl1pPr>
              <a:defRPr/>
            </a:lvl1pPr>
          </a:lstStyle>
          <a:p>
            <a:fld id="{518BFF1C-E72C-0D48-BF14-FA7E115387B2}" type="datetime1">
              <a:rPr lang="en-US" altLang="en-US"/>
              <a:pPr/>
              <a:t>9/21/20</a:t>
            </a:fld>
            <a:endParaRPr lang="en-US" altLang="en-US"/>
          </a:p>
        </p:txBody>
      </p:sp>
      <p:sp>
        <p:nvSpPr>
          <p:cNvPr id="6" name="Rectangle 5">
            <a:extLst>
              <a:ext uri="{FF2B5EF4-FFF2-40B4-BE49-F238E27FC236}">
                <a16:creationId xmlns:a16="http://schemas.microsoft.com/office/drawing/2014/main" id="{D2895C65-F46A-EB49-902C-AB34C629F245}"/>
              </a:ext>
            </a:extLst>
          </p:cNvPr>
          <p:cNvSpPr>
            <a:spLocks noGrp="1" noChangeArrowheads="1"/>
          </p:cNvSpPr>
          <p:nvPr>
            <p:ph type="ftr" sz="quarter" idx="11"/>
          </p:nvPr>
        </p:nvSpPr>
        <p:spPr>
          <a:ln/>
        </p:spPr>
        <p:txBody>
          <a:bodyPr/>
          <a:lstStyle>
            <a:lvl1pPr>
              <a:defRPr/>
            </a:lvl1pPr>
          </a:lstStyle>
          <a:p>
            <a:r>
              <a:rPr lang="en-US" altLang="en-US"/>
              <a:t>Copyright © 2010  R.R. Dickerson</a:t>
            </a:r>
          </a:p>
        </p:txBody>
      </p:sp>
      <p:sp>
        <p:nvSpPr>
          <p:cNvPr id="7" name="Rectangle 6">
            <a:extLst>
              <a:ext uri="{FF2B5EF4-FFF2-40B4-BE49-F238E27FC236}">
                <a16:creationId xmlns:a16="http://schemas.microsoft.com/office/drawing/2014/main" id="{83C70FE2-FE86-5F4F-A114-6AFE8F5007B8}"/>
              </a:ext>
            </a:extLst>
          </p:cNvPr>
          <p:cNvSpPr>
            <a:spLocks noGrp="1" noChangeArrowheads="1"/>
          </p:cNvSpPr>
          <p:nvPr>
            <p:ph type="sldNum" sz="quarter" idx="12"/>
          </p:nvPr>
        </p:nvSpPr>
        <p:spPr>
          <a:ln/>
        </p:spPr>
        <p:txBody>
          <a:bodyPr/>
          <a:lstStyle>
            <a:lvl1pPr>
              <a:defRPr/>
            </a:lvl1pPr>
          </a:lstStyle>
          <a:p>
            <a:fld id="{63E0D006-4D21-194E-8C36-DD335A47EB62}" type="slidenum">
              <a:rPr lang="en-US" altLang="en-US"/>
              <a:pPr/>
              <a:t>‹#›</a:t>
            </a:fld>
            <a:endParaRPr lang="en-US" altLang="en-US"/>
          </a:p>
        </p:txBody>
      </p:sp>
    </p:spTree>
    <p:extLst>
      <p:ext uri="{BB962C8B-B14F-4D97-AF65-F5344CB8AC3E}">
        <p14:creationId xmlns:p14="http://schemas.microsoft.com/office/powerpoint/2010/main" val="11345138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DFB9F0-2B0E-FB4A-94DB-E677D40EF408}"/>
              </a:ext>
            </a:extLst>
          </p:cNvPr>
          <p:cNvSpPr>
            <a:spLocks noGrp="1"/>
          </p:cNvSpPr>
          <p:nvPr>
            <p:ph type="dt" sz="half" idx="10"/>
          </p:nvPr>
        </p:nvSpPr>
        <p:spPr/>
        <p:txBody>
          <a:bodyPr/>
          <a:lstStyle>
            <a:lvl1pPr>
              <a:defRPr>
                <a:latin typeface="Arial" panose="020B0604020202020204" pitchFamily="34" charset="0"/>
              </a:defRPr>
            </a:lvl1pPr>
          </a:lstStyle>
          <a:p>
            <a:fld id="{37BE3D40-B1DD-D644-8398-22800DB041A4}" type="datetime1">
              <a:rPr lang="en-US" altLang="en-US"/>
              <a:pPr/>
              <a:t>9/21/20</a:t>
            </a:fld>
            <a:endParaRPr lang="en-US" altLang="en-US"/>
          </a:p>
        </p:txBody>
      </p:sp>
      <p:sp>
        <p:nvSpPr>
          <p:cNvPr id="5" name="Footer Placeholder 4">
            <a:extLst>
              <a:ext uri="{FF2B5EF4-FFF2-40B4-BE49-F238E27FC236}">
                <a16:creationId xmlns:a16="http://schemas.microsoft.com/office/drawing/2014/main" id="{F6FD8377-5DF6-674F-A432-1A9C0D3E2C85}"/>
              </a:ext>
            </a:extLst>
          </p:cNvPr>
          <p:cNvSpPr>
            <a:spLocks noGrp="1"/>
          </p:cNvSpPr>
          <p:nvPr>
            <p:ph type="ftr" sz="quarter" idx="11"/>
          </p:nvPr>
        </p:nvSpPr>
        <p:spPr/>
        <p:txBody>
          <a:bodyPr/>
          <a:lstStyle>
            <a:lvl1pPr algn="l">
              <a:defRPr>
                <a:latin typeface="Arial" panose="020B0604020202020204" pitchFamily="34" charset="0"/>
              </a:defRPr>
            </a:lvl1pPr>
          </a:lstStyle>
          <a:p>
            <a:r>
              <a:rPr lang="en-US" altLang="en-US"/>
              <a:t>Copyright © 2010  R.R. Dickerson</a:t>
            </a:r>
          </a:p>
        </p:txBody>
      </p:sp>
      <p:sp>
        <p:nvSpPr>
          <p:cNvPr id="6" name="Slide Number Placeholder 5">
            <a:extLst>
              <a:ext uri="{FF2B5EF4-FFF2-40B4-BE49-F238E27FC236}">
                <a16:creationId xmlns:a16="http://schemas.microsoft.com/office/drawing/2014/main" id="{B7FC17E0-8C46-A246-BEF5-CE282151B437}"/>
              </a:ext>
            </a:extLst>
          </p:cNvPr>
          <p:cNvSpPr>
            <a:spLocks noGrp="1"/>
          </p:cNvSpPr>
          <p:nvPr>
            <p:ph type="sldNum" sz="quarter" idx="12"/>
          </p:nvPr>
        </p:nvSpPr>
        <p:spPr/>
        <p:txBody>
          <a:bodyPr/>
          <a:lstStyle>
            <a:lvl1pPr>
              <a:defRPr>
                <a:latin typeface="Arial" panose="020B0604020202020204" pitchFamily="34" charset="0"/>
              </a:defRPr>
            </a:lvl1pPr>
          </a:lstStyle>
          <a:p>
            <a:fld id="{0237D692-677D-7647-B497-B7D92E304BCB}" type="slidenum">
              <a:rPr lang="en-US" altLang="en-US"/>
              <a:pPr/>
              <a:t>‹#›</a:t>
            </a:fld>
            <a:endParaRPr lang="en-US" altLang="en-US"/>
          </a:p>
        </p:txBody>
      </p:sp>
    </p:spTree>
    <p:extLst>
      <p:ext uri="{BB962C8B-B14F-4D97-AF65-F5344CB8AC3E}">
        <p14:creationId xmlns:p14="http://schemas.microsoft.com/office/powerpoint/2010/main" val="36109267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02291B9-2436-4A43-AF7A-09890D64E25D}"/>
              </a:ext>
            </a:extLst>
          </p:cNvPr>
          <p:cNvSpPr>
            <a:spLocks noGrp="1" noChangeArrowheads="1"/>
          </p:cNvSpPr>
          <p:nvPr>
            <p:ph type="dt" sz="half" idx="10"/>
          </p:nvPr>
        </p:nvSpPr>
        <p:spPr>
          <a:ln/>
        </p:spPr>
        <p:txBody>
          <a:bodyPr/>
          <a:lstStyle>
            <a:lvl1pPr>
              <a:defRPr/>
            </a:lvl1pPr>
          </a:lstStyle>
          <a:p>
            <a:fld id="{5F5F6AA9-D974-3343-B654-996466B141F5}" type="datetime1">
              <a:rPr lang="en-US" altLang="en-US"/>
              <a:pPr/>
              <a:t>9/21/20</a:t>
            </a:fld>
            <a:endParaRPr lang="en-US" altLang="en-US"/>
          </a:p>
        </p:txBody>
      </p:sp>
      <p:sp>
        <p:nvSpPr>
          <p:cNvPr id="6" name="Rectangle 5">
            <a:extLst>
              <a:ext uri="{FF2B5EF4-FFF2-40B4-BE49-F238E27FC236}">
                <a16:creationId xmlns:a16="http://schemas.microsoft.com/office/drawing/2014/main" id="{49F84D8F-4D3B-D548-AC65-56D99DF4637F}"/>
              </a:ext>
            </a:extLst>
          </p:cNvPr>
          <p:cNvSpPr>
            <a:spLocks noGrp="1" noChangeArrowheads="1"/>
          </p:cNvSpPr>
          <p:nvPr>
            <p:ph type="ftr" sz="quarter" idx="11"/>
          </p:nvPr>
        </p:nvSpPr>
        <p:spPr>
          <a:ln/>
        </p:spPr>
        <p:txBody>
          <a:bodyPr/>
          <a:lstStyle>
            <a:lvl1pPr>
              <a:defRPr/>
            </a:lvl1pPr>
          </a:lstStyle>
          <a:p>
            <a:r>
              <a:rPr lang="en-US" altLang="en-US"/>
              <a:t>Copyright © 2010  R.R. Dickerson</a:t>
            </a:r>
          </a:p>
        </p:txBody>
      </p:sp>
      <p:sp>
        <p:nvSpPr>
          <p:cNvPr id="7" name="Rectangle 6">
            <a:extLst>
              <a:ext uri="{FF2B5EF4-FFF2-40B4-BE49-F238E27FC236}">
                <a16:creationId xmlns:a16="http://schemas.microsoft.com/office/drawing/2014/main" id="{87DDD0C5-4555-054B-B2F2-20D5FE927E1D}"/>
              </a:ext>
            </a:extLst>
          </p:cNvPr>
          <p:cNvSpPr>
            <a:spLocks noGrp="1" noChangeArrowheads="1"/>
          </p:cNvSpPr>
          <p:nvPr>
            <p:ph type="sldNum" sz="quarter" idx="12"/>
          </p:nvPr>
        </p:nvSpPr>
        <p:spPr>
          <a:ln/>
        </p:spPr>
        <p:txBody>
          <a:bodyPr/>
          <a:lstStyle>
            <a:lvl1pPr>
              <a:defRPr/>
            </a:lvl1pPr>
          </a:lstStyle>
          <a:p>
            <a:fld id="{7202614A-6A8B-1F4C-ABAA-933BC1AF905B}" type="slidenum">
              <a:rPr lang="en-US" altLang="en-US"/>
              <a:pPr/>
              <a:t>‹#›</a:t>
            </a:fld>
            <a:endParaRPr lang="en-US" altLang="en-US"/>
          </a:p>
        </p:txBody>
      </p:sp>
    </p:spTree>
    <p:extLst>
      <p:ext uri="{BB962C8B-B14F-4D97-AF65-F5344CB8AC3E}">
        <p14:creationId xmlns:p14="http://schemas.microsoft.com/office/powerpoint/2010/main" val="7171484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0A06CEB-FC21-E040-BD2C-82E5780D7C56}"/>
              </a:ext>
            </a:extLst>
          </p:cNvPr>
          <p:cNvSpPr>
            <a:spLocks noGrp="1" noChangeArrowheads="1"/>
          </p:cNvSpPr>
          <p:nvPr>
            <p:ph type="dt" sz="half" idx="10"/>
          </p:nvPr>
        </p:nvSpPr>
        <p:spPr>
          <a:ln/>
        </p:spPr>
        <p:txBody>
          <a:bodyPr/>
          <a:lstStyle>
            <a:lvl1pPr>
              <a:defRPr/>
            </a:lvl1pPr>
          </a:lstStyle>
          <a:p>
            <a:fld id="{550EF0EC-523C-C044-AEDC-99BE0527F763}" type="datetime1">
              <a:rPr lang="en-US" altLang="en-US"/>
              <a:pPr/>
              <a:t>9/21/20</a:t>
            </a:fld>
            <a:endParaRPr lang="en-US" altLang="en-US"/>
          </a:p>
        </p:txBody>
      </p:sp>
      <p:sp>
        <p:nvSpPr>
          <p:cNvPr id="5" name="Rectangle 5">
            <a:extLst>
              <a:ext uri="{FF2B5EF4-FFF2-40B4-BE49-F238E27FC236}">
                <a16:creationId xmlns:a16="http://schemas.microsoft.com/office/drawing/2014/main" id="{6964DFB2-76EA-0144-811B-C2E9384ADE55}"/>
              </a:ext>
            </a:extLst>
          </p:cNvPr>
          <p:cNvSpPr>
            <a:spLocks noGrp="1" noChangeArrowheads="1"/>
          </p:cNvSpPr>
          <p:nvPr>
            <p:ph type="ftr" sz="quarter" idx="11"/>
          </p:nvPr>
        </p:nvSpPr>
        <p:spPr>
          <a:ln/>
        </p:spPr>
        <p:txBody>
          <a:bodyPr/>
          <a:lstStyle>
            <a:lvl1pPr>
              <a:defRPr/>
            </a:lvl1pPr>
          </a:lstStyle>
          <a:p>
            <a:r>
              <a:rPr lang="en-US" altLang="en-US"/>
              <a:t>Copyright © 2010  R.R. Dickerson</a:t>
            </a:r>
          </a:p>
        </p:txBody>
      </p:sp>
      <p:sp>
        <p:nvSpPr>
          <p:cNvPr id="6" name="Rectangle 6">
            <a:extLst>
              <a:ext uri="{FF2B5EF4-FFF2-40B4-BE49-F238E27FC236}">
                <a16:creationId xmlns:a16="http://schemas.microsoft.com/office/drawing/2014/main" id="{B2E8013B-B1D8-3F42-BBCE-7EFA7768E466}"/>
              </a:ext>
            </a:extLst>
          </p:cNvPr>
          <p:cNvSpPr>
            <a:spLocks noGrp="1" noChangeArrowheads="1"/>
          </p:cNvSpPr>
          <p:nvPr>
            <p:ph type="sldNum" sz="quarter" idx="12"/>
          </p:nvPr>
        </p:nvSpPr>
        <p:spPr>
          <a:ln/>
        </p:spPr>
        <p:txBody>
          <a:bodyPr/>
          <a:lstStyle>
            <a:lvl1pPr>
              <a:defRPr/>
            </a:lvl1pPr>
          </a:lstStyle>
          <a:p>
            <a:fld id="{71C5169E-B9C5-4246-AE9C-DC7A8BF559B9}" type="slidenum">
              <a:rPr lang="en-US" altLang="en-US"/>
              <a:pPr/>
              <a:t>‹#›</a:t>
            </a:fld>
            <a:endParaRPr lang="en-US" altLang="en-US"/>
          </a:p>
        </p:txBody>
      </p:sp>
    </p:spTree>
    <p:extLst>
      <p:ext uri="{BB962C8B-B14F-4D97-AF65-F5344CB8AC3E}">
        <p14:creationId xmlns:p14="http://schemas.microsoft.com/office/powerpoint/2010/main" val="31594603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5563" y="930275"/>
            <a:ext cx="2052637" cy="53324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46063" y="930275"/>
            <a:ext cx="6007100" cy="53324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9B084FE-7325-F649-AE35-A48DC5650DF1}"/>
              </a:ext>
            </a:extLst>
          </p:cNvPr>
          <p:cNvSpPr>
            <a:spLocks noGrp="1" noChangeArrowheads="1"/>
          </p:cNvSpPr>
          <p:nvPr>
            <p:ph type="dt" sz="half" idx="10"/>
          </p:nvPr>
        </p:nvSpPr>
        <p:spPr>
          <a:ln/>
        </p:spPr>
        <p:txBody>
          <a:bodyPr/>
          <a:lstStyle>
            <a:lvl1pPr>
              <a:defRPr/>
            </a:lvl1pPr>
          </a:lstStyle>
          <a:p>
            <a:fld id="{5771B874-E77B-A64E-B6CA-B9522187058D}" type="datetime1">
              <a:rPr lang="en-US" altLang="en-US"/>
              <a:pPr/>
              <a:t>9/21/20</a:t>
            </a:fld>
            <a:endParaRPr lang="en-US" altLang="en-US"/>
          </a:p>
        </p:txBody>
      </p:sp>
      <p:sp>
        <p:nvSpPr>
          <p:cNvPr id="5" name="Rectangle 5">
            <a:extLst>
              <a:ext uri="{FF2B5EF4-FFF2-40B4-BE49-F238E27FC236}">
                <a16:creationId xmlns:a16="http://schemas.microsoft.com/office/drawing/2014/main" id="{B6A58293-A0A0-FE4C-847D-94EAD5C5C91A}"/>
              </a:ext>
            </a:extLst>
          </p:cNvPr>
          <p:cNvSpPr>
            <a:spLocks noGrp="1" noChangeArrowheads="1"/>
          </p:cNvSpPr>
          <p:nvPr>
            <p:ph type="ftr" sz="quarter" idx="11"/>
          </p:nvPr>
        </p:nvSpPr>
        <p:spPr>
          <a:ln/>
        </p:spPr>
        <p:txBody>
          <a:bodyPr/>
          <a:lstStyle>
            <a:lvl1pPr>
              <a:defRPr/>
            </a:lvl1pPr>
          </a:lstStyle>
          <a:p>
            <a:r>
              <a:rPr lang="en-US" altLang="en-US"/>
              <a:t>Copyright © 2010  R.R. Dickerson</a:t>
            </a:r>
          </a:p>
        </p:txBody>
      </p:sp>
      <p:sp>
        <p:nvSpPr>
          <p:cNvPr id="6" name="Rectangle 6">
            <a:extLst>
              <a:ext uri="{FF2B5EF4-FFF2-40B4-BE49-F238E27FC236}">
                <a16:creationId xmlns:a16="http://schemas.microsoft.com/office/drawing/2014/main" id="{F90161B1-19B4-A442-B4DB-2A1A0AEF3D7F}"/>
              </a:ext>
            </a:extLst>
          </p:cNvPr>
          <p:cNvSpPr>
            <a:spLocks noGrp="1" noChangeArrowheads="1"/>
          </p:cNvSpPr>
          <p:nvPr>
            <p:ph type="sldNum" sz="quarter" idx="12"/>
          </p:nvPr>
        </p:nvSpPr>
        <p:spPr>
          <a:ln/>
        </p:spPr>
        <p:txBody>
          <a:bodyPr/>
          <a:lstStyle>
            <a:lvl1pPr>
              <a:defRPr/>
            </a:lvl1pPr>
          </a:lstStyle>
          <a:p>
            <a:fld id="{63366099-A61A-3B4D-927C-5ADE83F4717F}" type="slidenum">
              <a:rPr lang="en-US" altLang="en-US"/>
              <a:pPr/>
              <a:t>‹#›</a:t>
            </a:fld>
            <a:endParaRPr lang="en-US" altLang="en-US"/>
          </a:p>
        </p:txBody>
      </p:sp>
    </p:spTree>
    <p:extLst>
      <p:ext uri="{BB962C8B-B14F-4D97-AF65-F5344CB8AC3E}">
        <p14:creationId xmlns:p14="http://schemas.microsoft.com/office/powerpoint/2010/main" val="32728094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246063" y="930275"/>
            <a:ext cx="8212137" cy="53324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20A2A0A3-26CF-A249-914C-94ED3B5FADAB}"/>
              </a:ext>
            </a:extLst>
          </p:cNvPr>
          <p:cNvSpPr>
            <a:spLocks noGrp="1" noChangeArrowheads="1"/>
          </p:cNvSpPr>
          <p:nvPr>
            <p:ph type="dt" sz="half" idx="10"/>
          </p:nvPr>
        </p:nvSpPr>
        <p:spPr>
          <a:ln/>
        </p:spPr>
        <p:txBody>
          <a:bodyPr/>
          <a:lstStyle>
            <a:lvl1pPr>
              <a:defRPr/>
            </a:lvl1pPr>
          </a:lstStyle>
          <a:p>
            <a:fld id="{FF5DA7DB-3773-7A43-BAD6-52747ACBBAD8}" type="datetime1">
              <a:rPr lang="en-US" altLang="en-US"/>
              <a:pPr/>
              <a:t>9/21/20</a:t>
            </a:fld>
            <a:endParaRPr lang="en-US" altLang="en-US"/>
          </a:p>
        </p:txBody>
      </p:sp>
      <p:sp>
        <p:nvSpPr>
          <p:cNvPr id="4" name="Rectangle 5">
            <a:extLst>
              <a:ext uri="{FF2B5EF4-FFF2-40B4-BE49-F238E27FC236}">
                <a16:creationId xmlns:a16="http://schemas.microsoft.com/office/drawing/2014/main" id="{2A958195-47D2-C54A-A3DE-B31C58FC7762}"/>
              </a:ext>
            </a:extLst>
          </p:cNvPr>
          <p:cNvSpPr>
            <a:spLocks noGrp="1" noChangeArrowheads="1"/>
          </p:cNvSpPr>
          <p:nvPr>
            <p:ph type="ftr" sz="quarter" idx="11"/>
          </p:nvPr>
        </p:nvSpPr>
        <p:spPr>
          <a:ln/>
        </p:spPr>
        <p:txBody>
          <a:bodyPr/>
          <a:lstStyle>
            <a:lvl1pPr>
              <a:defRPr/>
            </a:lvl1pPr>
          </a:lstStyle>
          <a:p>
            <a:r>
              <a:rPr lang="en-US" altLang="en-US"/>
              <a:t>Copyright © 2010  R.R. Dickerson</a:t>
            </a:r>
          </a:p>
        </p:txBody>
      </p:sp>
      <p:sp>
        <p:nvSpPr>
          <p:cNvPr id="5" name="Rectangle 6">
            <a:extLst>
              <a:ext uri="{FF2B5EF4-FFF2-40B4-BE49-F238E27FC236}">
                <a16:creationId xmlns:a16="http://schemas.microsoft.com/office/drawing/2014/main" id="{9C9627FB-F116-784C-9810-F3B165ED71E4}"/>
              </a:ext>
            </a:extLst>
          </p:cNvPr>
          <p:cNvSpPr>
            <a:spLocks noGrp="1" noChangeArrowheads="1"/>
          </p:cNvSpPr>
          <p:nvPr>
            <p:ph type="sldNum" sz="quarter" idx="12"/>
          </p:nvPr>
        </p:nvSpPr>
        <p:spPr>
          <a:ln/>
        </p:spPr>
        <p:txBody>
          <a:bodyPr/>
          <a:lstStyle>
            <a:lvl1pPr>
              <a:defRPr/>
            </a:lvl1pPr>
          </a:lstStyle>
          <a:p>
            <a:fld id="{1E0C587A-3B6D-8C46-8393-5A704D0C759D}" type="slidenum">
              <a:rPr lang="en-US" altLang="en-US"/>
              <a:pPr/>
              <a:t>‹#›</a:t>
            </a:fld>
            <a:endParaRPr lang="en-US" altLang="en-US"/>
          </a:p>
        </p:txBody>
      </p:sp>
    </p:spTree>
    <p:extLst>
      <p:ext uri="{BB962C8B-B14F-4D97-AF65-F5344CB8AC3E}">
        <p14:creationId xmlns:p14="http://schemas.microsoft.com/office/powerpoint/2010/main" val="5818742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DISCOVER-AQ">
    <p:bg>
      <p:bgPr>
        <a:gradFill rotWithShape="0">
          <a:gsLst>
            <a:gs pos="0">
              <a:srgbClr val="EDE8D5"/>
            </a:gs>
            <a:gs pos="64999">
              <a:srgbClr val="F0EBD5"/>
            </a:gs>
            <a:gs pos="100000">
              <a:srgbClr val="D1C39F"/>
            </a:gs>
          </a:gsLst>
          <a:lin ang="5400000"/>
        </a:gradFill>
        <a:effectLst/>
      </p:bgPr>
    </p:bg>
    <p:spTree>
      <p:nvGrpSpPr>
        <p:cNvPr id="1" name=""/>
        <p:cNvGrpSpPr/>
        <p:nvPr/>
      </p:nvGrpSpPr>
      <p:grpSpPr>
        <a:xfrm>
          <a:off x="0" y="0"/>
          <a:ext cx="0" cy="0"/>
          <a:chOff x="0" y="0"/>
          <a:chExt cx="0" cy="0"/>
        </a:xfrm>
      </p:grpSpPr>
      <p:pic>
        <p:nvPicPr>
          <p:cNvPr id="2" name="Picture 2" descr="C:\Users\jhcrawfo\AppData\Local\Microsoft\Windows\Temporary Internet Files\Content.Outlook\TOUTOY28\discover-aq_ppt_header_3_v2.png">
            <a:extLst>
              <a:ext uri="{FF2B5EF4-FFF2-40B4-BE49-F238E27FC236}">
                <a16:creationId xmlns:a16="http://schemas.microsoft.com/office/drawing/2014/main" id="{0FE1033F-01E9-E146-8DD1-486CF12186F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2">
            <a:extLst>
              <a:ext uri="{FF2B5EF4-FFF2-40B4-BE49-F238E27FC236}">
                <a16:creationId xmlns:a16="http://schemas.microsoft.com/office/drawing/2014/main" id="{40415DF0-481D-104D-BE64-AE3C9FBD98B5}"/>
              </a:ext>
            </a:extLst>
          </p:cNvPr>
          <p:cNvSpPr>
            <a:spLocks noGrp="1"/>
          </p:cNvSpPr>
          <p:nvPr>
            <p:ph type="dt" sz="half" idx="10"/>
          </p:nvPr>
        </p:nvSpPr>
        <p:spPr/>
        <p:txBody>
          <a:bodyPr/>
          <a:lstStyle>
            <a:lvl1pPr>
              <a:defRPr/>
            </a:lvl1pPr>
          </a:lstStyle>
          <a:p>
            <a:pPr>
              <a:defRPr/>
            </a:pPr>
            <a:endParaRPr lang="en-US"/>
          </a:p>
        </p:txBody>
      </p:sp>
      <p:sp>
        <p:nvSpPr>
          <p:cNvPr id="4" name="Slide Number Placeholder 3">
            <a:extLst>
              <a:ext uri="{FF2B5EF4-FFF2-40B4-BE49-F238E27FC236}">
                <a16:creationId xmlns:a16="http://schemas.microsoft.com/office/drawing/2014/main" id="{A2516068-C1A9-094E-A822-E8E96757F73E}"/>
              </a:ext>
            </a:extLst>
          </p:cNvPr>
          <p:cNvSpPr>
            <a:spLocks noGrp="1"/>
          </p:cNvSpPr>
          <p:nvPr>
            <p:ph type="sldNum" sz="quarter" idx="11"/>
          </p:nvPr>
        </p:nvSpPr>
        <p:spPr/>
        <p:txBody>
          <a:bodyPr/>
          <a:lstStyle>
            <a:lvl1pPr>
              <a:defRPr/>
            </a:lvl1pPr>
          </a:lstStyle>
          <a:p>
            <a:fld id="{AFEE2DCE-0050-514B-BEE1-CD4951D7C214}" type="slidenum">
              <a:rPr lang="en-US" altLang="en-US"/>
              <a:pPr/>
              <a:t>‹#›</a:t>
            </a:fld>
            <a:endParaRPr lang="en-US" altLang="en-US"/>
          </a:p>
        </p:txBody>
      </p:sp>
      <p:sp>
        <p:nvSpPr>
          <p:cNvPr id="5" name="Footer Placeholder 4">
            <a:extLst>
              <a:ext uri="{FF2B5EF4-FFF2-40B4-BE49-F238E27FC236}">
                <a16:creationId xmlns:a16="http://schemas.microsoft.com/office/drawing/2014/main" id="{B263273B-A9A8-184D-BD72-36514B9DDBAD}"/>
              </a:ext>
            </a:extLst>
          </p:cNvPr>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0412095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ABF40384-E4B6-A949-92DA-7EB4739A8882}"/>
              </a:ext>
            </a:extLst>
          </p:cNvPr>
          <p:cNvSpPr>
            <a:spLocks noGrp="1" noChangeArrowheads="1"/>
          </p:cNvSpPr>
          <p:nvPr>
            <p:ph type="dt" sz="half" idx="10"/>
          </p:nvPr>
        </p:nvSpPr>
        <p:spPr>
          <a:ln/>
        </p:spPr>
        <p:txBody>
          <a:bodyPr/>
          <a:lstStyle>
            <a:lvl1pPr>
              <a:defRPr/>
            </a:lvl1pPr>
          </a:lstStyle>
          <a:p>
            <a:fld id="{FF67818D-108E-6146-A1E3-1FB339A06EF5}" type="datetime1">
              <a:rPr lang="en-US" altLang="en-US"/>
              <a:pPr/>
              <a:t>9/21/20</a:t>
            </a:fld>
            <a:endParaRPr lang="en-US" altLang="en-US"/>
          </a:p>
        </p:txBody>
      </p:sp>
      <p:sp>
        <p:nvSpPr>
          <p:cNvPr id="5" name="Rectangle 5">
            <a:extLst>
              <a:ext uri="{FF2B5EF4-FFF2-40B4-BE49-F238E27FC236}">
                <a16:creationId xmlns:a16="http://schemas.microsoft.com/office/drawing/2014/main" id="{1A77182A-9596-7146-9EAC-369ECE76FC49}"/>
              </a:ext>
            </a:extLst>
          </p:cNvPr>
          <p:cNvSpPr>
            <a:spLocks noGrp="1" noChangeArrowheads="1"/>
          </p:cNvSpPr>
          <p:nvPr>
            <p:ph type="ftr" sz="quarter" idx="11"/>
          </p:nvPr>
        </p:nvSpPr>
        <p:spPr>
          <a:ln/>
        </p:spPr>
        <p:txBody>
          <a:bodyPr/>
          <a:lstStyle>
            <a:lvl1pPr>
              <a:defRPr/>
            </a:lvl1pPr>
          </a:lstStyle>
          <a:p>
            <a:r>
              <a:rPr lang="en-US" altLang="en-US"/>
              <a:t>Copyright © 2010  R.R. Dickerson</a:t>
            </a:r>
          </a:p>
        </p:txBody>
      </p:sp>
      <p:sp>
        <p:nvSpPr>
          <p:cNvPr id="6" name="Rectangle 6">
            <a:extLst>
              <a:ext uri="{FF2B5EF4-FFF2-40B4-BE49-F238E27FC236}">
                <a16:creationId xmlns:a16="http://schemas.microsoft.com/office/drawing/2014/main" id="{539CBBE0-A8AC-154C-9831-54AFEE621A3B}"/>
              </a:ext>
            </a:extLst>
          </p:cNvPr>
          <p:cNvSpPr>
            <a:spLocks noGrp="1" noChangeArrowheads="1"/>
          </p:cNvSpPr>
          <p:nvPr>
            <p:ph type="sldNum" sz="quarter" idx="12"/>
          </p:nvPr>
        </p:nvSpPr>
        <p:spPr>
          <a:ln/>
        </p:spPr>
        <p:txBody>
          <a:bodyPr/>
          <a:lstStyle>
            <a:lvl1pPr>
              <a:defRPr/>
            </a:lvl1pPr>
          </a:lstStyle>
          <a:p>
            <a:fld id="{362F559F-C41F-0A47-9331-6E66E59A4802}" type="slidenum">
              <a:rPr lang="en-US" altLang="en-US"/>
              <a:pPr/>
              <a:t>‹#›</a:t>
            </a:fld>
            <a:endParaRPr lang="en-US" altLang="en-US"/>
          </a:p>
        </p:txBody>
      </p:sp>
    </p:spTree>
    <p:extLst>
      <p:ext uri="{BB962C8B-B14F-4D97-AF65-F5344CB8AC3E}">
        <p14:creationId xmlns:p14="http://schemas.microsoft.com/office/powerpoint/2010/main" val="33497205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57250B7-5CD5-724F-9A6F-B656C9B5D8C3}"/>
              </a:ext>
            </a:extLst>
          </p:cNvPr>
          <p:cNvSpPr>
            <a:spLocks noGrp="1" noChangeArrowheads="1"/>
          </p:cNvSpPr>
          <p:nvPr>
            <p:ph type="dt" sz="half" idx="10"/>
          </p:nvPr>
        </p:nvSpPr>
        <p:spPr>
          <a:ln/>
        </p:spPr>
        <p:txBody>
          <a:bodyPr/>
          <a:lstStyle>
            <a:lvl1pPr>
              <a:defRPr/>
            </a:lvl1pPr>
          </a:lstStyle>
          <a:p>
            <a:fld id="{8145CE2F-82FD-2E4D-B617-034DB0E181AF}" type="datetime1">
              <a:rPr lang="en-US" altLang="en-US"/>
              <a:pPr/>
              <a:t>9/21/20</a:t>
            </a:fld>
            <a:endParaRPr lang="en-US" altLang="en-US"/>
          </a:p>
        </p:txBody>
      </p:sp>
      <p:sp>
        <p:nvSpPr>
          <p:cNvPr id="5" name="Rectangle 5">
            <a:extLst>
              <a:ext uri="{FF2B5EF4-FFF2-40B4-BE49-F238E27FC236}">
                <a16:creationId xmlns:a16="http://schemas.microsoft.com/office/drawing/2014/main" id="{509E42B5-0BD5-AA41-9124-5B169EBE07A2}"/>
              </a:ext>
            </a:extLst>
          </p:cNvPr>
          <p:cNvSpPr>
            <a:spLocks noGrp="1" noChangeArrowheads="1"/>
          </p:cNvSpPr>
          <p:nvPr>
            <p:ph type="ftr" sz="quarter" idx="11"/>
          </p:nvPr>
        </p:nvSpPr>
        <p:spPr>
          <a:ln/>
        </p:spPr>
        <p:txBody>
          <a:bodyPr/>
          <a:lstStyle>
            <a:lvl1pPr>
              <a:defRPr/>
            </a:lvl1pPr>
          </a:lstStyle>
          <a:p>
            <a:r>
              <a:rPr lang="en-US" altLang="en-US"/>
              <a:t>Copyright © 2010  R.R. Dickerson</a:t>
            </a:r>
          </a:p>
        </p:txBody>
      </p:sp>
      <p:sp>
        <p:nvSpPr>
          <p:cNvPr id="6" name="Rectangle 6">
            <a:extLst>
              <a:ext uri="{FF2B5EF4-FFF2-40B4-BE49-F238E27FC236}">
                <a16:creationId xmlns:a16="http://schemas.microsoft.com/office/drawing/2014/main" id="{E63D93FF-7A32-AA40-BB9E-653C9D28ADFE}"/>
              </a:ext>
            </a:extLst>
          </p:cNvPr>
          <p:cNvSpPr>
            <a:spLocks noGrp="1" noChangeArrowheads="1"/>
          </p:cNvSpPr>
          <p:nvPr>
            <p:ph type="sldNum" sz="quarter" idx="12"/>
          </p:nvPr>
        </p:nvSpPr>
        <p:spPr>
          <a:ln/>
        </p:spPr>
        <p:txBody>
          <a:bodyPr/>
          <a:lstStyle>
            <a:lvl1pPr>
              <a:defRPr/>
            </a:lvl1pPr>
          </a:lstStyle>
          <a:p>
            <a:fld id="{95779472-6AA0-A041-9B5D-C867F4E86A32}" type="slidenum">
              <a:rPr lang="en-US" altLang="en-US"/>
              <a:pPr/>
              <a:t>‹#›</a:t>
            </a:fld>
            <a:endParaRPr lang="en-US" altLang="en-US"/>
          </a:p>
        </p:txBody>
      </p:sp>
    </p:spTree>
    <p:extLst>
      <p:ext uri="{BB962C8B-B14F-4D97-AF65-F5344CB8AC3E}">
        <p14:creationId xmlns:p14="http://schemas.microsoft.com/office/powerpoint/2010/main" val="17962359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7D353A6-528B-6F49-8B03-34FE4DE4DB0E}"/>
              </a:ext>
            </a:extLst>
          </p:cNvPr>
          <p:cNvSpPr>
            <a:spLocks noGrp="1" noChangeArrowheads="1"/>
          </p:cNvSpPr>
          <p:nvPr>
            <p:ph type="dt" sz="half" idx="10"/>
          </p:nvPr>
        </p:nvSpPr>
        <p:spPr>
          <a:ln/>
        </p:spPr>
        <p:txBody>
          <a:bodyPr/>
          <a:lstStyle>
            <a:lvl1pPr>
              <a:defRPr/>
            </a:lvl1pPr>
          </a:lstStyle>
          <a:p>
            <a:fld id="{67863FC4-3F2B-9F46-9D35-32170405C03F}" type="datetime1">
              <a:rPr lang="en-US" altLang="en-US"/>
              <a:pPr/>
              <a:t>9/21/20</a:t>
            </a:fld>
            <a:endParaRPr lang="en-US" altLang="en-US"/>
          </a:p>
        </p:txBody>
      </p:sp>
      <p:sp>
        <p:nvSpPr>
          <p:cNvPr id="5" name="Rectangle 5">
            <a:extLst>
              <a:ext uri="{FF2B5EF4-FFF2-40B4-BE49-F238E27FC236}">
                <a16:creationId xmlns:a16="http://schemas.microsoft.com/office/drawing/2014/main" id="{98244722-DCE8-1944-945F-B3C98DC6665C}"/>
              </a:ext>
            </a:extLst>
          </p:cNvPr>
          <p:cNvSpPr>
            <a:spLocks noGrp="1" noChangeArrowheads="1"/>
          </p:cNvSpPr>
          <p:nvPr>
            <p:ph type="ftr" sz="quarter" idx="11"/>
          </p:nvPr>
        </p:nvSpPr>
        <p:spPr>
          <a:ln/>
        </p:spPr>
        <p:txBody>
          <a:bodyPr/>
          <a:lstStyle>
            <a:lvl1pPr>
              <a:defRPr/>
            </a:lvl1pPr>
          </a:lstStyle>
          <a:p>
            <a:r>
              <a:rPr lang="en-US" altLang="en-US"/>
              <a:t>Copyright © 2010  R.R. Dickerson</a:t>
            </a:r>
          </a:p>
        </p:txBody>
      </p:sp>
      <p:sp>
        <p:nvSpPr>
          <p:cNvPr id="6" name="Rectangle 6">
            <a:extLst>
              <a:ext uri="{FF2B5EF4-FFF2-40B4-BE49-F238E27FC236}">
                <a16:creationId xmlns:a16="http://schemas.microsoft.com/office/drawing/2014/main" id="{AF670B5E-E9E7-4641-8E62-18758D82EEBE}"/>
              </a:ext>
            </a:extLst>
          </p:cNvPr>
          <p:cNvSpPr>
            <a:spLocks noGrp="1" noChangeArrowheads="1"/>
          </p:cNvSpPr>
          <p:nvPr>
            <p:ph type="sldNum" sz="quarter" idx="12"/>
          </p:nvPr>
        </p:nvSpPr>
        <p:spPr>
          <a:ln/>
        </p:spPr>
        <p:txBody>
          <a:bodyPr/>
          <a:lstStyle>
            <a:lvl1pPr>
              <a:defRPr/>
            </a:lvl1pPr>
          </a:lstStyle>
          <a:p>
            <a:fld id="{956E041D-D5AE-5648-B3F5-1D9FAB03EED5}" type="slidenum">
              <a:rPr lang="en-US" altLang="en-US"/>
              <a:pPr/>
              <a:t>‹#›</a:t>
            </a:fld>
            <a:endParaRPr lang="en-US" altLang="en-US"/>
          </a:p>
        </p:txBody>
      </p:sp>
    </p:spTree>
    <p:extLst>
      <p:ext uri="{BB962C8B-B14F-4D97-AF65-F5344CB8AC3E}">
        <p14:creationId xmlns:p14="http://schemas.microsoft.com/office/powerpoint/2010/main" val="22109975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121DF8D-2898-F147-8490-5141FF6F6947}"/>
              </a:ext>
            </a:extLst>
          </p:cNvPr>
          <p:cNvSpPr>
            <a:spLocks noGrp="1" noChangeArrowheads="1"/>
          </p:cNvSpPr>
          <p:nvPr>
            <p:ph type="dt" sz="half" idx="10"/>
          </p:nvPr>
        </p:nvSpPr>
        <p:spPr>
          <a:ln/>
        </p:spPr>
        <p:txBody>
          <a:bodyPr/>
          <a:lstStyle>
            <a:lvl1pPr>
              <a:defRPr/>
            </a:lvl1pPr>
          </a:lstStyle>
          <a:p>
            <a:fld id="{FF397F4D-A4D5-F047-A35D-A2A8E55A8C37}" type="datetime1">
              <a:rPr lang="en-US" altLang="en-US"/>
              <a:pPr/>
              <a:t>9/21/20</a:t>
            </a:fld>
            <a:endParaRPr lang="en-US" altLang="en-US"/>
          </a:p>
        </p:txBody>
      </p:sp>
      <p:sp>
        <p:nvSpPr>
          <p:cNvPr id="6" name="Rectangle 5">
            <a:extLst>
              <a:ext uri="{FF2B5EF4-FFF2-40B4-BE49-F238E27FC236}">
                <a16:creationId xmlns:a16="http://schemas.microsoft.com/office/drawing/2014/main" id="{00BE237C-6988-5F46-B5A7-114A71F43FC0}"/>
              </a:ext>
            </a:extLst>
          </p:cNvPr>
          <p:cNvSpPr>
            <a:spLocks noGrp="1" noChangeArrowheads="1"/>
          </p:cNvSpPr>
          <p:nvPr>
            <p:ph type="ftr" sz="quarter" idx="11"/>
          </p:nvPr>
        </p:nvSpPr>
        <p:spPr>
          <a:ln/>
        </p:spPr>
        <p:txBody>
          <a:bodyPr/>
          <a:lstStyle>
            <a:lvl1pPr>
              <a:defRPr/>
            </a:lvl1pPr>
          </a:lstStyle>
          <a:p>
            <a:r>
              <a:rPr lang="en-US" altLang="en-US"/>
              <a:t>Copyright © 2010  R.R. Dickerson</a:t>
            </a:r>
          </a:p>
        </p:txBody>
      </p:sp>
      <p:sp>
        <p:nvSpPr>
          <p:cNvPr id="7" name="Rectangle 6">
            <a:extLst>
              <a:ext uri="{FF2B5EF4-FFF2-40B4-BE49-F238E27FC236}">
                <a16:creationId xmlns:a16="http://schemas.microsoft.com/office/drawing/2014/main" id="{59900A6A-279A-494B-8193-8DC148A191A3}"/>
              </a:ext>
            </a:extLst>
          </p:cNvPr>
          <p:cNvSpPr>
            <a:spLocks noGrp="1" noChangeArrowheads="1"/>
          </p:cNvSpPr>
          <p:nvPr>
            <p:ph type="sldNum" sz="quarter" idx="12"/>
          </p:nvPr>
        </p:nvSpPr>
        <p:spPr>
          <a:ln/>
        </p:spPr>
        <p:txBody>
          <a:bodyPr/>
          <a:lstStyle>
            <a:lvl1pPr>
              <a:defRPr/>
            </a:lvl1pPr>
          </a:lstStyle>
          <a:p>
            <a:fld id="{190C0644-EB92-3D46-97D6-AA2B7379D0D4}" type="slidenum">
              <a:rPr lang="en-US" altLang="en-US"/>
              <a:pPr/>
              <a:t>‹#›</a:t>
            </a:fld>
            <a:endParaRPr lang="en-US" altLang="en-US"/>
          </a:p>
        </p:txBody>
      </p:sp>
    </p:spTree>
    <p:extLst>
      <p:ext uri="{BB962C8B-B14F-4D97-AF65-F5344CB8AC3E}">
        <p14:creationId xmlns:p14="http://schemas.microsoft.com/office/powerpoint/2010/main" val="42854597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13236CC-9DA5-C44A-8628-157D21F272E6}"/>
              </a:ext>
            </a:extLst>
          </p:cNvPr>
          <p:cNvSpPr>
            <a:spLocks noGrp="1" noChangeArrowheads="1"/>
          </p:cNvSpPr>
          <p:nvPr>
            <p:ph type="dt" sz="half" idx="10"/>
          </p:nvPr>
        </p:nvSpPr>
        <p:spPr>
          <a:ln/>
        </p:spPr>
        <p:txBody>
          <a:bodyPr/>
          <a:lstStyle>
            <a:lvl1pPr>
              <a:defRPr/>
            </a:lvl1pPr>
          </a:lstStyle>
          <a:p>
            <a:fld id="{4A7DEF01-1773-9944-B78C-3CB74026C079}" type="datetime1">
              <a:rPr lang="en-US" altLang="en-US"/>
              <a:pPr/>
              <a:t>9/21/20</a:t>
            </a:fld>
            <a:endParaRPr lang="en-US" altLang="en-US"/>
          </a:p>
        </p:txBody>
      </p:sp>
      <p:sp>
        <p:nvSpPr>
          <p:cNvPr id="8" name="Rectangle 5">
            <a:extLst>
              <a:ext uri="{FF2B5EF4-FFF2-40B4-BE49-F238E27FC236}">
                <a16:creationId xmlns:a16="http://schemas.microsoft.com/office/drawing/2014/main" id="{38A84DEF-AE0F-774A-841D-B91A5DDECE77}"/>
              </a:ext>
            </a:extLst>
          </p:cNvPr>
          <p:cNvSpPr>
            <a:spLocks noGrp="1" noChangeArrowheads="1"/>
          </p:cNvSpPr>
          <p:nvPr>
            <p:ph type="ftr" sz="quarter" idx="11"/>
          </p:nvPr>
        </p:nvSpPr>
        <p:spPr>
          <a:ln/>
        </p:spPr>
        <p:txBody>
          <a:bodyPr/>
          <a:lstStyle>
            <a:lvl1pPr>
              <a:defRPr/>
            </a:lvl1pPr>
          </a:lstStyle>
          <a:p>
            <a:r>
              <a:rPr lang="en-US" altLang="en-US"/>
              <a:t>Copyright © 2010  R.R. Dickerson</a:t>
            </a:r>
          </a:p>
        </p:txBody>
      </p:sp>
      <p:sp>
        <p:nvSpPr>
          <p:cNvPr id="9" name="Rectangle 6">
            <a:extLst>
              <a:ext uri="{FF2B5EF4-FFF2-40B4-BE49-F238E27FC236}">
                <a16:creationId xmlns:a16="http://schemas.microsoft.com/office/drawing/2014/main" id="{DDF01915-54C3-0744-B19E-E66CCAAA54AE}"/>
              </a:ext>
            </a:extLst>
          </p:cNvPr>
          <p:cNvSpPr>
            <a:spLocks noGrp="1" noChangeArrowheads="1"/>
          </p:cNvSpPr>
          <p:nvPr>
            <p:ph type="sldNum" sz="quarter" idx="12"/>
          </p:nvPr>
        </p:nvSpPr>
        <p:spPr>
          <a:ln/>
        </p:spPr>
        <p:txBody>
          <a:bodyPr/>
          <a:lstStyle>
            <a:lvl1pPr>
              <a:defRPr/>
            </a:lvl1pPr>
          </a:lstStyle>
          <a:p>
            <a:fld id="{20ADD9BD-70CB-BE4C-8A6D-C28F9AE599DC}" type="slidenum">
              <a:rPr lang="en-US" altLang="en-US"/>
              <a:pPr/>
              <a:t>‹#›</a:t>
            </a:fld>
            <a:endParaRPr lang="en-US" altLang="en-US"/>
          </a:p>
        </p:txBody>
      </p:sp>
    </p:spTree>
    <p:extLst>
      <p:ext uri="{BB962C8B-B14F-4D97-AF65-F5344CB8AC3E}">
        <p14:creationId xmlns:p14="http://schemas.microsoft.com/office/powerpoint/2010/main" val="27245591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a:extLst>
              <a:ext uri="{FF2B5EF4-FFF2-40B4-BE49-F238E27FC236}">
                <a16:creationId xmlns:a16="http://schemas.microsoft.com/office/drawing/2014/main" id="{C08E3047-E5D2-364F-8C77-A56BB21F39FA}"/>
              </a:ext>
            </a:extLst>
          </p:cNvPr>
          <p:cNvSpPr>
            <a:spLocks noGrp="1"/>
          </p:cNvSpPr>
          <p:nvPr>
            <p:ph type="dt" sz="half" idx="10"/>
          </p:nvPr>
        </p:nvSpPr>
        <p:spPr/>
        <p:txBody>
          <a:bodyPr/>
          <a:lstStyle>
            <a:lvl1pPr>
              <a:defRPr>
                <a:latin typeface="Arial" panose="020B0604020202020204" pitchFamily="34" charset="0"/>
              </a:defRPr>
            </a:lvl1pPr>
          </a:lstStyle>
          <a:p>
            <a:fld id="{68EC82CD-581F-E041-9E17-76F8F933F904}" type="datetime1">
              <a:rPr lang="en-US" altLang="en-US"/>
              <a:pPr/>
              <a:t>9/21/20</a:t>
            </a:fld>
            <a:endParaRPr lang="en-US" altLang="en-US"/>
          </a:p>
        </p:txBody>
      </p:sp>
      <p:sp>
        <p:nvSpPr>
          <p:cNvPr id="5" name="Footer Placeholder 4">
            <a:extLst>
              <a:ext uri="{FF2B5EF4-FFF2-40B4-BE49-F238E27FC236}">
                <a16:creationId xmlns:a16="http://schemas.microsoft.com/office/drawing/2014/main" id="{EBEC6538-E074-6A46-B9E0-6ED4F34AF8EA}"/>
              </a:ext>
            </a:extLst>
          </p:cNvPr>
          <p:cNvSpPr>
            <a:spLocks noGrp="1"/>
          </p:cNvSpPr>
          <p:nvPr>
            <p:ph type="ftr" sz="quarter" idx="11"/>
          </p:nvPr>
        </p:nvSpPr>
        <p:spPr/>
        <p:txBody>
          <a:bodyPr/>
          <a:lstStyle>
            <a:lvl1pPr algn="l">
              <a:defRPr>
                <a:latin typeface="Arial" panose="020B0604020202020204" pitchFamily="34" charset="0"/>
              </a:defRPr>
            </a:lvl1pPr>
          </a:lstStyle>
          <a:p>
            <a:r>
              <a:rPr lang="en-US" altLang="en-US"/>
              <a:t>Copyright © 2010  R.R. Dickerson</a:t>
            </a:r>
          </a:p>
        </p:txBody>
      </p:sp>
      <p:sp>
        <p:nvSpPr>
          <p:cNvPr id="6" name="Slide Number Placeholder 5">
            <a:extLst>
              <a:ext uri="{FF2B5EF4-FFF2-40B4-BE49-F238E27FC236}">
                <a16:creationId xmlns:a16="http://schemas.microsoft.com/office/drawing/2014/main" id="{E908C636-61B1-AF4C-8A9F-2BD79B219715}"/>
              </a:ext>
            </a:extLst>
          </p:cNvPr>
          <p:cNvSpPr>
            <a:spLocks noGrp="1"/>
          </p:cNvSpPr>
          <p:nvPr>
            <p:ph type="sldNum" sz="quarter" idx="12"/>
          </p:nvPr>
        </p:nvSpPr>
        <p:spPr/>
        <p:txBody>
          <a:bodyPr/>
          <a:lstStyle>
            <a:lvl1pPr>
              <a:defRPr>
                <a:latin typeface="Arial" panose="020B0604020202020204" pitchFamily="34" charset="0"/>
              </a:defRPr>
            </a:lvl1pPr>
          </a:lstStyle>
          <a:p>
            <a:fld id="{3FB69DFA-76A4-F740-839C-114E18661EC5}" type="slidenum">
              <a:rPr lang="en-US" altLang="en-US"/>
              <a:pPr/>
              <a:t>‹#›</a:t>
            </a:fld>
            <a:endParaRPr lang="en-US" altLang="en-US"/>
          </a:p>
        </p:txBody>
      </p:sp>
    </p:spTree>
    <p:extLst>
      <p:ext uri="{BB962C8B-B14F-4D97-AF65-F5344CB8AC3E}">
        <p14:creationId xmlns:p14="http://schemas.microsoft.com/office/powerpoint/2010/main" val="14083805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ADE28CD-7FD6-9F4F-9AE6-09DB8987EC9D}"/>
              </a:ext>
            </a:extLst>
          </p:cNvPr>
          <p:cNvSpPr>
            <a:spLocks noGrp="1" noChangeArrowheads="1"/>
          </p:cNvSpPr>
          <p:nvPr>
            <p:ph type="dt" sz="half" idx="10"/>
          </p:nvPr>
        </p:nvSpPr>
        <p:spPr>
          <a:ln/>
        </p:spPr>
        <p:txBody>
          <a:bodyPr/>
          <a:lstStyle>
            <a:lvl1pPr>
              <a:defRPr/>
            </a:lvl1pPr>
          </a:lstStyle>
          <a:p>
            <a:fld id="{4D7C3647-CF84-5147-9321-9804355106C2}" type="datetime1">
              <a:rPr lang="en-US" altLang="en-US"/>
              <a:pPr/>
              <a:t>9/21/20</a:t>
            </a:fld>
            <a:endParaRPr lang="en-US" altLang="en-US"/>
          </a:p>
        </p:txBody>
      </p:sp>
      <p:sp>
        <p:nvSpPr>
          <p:cNvPr id="4" name="Rectangle 5">
            <a:extLst>
              <a:ext uri="{FF2B5EF4-FFF2-40B4-BE49-F238E27FC236}">
                <a16:creationId xmlns:a16="http://schemas.microsoft.com/office/drawing/2014/main" id="{85F55B0E-E314-2F4E-BDEE-03870C71ADF1}"/>
              </a:ext>
            </a:extLst>
          </p:cNvPr>
          <p:cNvSpPr>
            <a:spLocks noGrp="1" noChangeArrowheads="1"/>
          </p:cNvSpPr>
          <p:nvPr>
            <p:ph type="ftr" sz="quarter" idx="11"/>
          </p:nvPr>
        </p:nvSpPr>
        <p:spPr>
          <a:ln/>
        </p:spPr>
        <p:txBody>
          <a:bodyPr/>
          <a:lstStyle>
            <a:lvl1pPr>
              <a:defRPr/>
            </a:lvl1pPr>
          </a:lstStyle>
          <a:p>
            <a:r>
              <a:rPr lang="en-US" altLang="en-US"/>
              <a:t>Copyright © 2010  R.R. Dickerson</a:t>
            </a:r>
          </a:p>
        </p:txBody>
      </p:sp>
      <p:sp>
        <p:nvSpPr>
          <p:cNvPr id="5" name="Rectangle 6">
            <a:extLst>
              <a:ext uri="{FF2B5EF4-FFF2-40B4-BE49-F238E27FC236}">
                <a16:creationId xmlns:a16="http://schemas.microsoft.com/office/drawing/2014/main" id="{C2368882-0B46-C948-B8B8-99773641ABFA}"/>
              </a:ext>
            </a:extLst>
          </p:cNvPr>
          <p:cNvSpPr>
            <a:spLocks noGrp="1" noChangeArrowheads="1"/>
          </p:cNvSpPr>
          <p:nvPr>
            <p:ph type="sldNum" sz="quarter" idx="12"/>
          </p:nvPr>
        </p:nvSpPr>
        <p:spPr>
          <a:ln/>
        </p:spPr>
        <p:txBody>
          <a:bodyPr/>
          <a:lstStyle>
            <a:lvl1pPr>
              <a:defRPr/>
            </a:lvl1pPr>
          </a:lstStyle>
          <a:p>
            <a:fld id="{EDDA3FD9-9EB5-4341-A7B6-7E1100679A53}" type="slidenum">
              <a:rPr lang="en-US" altLang="en-US"/>
              <a:pPr/>
              <a:t>‹#›</a:t>
            </a:fld>
            <a:endParaRPr lang="en-US" altLang="en-US"/>
          </a:p>
        </p:txBody>
      </p:sp>
    </p:spTree>
    <p:extLst>
      <p:ext uri="{BB962C8B-B14F-4D97-AF65-F5344CB8AC3E}">
        <p14:creationId xmlns:p14="http://schemas.microsoft.com/office/powerpoint/2010/main" val="18780825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A2FE9DF-162C-8848-B7B3-0024C8EAB654}"/>
              </a:ext>
            </a:extLst>
          </p:cNvPr>
          <p:cNvSpPr>
            <a:spLocks noGrp="1" noChangeArrowheads="1"/>
          </p:cNvSpPr>
          <p:nvPr>
            <p:ph type="dt" sz="half" idx="10"/>
          </p:nvPr>
        </p:nvSpPr>
        <p:spPr>
          <a:ln/>
        </p:spPr>
        <p:txBody>
          <a:bodyPr/>
          <a:lstStyle>
            <a:lvl1pPr>
              <a:defRPr/>
            </a:lvl1pPr>
          </a:lstStyle>
          <a:p>
            <a:fld id="{619E160D-D89E-F841-9EB6-CC76C93B5869}" type="datetime1">
              <a:rPr lang="en-US" altLang="en-US"/>
              <a:pPr/>
              <a:t>9/21/20</a:t>
            </a:fld>
            <a:endParaRPr lang="en-US" altLang="en-US"/>
          </a:p>
        </p:txBody>
      </p:sp>
      <p:sp>
        <p:nvSpPr>
          <p:cNvPr id="3" name="Rectangle 5">
            <a:extLst>
              <a:ext uri="{FF2B5EF4-FFF2-40B4-BE49-F238E27FC236}">
                <a16:creationId xmlns:a16="http://schemas.microsoft.com/office/drawing/2014/main" id="{5306D096-CC84-EB40-A7CA-15E0B618BAFE}"/>
              </a:ext>
            </a:extLst>
          </p:cNvPr>
          <p:cNvSpPr>
            <a:spLocks noGrp="1" noChangeArrowheads="1"/>
          </p:cNvSpPr>
          <p:nvPr>
            <p:ph type="ftr" sz="quarter" idx="11"/>
          </p:nvPr>
        </p:nvSpPr>
        <p:spPr>
          <a:ln/>
        </p:spPr>
        <p:txBody>
          <a:bodyPr/>
          <a:lstStyle>
            <a:lvl1pPr>
              <a:defRPr/>
            </a:lvl1pPr>
          </a:lstStyle>
          <a:p>
            <a:r>
              <a:rPr lang="en-US" altLang="en-US"/>
              <a:t>Copyright © 2010  R.R. Dickerson</a:t>
            </a:r>
          </a:p>
        </p:txBody>
      </p:sp>
      <p:sp>
        <p:nvSpPr>
          <p:cNvPr id="4" name="Rectangle 6">
            <a:extLst>
              <a:ext uri="{FF2B5EF4-FFF2-40B4-BE49-F238E27FC236}">
                <a16:creationId xmlns:a16="http://schemas.microsoft.com/office/drawing/2014/main" id="{0F3626F2-DE19-6D49-B9B7-EC06F81D6A4B}"/>
              </a:ext>
            </a:extLst>
          </p:cNvPr>
          <p:cNvSpPr>
            <a:spLocks noGrp="1" noChangeArrowheads="1"/>
          </p:cNvSpPr>
          <p:nvPr>
            <p:ph type="sldNum" sz="quarter" idx="12"/>
          </p:nvPr>
        </p:nvSpPr>
        <p:spPr>
          <a:ln/>
        </p:spPr>
        <p:txBody>
          <a:bodyPr/>
          <a:lstStyle>
            <a:lvl1pPr>
              <a:defRPr/>
            </a:lvl1pPr>
          </a:lstStyle>
          <a:p>
            <a:fld id="{E6D1D5B3-CC12-B14F-8042-831C18042CD7}" type="slidenum">
              <a:rPr lang="en-US" altLang="en-US"/>
              <a:pPr/>
              <a:t>‹#›</a:t>
            </a:fld>
            <a:endParaRPr lang="en-US" altLang="en-US"/>
          </a:p>
        </p:txBody>
      </p:sp>
    </p:spTree>
    <p:extLst>
      <p:ext uri="{BB962C8B-B14F-4D97-AF65-F5344CB8AC3E}">
        <p14:creationId xmlns:p14="http://schemas.microsoft.com/office/powerpoint/2010/main" val="3384805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405728A-4D51-4D49-AF03-14E42C296C4F}"/>
              </a:ext>
            </a:extLst>
          </p:cNvPr>
          <p:cNvSpPr>
            <a:spLocks noGrp="1" noChangeArrowheads="1"/>
          </p:cNvSpPr>
          <p:nvPr>
            <p:ph type="dt" sz="half" idx="10"/>
          </p:nvPr>
        </p:nvSpPr>
        <p:spPr>
          <a:ln/>
        </p:spPr>
        <p:txBody>
          <a:bodyPr/>
          <a:lstStyle>
            <a:lvl1pPr>
              <a:defRPr/>
            </a:lvl1pPr>
          </a:lstStyle>
          <a:p>
            <a:fld id="{8918578F-E47D-154E-9B90-864CE2AA8750}" type="datetime1">
              <a:rPr lang="en-US" altLang="en-US"/>
              <a:pPr/>
              <a:t>9/21/20</a:t>
            </a:fld>
            <a:endParaRPr lang="en-US" altLang="en-US"/>
          </a:p>
        </p:txBody>
      </p:sp>
      <p:sp>
        <p:nvSpPr>
          <p:cNvPr id="6" name="Rectangle 5">
            <a:extLst>
              <a:ext uri="{FF2B5EF4-FFF2-40B4-BE49-F238E27FC236}">
                <a16:creationId xmlns:a16="http://schemas.microsoft.com/office/drawing/2014/main" id="{3719BA1A-F1C2-FB44-8664-4E98A700C49C}"/>
              </a:ext>
            </a:extLst>
          </p:cNvPr>
          <p:cNvSpPr>
            <a:spLocks noGrp="1" noChangeArrowheads="1"/>
          </p:cNvSpPr>
          <p:nvPr>
            <p:ph type="ftr" sz="quarter" idx="11"/>
          </p:nvPr>
        </p:nvSpPr>
        <p:spPr>
          <a:ln/>
        </p:spPr>
        <p:txBody>
          <a:bodyPr/>
          <a:lstStyle>
            <a:lvl1pPr>
              <a:defRPr/>
            </a:lvl1pPr>
          </a:lstStyle>
          <a:p>
            <a:r>
              <a:rPr lang="en-US" altLang="en-US"/>
              <a:t>Copyright © 2010  R.R. Dickerson</a:t>
            </a:r>
          </a:p>
        </p:txBody>
      </p:sp>
      <p:sp>
        <p:nvSpPr>
          <p:cNvPr id="7" name="Rectangle 6">
            <a:extLst>
              <a:ext uri="{FF2B5EF4-FFF2-40B4-BE49-F238E27FC236}">
                <a16:creationId xmlns:a16="http://schemas.microsoft.com/office/drawing/2014/main" id="{D262D457-6525-484F-94D5-EAAC46914637}"/>
              </a:ext>
            </a:extLst>
          </p:cNvPr>
          <p:cNvSpPr>
            <a:spLocks noGrp="1" noChangeArrowheads="1"/>
          </p:cNvSpPr>
          <p:nvPr>
            <p:ph type="sldNum" sz="quarter" idx="12"/>
          </p:nvPr>
        </p:nvSpPr>
        <p:spPr>
          <a:ln/>
        </p:spPr>
        <p:txBody>
          <a:bodyPr/>
          <a:lstStyle>
            <a:lvl1pPr>
              <a:defRPr/>
            </a:lvl1pPr>
          </a:lstStyle>
          <a:p>
            <a:fld id="{96212168-A334-664E-89CF-9ECE1AB7F6B6}" type="slidenum">
              <a:rPr lang="en-US" altLang="en-US"/>
              <a:pPr/>
              <a:t>‹#›</a:t>
            </a:fld>
            <a:endParaRPr lang="en-US" altLang="en-US"/>
          </a:p>
        </p:txBody>
      </p:sp>
    </p:spTree>
    <p:extLst>
      <p:ext uri="{BB962C8B-B14F-4D97-AF65-F5344CB8AC3E}">
        <p14:creationId xmlns:p14="http://schemas.microsoft.com/office/powerpoint/2010/main" val="34943112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B49FA96-5DA2-6743-8084-2251A2467458}"/>
              </a:ext>
            </a:extLst>
          </p:cNvPr>
          <p:cNvSpPr>
            <a:spLocks noGrp="1" noChangeArrowheads="1"/>
          </p:cNvSpPr>
          <p:nvPr>
            <p:ph type="dt" sz="half" idx="10"/>
          </p:nvPr>
        </p:nvSpPr>
        <p:spPr>
          <a:ln/>
        </p:spPr>
        <p:txBody>
          <a:bodyPr/>
          <a:lstStyle>
            <a:lvl1pPr>
              <a:defRPr/>
            </a:lvl1pPr>
          </a:lstStyle>
          <a:p>
            <a:fld id="{7AB5AF9D-836E-DF45-8EF3-579B9A27ED40}" type="datetime1">
              <a:rPr lang="en-US" altLang="en-US"/>
              <a:pPr/>
              <a:t>9/21/20</a:t>
            </a:fld>
            <a:endParaRPr lang="en-US" altLang="en-US"/>
          </a:p>
        </p:txBody>
      </p:sp>
      <p:sp>
        <p:nvSpPr>
          <p:cNvPr id="6" name="Rectangle 5">
            <a:extLst>
              <a:ext uri="{FF2B5EF4-FFF2-40B4-BE49-F238E27FC236}">
                <a16:creationId xmlns:a16="http://schemas.microsoft.com/office/drawing/2014/main" id="{75C94A49-172D-4D47-8B26-BA31F8FEC2DA}"/>
              </a:ext>
            </a:extLst>
          </p:cNvPr>
          <p:cNvSpPr>
            <a:spLocks noGrp="1" noChangeArrowheads="1"/>
          </p:cNvSpPr>
          <p:nvPr>
            <p:ph type="ftr" sz="quarter" idx="11"/>
          </p:nvPr>
        </p:nvSpPr>
        <p:spPr>
          <a:ln/>
        </p:spPr>
        <p:txBody>
          <a:bodyPr/>
          <a:lstStyle>
            <a:lvl1pPr>
              <a:defRPr/>
            </a:lvl1pPr>
          </a:lstStyle>
          <a:p>
            <a:r>
              <a:rPr lang="en-US" altLang="en-US"/>
              <a:t>Copyright © 2010  R.R. Dickerson</a:t>
            </a:r>
          </a:p>
        </p:txBody>
      </p:sp>
      <p:sp>
        <p:nvSpPr>
          <p:cNvPr id="7" name="Rectangle 6">
            <a:extLst>
              <a:ext uri="{FF2B5EF4-FFF2-40B4-BE49-F238E27FC236}">
                <a16:creationId xmlns:a16="http://schemas.microsoft.com/office/drawing/2014/main" id="{06C23D2B-A3EA-5740-981B-DA7796D791BB}"/>
              </a:ext>
            </a:extLst>
          </p:cNvPr>
          <p:cNvSpPr>
            <a:spLocks noGrp="1" noChangeArrowheads="1"/>
          </p:cNvSpPr>
          <p:nvPr>
            <p:ph type="sldNum" sz="quarter" idx="12"/>
          </p:nvPr>
        </p:nvSpPr>
        <p:spPr>
          <a:ln/>
        </p:spPr>
        <p:txBody>
          <a:bodyPr/>
          <a:lstStyle>
            <a:lvl1pPr>
              <a:defRPr/>
            </a:lvl1pPr>
          </a:lstStyle>
          <a:p>
            <a:fld id="{D409180B-EF35-DE41-A72B-12C810134DE4}" type="slidenum">
              <a:rPr lang="en-US" altLang="en-US"/>
              <a:pPr/>
              <a:t>‹#›</a:t>
            </a:fld>
            <a:endParaRPr lang="en-US" altLang="en-US"/>
          </a:p>
        </p:txBody>
      </p:sp>
    </p:spTree>
    <p:extLst>
      <p:ext uri="{BB962C8B-B14F-4D97-AF65-F5344CB8AC3E}">
        <p14:creationId xmlns:p14="http://schemas.microsoft.com/office/powerpoint/2010/main" val="31756638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1CBFD4E-D92E-5A44-9EBD-612041057A3B}"/>
              </a:ext>
            </a:extLst>
          </p:cNvPr>
          <p:cNvSpPr>
            <a:spLocks noGrp="1" noChangeArrowheads="1"/>
          </p:cNvSpPr>
          <p:nvPr>
            <p:ph type="dt" sz="half" idx="10"/>
          </p:nvPr>
        </p:nvSpPr>
        <p:spPr>
          <a:ln/>
        </p:spPr>
        <p:txBody>
          <a:bodyPr/>
          <a:lstStyle>
            <a:lvl1pPr>
              <a:defRPr/>
            </a:lvl1pPr>
          </a:lstStyle>
          <a:p>
            <a:fld id="{C797FA71-AA8F-5345-BDFB-43F9E3D4627B}" type="datetime1">
              <a:rPr lang="en-US" altLang="en-US"/>
              <a:pPr/>
              <a:t>9/21/20</a:t>
            </a:fld>
            <a:endParaRPr lang="en-US" altLang="en-US"/>
          </a:p>
        </p:txBody>
      </p:sp>
      <p:sp>
        <p:nvSpPr>
          <p:cNvPr id="5" name="Rectangle 5">
            <a:extLst>
              <a:ext uri="{FF2B5EF4-FFF2-40B4-BE49-F238E27FC236}">
                <a16:creationId xmlns:a16="http://schemas.microsoft.com/office/drawing/2014/main" id="{BDE1F99B-E983-1A42-A573-7BA773D28F9B}"/>
              </a:ext>
            </a:extLst>
          </p:cNvPr>
          <p:cNvSpPr>
            <a:spLocks noGrp="1" noChangeArrowheads="1"/>
          </p:cNvSpPr>
          <p:nvPr>
            <p:ph type="ftr" sz="quarter" idx="11"/>
          </p:nvPr>
        </p:nvSpPr>
        <p:spPr>
          <a:ln/>
        </p:spPr>
        <p:txBody>
          <a:bodyPr/>
          <a:lstStyle>
            <a:lvl1pPr>
              <a:defRPr/>
            </a:lvl1pPr>
          </a:lstStyle>
          <a:p>
            <a:r>
              <a:rPr lang="en-US" altLang="en-US"/>
              <a:t>Copyright © 2010  R.R. Dickerson</a:t>
            </a:r>
          </a:p>
        </p:txBody>
      </p:sp>
      <p:sp>
        <p:nvSpPr>
          <p:cNvPr id="6" name="Rectangle 6">
            <a:extLst>
              <a:ext uri="{FF2B5EF4-FFF2-40B4-BE49-F238E27FC236}">
                <a16:creationId xmlns:a16="http://schemas.microsoft.com/office/drawing/2014/main" id="{2183B0C4-C5F6-CF41-97DE-668E6401F813}"/>
              </a:ext>
            </a:extLst>
          </p:cNvPr>
          <p:cNvSpPr>
            <a:spLocks noGrp="1" noChangeArrowheads="1"/>
          </p:cNvSpPr>
          <p:nvPr>
            <p:ph type="sldNum" sz="quarter" idx="12"/>
          </p:nvPr>
        </p:nvSpPr>
        <p:spPr>
          <a:ln/>
        </p:spPr>
        <p:txBody>
          <a:bodyPr/>
          <a:lstStyle>
            <a:lvl1pPr>
              <a:defRPr/>
            </a:lvl1pPr>
          </a:lstStyle>
          <a:p>
            <a:fld id="{A29F2C80-588D-7247-BBBC-10066F647374}" type="slidenum">
              <a:rPr lang="en-US" altLang="en-US"/>
              <a:pPr/>
              <a:t>‹#›</a:t>
            </a:fld>
            <a:endParaRPr lang="en-US" altLang="en-US"/>
          </a:p>
        </p:txBody>
      </p:sp>
    </p:spTree>
    <p:extLst>
      <p:ext uri="{BB962C8B-B14F-4D97-AF65-F5344CB8AC3E}">
        <p14:creationId xmlns:p14="http://schemas.microsoft.com/office/powerpoint/2010/main" val="5477095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205F4A9-2A4C-1148-ACED-3E01B07E1333}"/>
              </a:ext>
            </a:extLst>
          </p:cNvPr>
          <p:cNvSpPr>
            <a:spLocks noGrp="1" noChangeArrowheads="1"/>
          </p:cNvSpPr>
          <p:nvPr>
            <p:ph type="dt" sz="half" idx="10"/>
          </p:nvPr>
        </p:nvSpPr>
        <p:spPr>
          <a:ln/>
        </p:spPr>
        <p:txBody>
          <a:bodyPr/>
          <a:lstStyle>
            <a:lvl1pPr>
              <a:defRPr/>
            </a:lvl1pPr>
          </a:lstStyle>
          <a:p>
            <a:fld id="{3C1E56BB-AF45-304E-BA0B-E0E63C099521}" type="datetime1">
              <a:rPr lang="en-US" altLang="en-US"/>
              <a:pPr/>
              <a:t>9/21/20</a:t>
            </a:fld>
            <a:endParaRPr lang="en-US" altLang="en-US"/>
          </a:p>
        </p:txBody>
      </p:sp>
      <p:sp>
        <p:nvSpPr>
          <p:cNvPr id="5" name="Rectangle 5">
            <a:extLst>
              <a:ext uri="{FF2B5EF4-FFF2-40B4-BE49-F238E27FC236}">
                <a16:creationId xmlns:a16="http://schemas.microsoft.com/office/drawing/2014/main" id="{D4AFCEAA-E893-9A47-97E2-94CD97D4F3BA}"/>
              </a:ext>
            </a:extLst>
          </p:cNvPr>
          <p:cNvSpPr>
            <a:spLocks noGrp="1" noChangeArrowheads="1"/>
          </p:cNvSpPr>
          <p:nvPr>
            <p:ph type="ftr" sz="quarter" idx="11"/>
          </p:nvPr>
        </p:nvSpPr>
        <p:spPr>
          <a:ln/>
        </p:spPr>
        <p:txBody>
          <a:bodyPr/>
          <a:lstStyle>
            <a:lvl1pPr>
              <a:defRPr/>
            </a:lvl1pPr>
          </a:lstStyle>
          <a:p>
            <a:r>
              <a:rPr lang="en-US" altLang="en-US"/>
              <a:t>Copyright © 2010  R.R. Dickerson</a:t>
            </a:r>
          </a:p>
        </p:txBody>
      </p:sp>
      <p:sp>
        <p:nvSpPr>
          <p:cNvPr id="6" name="Rectangle 6">
            <a:extLst>
              <a:ext uri="{FF2B5EF4-FFF2-40B4-BE49-F238E27FC236}">
                <a16:creationId xmlns:a16="http://schemas.microsoft.com/office/drawing/2014/main" id="{C63AFE1E-02A7-D14B-A3D2-8EF6AD8BE91C}"/>
              </a:ext>
            </a:extLst>
          </p:cNvPr>
          <p:cNvSpPr>
            <a:spLocks noGrp="1" noChangeArrowheads="1"/>
          </p:cNvSpPr>
          <p:nvPr>
            <p:ph type="sldNum" sz="quarter" idx="12"/>
          </p:nvPr>
        </p:nvSpPr>
        <p:spPr>
          <a:ln/>
        </p:spPr>
        <p:txBody>
          <a:bodyPr/>
          <a:lstStyle>
            <a:lvl1pPr>
              <a:defRPr/>
            </a:lvl1pPr>
          </a:lstStyle>
          <a:p>
            <a:fld id="{7E226E98-5F95-F244-AE46-F9E48C9A86E6}" type="slidenum">
              <a:rPr lang="en-US" altLang="en-US"/>
              <a:pPr/>
              <a:t>‹#›</a:t>
            </a:fld>
            <a:endParaRPr lang="en-US" altLang="en-US"/>
          </a:p>
        </p:txBody>
      </p:sp>
    </p:spTree>
    <p:extLst>
      <p:ext uri="{BB962C8B-B14F-4D97-AF65-F5344CB8AC3E}">
        <p14:creationId xmlns:p14="http://schemas.microsoft.com/office/powerpoint/2010/main" val="40632048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a:extLst>
              <a:ext uri="{FF2B5EF4-FFF2-40B4-BE49-F238E27FC236}">
                <a16:creationId xmlns:a16="http://schemas.microsoft.com/office/drawing/2014/main" id="{835248D3-16DC-8C44-A133-2DF9044E47BE}"/>
              </a:ext>
            </a:extLst>
          </p:cNvPr>
          <p:cNvSpPr>
            <a:spLocks noGrp="1" noChangeArrowheads="1"/>
          </p:cNvSpPr>
          <p:nvPr>
            <p:ph type="dt" sz="half" idx="10"/>
          </p:nvPr>
        </p:nvSpPr>
        <p:spPr>
          <a:ln/>
        </p:spPr>
        <p:txBody>
          <a:bodyPr/>
          <a:lstStyle>
            <a:lvl1pPr>
              <a:defRPr/>
            </a:lvl1pPr>
          </a:lstStyle>
          <a:p>
            <a:fld id="{7DCAA867-C000-D04A-B98C-D2247029393E}" type="datetime1">
              <a:rPr lang="en-US" altLang="en-US"/>
              <a:pPr/>
              <a:t>9/21/20</a:t>
            </a:fld>
            <a:endParaRPr lang="en-US" altLang="en-US"/>
          </a:p>
        </p:txBody>
      </p:sp>
      <p:sp>
        <p:nvSpPr>
          <p:cNvPr id="5" name="Rectangle 6">
            <a:extLst>
              <a:ext uri="{FF2B5EF4-FFF2-40B4-BE49-F238E27FC236}">
                <a16:creationId xmlns:a16="http://schemas.microsoft.com/office/drawing/2014/main" id="{711E3302-F94A-AF44-83E2-748753C52B6B}"/>
              </a:ext>
            </a:extLst>
          </p:cNvPr>
          <p:cNvSpPr>
            <a:spLocks noGrp="1" noChangeArrowheads="1"/>
          </p:cNvSpPr>
          <p:nvPr>
            <p:ph type="ftr" sz="quarter" idx="11"/>
          </p:nvPr>
        </p:nvSpPr>
        <p:spPr>
          <a:ln/>
        </p:spPr>
        <p:txBody>
          <a:bodyPr/>
          <a:lstStyle>
            <a:lvl1pPr>
              <a:defRPr/>
            </a:lvl1pPr>
          </a:lstStyle>
          <a:p>
            <a:r>
              <a:rPr lang="en-US" altLang="en-US"/>
              <a:t>Copyright © 2010  R.R. Dickerson</a:t>
            </a:r>
          </a:p>
        </p:txBody>
      </p:sp>
      <p:sp>
        <p:nvSpPr>
          <p:cNvPr id="6" name="Rectangle 7">
            <a:extLst>
              <a:ext uri="{FF2B5EF4-FFF2-40B4-BE49-F238E27FC236}">
                <a16:creationId xmlns:a16="http://schemas.microsoft.com/office/drawing/2014/main" id="{8F7AE09C-6BFD-AA47-B9AC-54054AE35561}"/>
              </a:ext>
            </a:extLst>
          </p:cNvPr>
          <p:cNvSpPr>
            <a:spLocks noGrp="1" noChangeArrowheads="1"/>
          </p:cNvSpPr>
          <p:nvPr>
            <p:ph type="sldNum" sz="quarter" idx="12"/>
          </p:nvPr>
        </p:nvSpPr>
        <p:spPr>
          <a:ln/>
        </p:spPr>
        <p:txBody>
          <a:bodyPr/>
          <a:lstStyle>
            <a:lvl1pPr>
              <a:defRPr/>
            </a:lvl1pPr>
          </a:lstStyle>
          <a:p>
            <a:fld id="{A2096767-7CAE-2C48-B82E-80C5E7C3198F}" type="slidenum">
              <a:rPr lang="en-US" altLang="en-US"/>
              <a:pPr/>
              <a:t>‹#›</a:t>
            </a:fld>
            <a:endParaRPr lang="en-US" altLang="en-US"/>
          </a:p>
        </p:txBody>
      </p:sp>
    </p:spTree>
    <p:extLst>
      <p:ext uri="{BB962C8B-B14F-4D97-AF65-F5344CB8AC3E}">
        <p14:creationId xmlns:p14="http://schemas.microsoft.com/office/powerpoint/2010/main" val="17686206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ECAFA02C-17B3-B64B-A00C-70E8B318F1B1}"/>
              </a:ext>
            </a:extLst>
          </p:cNvPr>
          <p:cNvSpPr>
            <a:spLocks noGrp="1" noChangeArrowheads="1"/>
          </p:cNvSpPr>
          <p:nvPr>
            <p:ph type="dt" sz="half" idx="10"/>
          </p:nvPr>
        </p:nvSpPr>
        <p:spPr>
          <a:ln/>
        </p:spPr>
        <p:txBody>
          <a:bodyPr/>
          <a:lstStyle>
            <a:lvl1pPr>
              <a:defRPr/>
            </a:lvl1pPr>
          </a:lstStyle>
          <a:p>
            <a:fld id="{494FA232-E310-8A42-AF86-60DD76C2A84B}" type="datetime1">
              <a:rPr lang="en-US" altLang="en-US"/>
              <a:pPr/>
              <a:t>9/21/20</a:t>
            </a:fld>
            <a:endParaRPr lang="en-US" altLang="en-US"/>
          </a:p>
        </p:txBody>
      </p:sp>
      <p:sp>
        <p:nvSpPr>
          <p:cNvPr id="5" name="Rectangle 6">
            <a:extLst>
              <a:ext uri="{FF2B5EF4-FFF2-40B4-BE49-F238E27FC236}">
                <a16:creationId xmlns:a16="http://schemas.microsoft.com/office/drawing/2014/main" id="{20CC2398-33AF-4049-B2CD-CE84AFC3E2FA}"/>
              </a:ext>
            </a:extLst>
          </p:cNvPr>
          <p:cNvSpPr>
            <a:spLocks noGrp="1" noChangeArrowheads="1"/>
          </p:cNvSpPr>
          <p:nvPr>
            <p:ph type="ftr" sz="quarter" idx="11"/>
          </p:nvPr>
        </p:nvSpPr>
        <p:spPr>
          <a:ln/>
        </p:spPr>
        <p:txBody>
          <a:bodyPr/>
          <a:lstStyle>
            <a:lvl1pPr>
              <a:defRPr/>
            </a:lvl1pPr>
          </a:lstStyle>
          <a:p>
            <a:r>
              <a:rPr lang="en-US" altLang="en-US"/>
              <a:t>Copyright © 2010  R.R. Dickerson</a:t>
            </a:r>
          </a:p>
        </p:txBody>
      </p:sp>
      <p:sp>
        <p:nvSpPr>
          <p:cNvPr id="6" name="Rectangle 7">
            <a:extLst>
              <a:ext uri="{FF2B5EF4-FFF2-40B4-BE49-F238E27FC236}">
                <a16:creationId xmlns:a16="http://schemas.microsoft.com/office/drawing/2014/main" id="{85E203D8-502C-2A4E-BCD9-B29B56A47A4C}"/>
              </a:ext>
            </a:extLst>
          </p:cNvPr>
          <p:cNvSpPr>
            <a:spLocks noGrp="1" noChangeArrowheads="1"/>
          </p:cNvSpPr>
          <p:nvPr>
            <p:ph type="sldNum" sz="quarter" idx="12"/>
          </p:nvPr>
        </p:nvSpPr>
        <p:spPr>
          <a:ln/>
        </p:spPr>
        <p:txBody>
          <a:bodyPr/>
          <a:lstStyle>
            <a:lvl1pPr>
              <a:defRPr/>
            </a:lvl1pPr>
          </a:lstStyle>
          <a:p>
            <a:fld id="{15276864-D523-A046-890C-8271FAB3B8CA}" type="slidenum">
              <a:rPr lang="en-US" altLang="en-US"/>
              <a:pPr/>
              <a:t>‹#›</a:t>
            </a:fld>
            <a:endParaRPr lang="en-US" altLang="en-US"/>
          </a:p>
        </p:txBody>
      </p:sp>
    </p:spTree>
    <p:extLst>
      <p:ext uri="{BB962C8B-B14F-4D97-AF65-F5344CB8AC3E}">
        <p14:creationId xmlns:p14="http://schemas.microsoft.com/office/powerpoint/2010/main" val="33357576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a:extLst>
              <a:ext uri="{FF2B5EF4-FFF2-40B4-BE49-F238E27FC236}">
                <a16:creationId xmlns:a16="http://schemas.microsoft.com/office/drawing/2014/main" id="{C8568375-865A-9447-86F5-77DAC63AF34B}"/>
              </a:ext>
            </a:extLst>
          </p:cNvPr>
          <p:cNvSpPr>
            <a:spLocks noGrp="1" noChangeArrowheads="1"/>
          </p:cNvSpPr>
          <p:nvPr>
            <p:ph type="dt" sz="half" idx="10"/>
          </p:nvPr>
        </p:nvSpPr>
        <p:spPr>
          <a:ln/>
        </p:spPr>
        <p:txBody>
          <a:bodyPr/>
          <a:lstStyle>
            <a:lvl1pPr>
              <a:defRPr/>
            </a:lvl1pPr>
          </a:lstStyle>
          <a:p>
            <a:fld id="{4A6648BF-9978-584B-8640-A7DDF2E09DD1}" type="datetime1">
              <a:rPr lang="en-US" altLang="en-US"/>
              <a:pPr/>
              <a:t>9/21/20</a:t>
            </a:fld>
            <a:endParaRPr lang="en-US" altLang="en-US"/>
          </a:p>
        </p:txBody>
      </p:sp>
      <p:sp>
        <p:nvSpPr>
          <p:cNvPr id="5" name="Rectangle 6">
            <a:extLst>
              <a:ext uri="{FF2B5EF4-FFF2-40B4-BE49-F238E27FC236}">
                <a16:creationId xmlns:a16="http://schemas.microsoft.com/office/drawing/2014/main" id="{C6A7493C-431A-2C44-A9D3-30D83635EC47}"/>
              </a:ext>
            </a:extLst>
          </p:cNvPr>
          <p:cNvSpPr>
            <a:spLocks noGrp="1" noChangeArrowheads="1"/>
          </p:cNvSpPr>
          <p:nvPr>
            <p:ph type="ftr" sz="quarter" idx="11"/>
          </p:nvPr>
        </p:nvSpPr>
        <p:spPr>
          <a:ln/>
        </p:spPr>
        <p:txBody>
          <a:bodyPr/>
          <a:lstStyle>
            <a:lvl1pPr>
              <a:defRPr/>
            </a:lvl1pPr>
          </a:lstStyle>
          <a:p>
            <a:r>
              <a:rPr lang="en-US" altLang="en-US"/>
              <a:t>Copyright © 2010  R.R. Dickerson</a:t>
            </a:r>
          </a:p>
        </p:txBody>
      </p:sp>
      <p:sp>
        <p:nvSpPr>
          <p:cNvPr id="6" name="Rectangle 7">
            <a:extLst>
              <a:ext uri="{FF2B5EF4-FFF2-40B4-BE49-F238E27FC236}">
                <a16:creationId xmlns:a16="http://schemas.microsoft.com/office/drawing/2014/main" id="{078D41E5-DDD9-3942-8581-04E92A43CE25}"/>
              </a:ext>
            </a:extLst>
          </p:cNvPr>
          <p:cNvSpPr>
            <a:spLocks noGrp="1" noChangeArrowheads="1"/>
          </p:cNvSpPr>
          <p:nvPr>
            <p:ph type="sldNum" sz="quarter" idx="12"/>
          </p:nvPr>
        </p:nvSpPr>
        <p:spPr>
          <a:ln/>
        </p:spPr>
        <p:txBody>
          <a:bodyPr/>
          <a:lstStyle>
            <a:lvl1pPr>
              <a:defRPr/>
            </a:lvl1pPr>
          </a:lstStyle>
          <a:p>
            <a:fld id="{7E6D0927-A8FC-454E-9140-2972AFD30EDB}" type="slidenum">
              <a:rPr lang="en-US" altLang="en-US"/>
              <a:pPr/>
              <a:t>‹#›</a:t>
            </a:fld>
            <a:endParaRPr lang="en-US" altLang="en-US"/>
          </a:p>
        </p:txBody>
      </p:sp>
    </p:spTree>
    <p:extLst>
      <p:ext uri="{BB962C8B-B14F-4D97-AF65-F5344CB8AC3E}">
        <p14:creationId xmlns:p14="http://schemas.microsoft.com/office/powerpoint/2010/main" val="21027757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00B06B44-FC0E-0C49-B305-83C87AFE7869}"/>
              </a:ext>
            </a:extLst>
          </p:cNvPr>
          <p:cNvSpPr>
            <a:spLocks noGrp="1" noChangeArrowheads="1"/>
          </p:cNvSpPr>
          <p:nvPr>
            <p:ph type="dt" sz="half" idx="10"/>
          </p:nvPr>
        </p:nvSpPr>
        <p:spPr>
          <a:ln/>
        </p:spPr>
        <p:txBody>
          <a:bodyPr/>
          <a:lstStyle>
            <a:lvl1pPr>
              <a:defRPr/>
            </a:lvl1pPr>
          </a:lstStyle>
          <a:p>
            <a:fld id="{482B8F2A-2864-ED44-B824-5474127290C6}" type="datetime1">
              <a:rPr lang="en-US" altLang="en-US"/>
              <a:pPr/>
              <a:t>9/21/20</a:t>
            </a:fld>
            <a:endParaRPr lang="en-US" altLang="en-US"/>
          </a:p>
        </p:txBody>
      </p:sp>
      <p:sp>
        <p:nvSpPr>
          <p:cNvPr id="6" name="Rectangle 6">
            <a:extLst>
              <a:ext uri="{FF2B5EF4-FFF2-40B4-BE49-F238E27FC236}">
                <a16:creationId xmlns:a16="http://schemas.microsoft.com/office/drawing/2014/main" id="{25982C08-04F2-D949-A838-2A681EF1C291}"/>
              </a:ext>
            </a:extLst>
          </p:cNvPr>
          <p:cNvSpPr>
            <a:spLocks noGrp="1" noChangeArrowheads="1"/>
          </p:cNvSpPr>
          <p:nvPr>
            <p:ph type="ftr" sz="quarter" idx="11"/>
          </p:nvPr>
        </p:nvSpPr>
        <p:spPr>
          <a:ln/>
        </p:spPr>
        <p:txBody>
          <a:bodyPr/>
          <a:lstStyle>
            <a:lvl1pPr>
              <a:defRPr/>
            </a:lvl1pPr>
          </a:lstStyle>
          <a:p>
            <a:r>
              <a:rPr lang="en-US" altLang="en-US"/>
              <a:t>Copyright © 2010  R.R. Dickerson</a:t>
            </a:r>
          </a:p>
        </p:txBody>
      </p:sp>
      <p:sp>
        <p:nvSpPr>
          <p:cNvPr id="7" name="Rectangle 7">
            <a:extLst>
              <a:ext uri="{FF2B5EF4-FFF2-40B4-BE49-F238E27FC236}">
                <a16:creationId xmlns:a16="http://schemas.microsoft.com/office/drawing/2014/main" id="{8BE0EDFA-E013-6C42-9C28-D822C6DFF393}"/>
              </a:ext>
            </a:extLst>
          </p:cNvPr>
          <p:cNvSpPr>
            <a:spLocks noGrp="1" noChangeArrowheads="1"/>
          </p:cNvSpPr>
          <p:nvPr>
            <p:ph type="sldNum" sz="quarter" idx="12"/>
          </p:nvPr>
        </p:nvSpPr>
        <p:spPr>
          <a:ln/>
        </p:spPr>
        <p:txBody>
          <a:bodyPr/>
          <a:lstStyle>
            <a:lvl1pPr>
              <a:defRPr/>
            </a:lvl1pPr>
          </a:lstStyle>
          <a:p>
            <a:fld id="{32ABF968-5979-5C43-A101-83CCAE4F533D}" type="slidenum">
              <a:rPr lang="en-US" altLang="en-US"/>
              <a:pPr/>
              <a:t>‹#›</a:t>
            </a:fld>
            <a:endParaRPr lang="en-US" altLang="en-US"/>
          </a:p>
        </p:txBody>
      </p:sp>
    </p:spTree>
    <p:extLst>
      <p:ext uri="{BB962C8B-B14F-4D97-AF65-F5344CB8AC3E}">
        <p14:creationId xmlns:p14="http://schemas.microsoft.com/office/powerpoint/2010/main" val="13681699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A003105-CD45-2F4C-928E-FE47ABB8C369}"/>
              </a:ext>
            </a:extLst>
          </p:cNvPr>
          <p:cNvSpPr>
            <a:spLocks noGrp="1"/>
          </p:cNvSpPr>
          <p:nvPr>
            <p:ph type="dt" sz="half" idx="10"/>
          </p:nvPr>
        </p:nvSpPr>
        <p:spPr/>
        <p:txBody>
          <a:bodyPr/>
          <a:lstStyle>
            <a:lvl1pPr>
              <a:defRPr>
                <a:latin typeface="Arial" panose="020B0604020202020204" pitchFamily="34" charset="0"/>
              </a:defRPr>
            </a:lvl1pPr>
          </a:lstStyle>
          <a:p>
            <a:fld id="{996EFA0E-A7CC-1140-B25F-1C0C5CB87136}" type="datetime1">
              <a:rPr lang="en-US" altLang="en-US"/>
              <a:pPr/>
              <a:t>9/21/20</a:t>
            </a:fld>
            <a:endParaRPr lang="en-US" altLang="en-US"/>
          </a:p>
        </p:txBody>
      </p:sp>
      <p:sp>
        <p:nvSpPr>
          <p:cNvPr id="6" name="Footer Placeholder 5">
            <a:extLst>
              <a:ext uri="{FF2B5EF4-FFF2-40B4-BE49-F238E27FC236}">
                <a16:creationId xmlns:a16="http://schemas.microsoft.com/office/drawing/2014/main" id="{28EA3604-EC8A-9A41-8FA7-E2B16D3F87D9}"/>
              </a:ext>
            </a:extLst>
          </p:cNvPr>
          <p:cNvSpPr>
            <a:spLocks noGrp="1"/>
          </p:cNvSpPr>
          <p:nvPr>
            <p:ph type="ftr" sz="quarter" idx="11"/>
          </p:nvPr>
        </p:nvSpPr>
        <p:spPr/>
        <p:txBody>
          <a:bodyPr/>
          <a:lstStyle>
            <a:lvl1pPr algn="l">
              <a:defRPr>
                <a:latin typeface="Arial" panose="020B0604020202020204" pitchFamily="34" charset="0"/>
              </a:defRPr>
            </a:lvl1pPr>
          </a:lstStyle>
          <a:p>
            <a:r>
              <a:rPr lang="en-US" altLang="en-US"/>
              <a:t>Copyright © 2010  R.R. Dickerson</a:t>
            </a:r>
          </a:p>
        </p:txBody>
      </p:sp>
      <p:sp>
        <p:nvSpPr>
          <p:cNvPr id="7" name="Slide Number Placeholder 6">
            <a:extLst>
              <a:ext uri="{FF2B5EF4-FFF2-40B4-BE49-F238E27FC236}">
                <a16:creationId xmlns:a16="http://schemas.microsoft.com/office/drawing/2014/main" id="{D5820DC3-716F-3B48-B37A-3D6E5D3B630C}"/>
              </a:ext>
            </a:extLst>
          </p:cNvPr>
          <p:cNvSpPr>
            <a:spLocks noGrp="1"/>
          </p:cNvSpPr>
          <p:nvPr>
            <p:ph type="sldNum" sz="quarter" idx="12"/>
          </p:nvPr>
        </p:nvSpPr>
        <p:spPr/>
        <p:txBody>
          <a:bodyPr/>
          <a:lstStyle>
            <a:lvl1pPr>
              <a:defRPr>
                <a:latin typeface="Arial" panose="020B0604020202020204" pitchFamily="34" charset="0"/>
              </a:defRPr>
            </a:lvl1pPr>
          </a:lstStyle>
          <a:p>
            <a:fld id="{F58A7BDC-6197-404B-A812-9C34CAE84DC6}" type="slidenum">
              <a:rPr lang="en-US" altLang="en-US"/>
              <a:pPr/>
              <a:t>‹#›</a:t>
            </a:fld>
            <a:endParaRPr lang="en-US" altLang="en-US"/>
          </a:p>
        </p:txBody>
      </p:sp>
    </p:spTree>
    <p:extLst>
      <p:ext uri="{BB962C8B-B14F-4D97-AF65-F5344CB8AC3E}">
        <p14:creationId xmlns:p14="http://schemas.microsoft.com/office/powerpoint/2010/main" val="21543341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2B63ED9F-1663-BC4E-B0E1-7056F733C4EE}"/>
              </a:ext>
            </a:extLst>
          </p:cNvPr>
          <p:cNvSpPr>
            <a:spLocks noGrp="1" noChangeArrowheads="1"/>
          </p:cNvSpPr>
          <p:nvPr>
            <p:ph type="dt" sz="half" idx="10"/>
          </p:nvPr>
        </p:nvSpPr>
        <p:spPr>
          <a:ln/>
        </p:spPr>
        <p:txBody>
          <a:bodyPr/>
          <a:lstStyle>
            <a:lvl1pPr>
              <a:defRPr/>
            </a:lvl1pPr>
          </a:lstStyle>
          <a:p>
            <a:fld id="{941C3D13-1D7B-534A-80D0-9A093B20328B}" type="datetime1">
              <a:rPr lang="en-US" altLang="en-US"/>
              <a:pPr/>
              <a:t>9/21/20</a:t>
            </a:fld>
            <a:endParaRPr lang="en-US" altLang="en-US"/>
          </a:p>
        </p:txBody>
      </p:sp>
      <p:sp>
        <p:nvSpPr>
          <p:cNvPr id="8" name="Rectangle 6">
            <a:extLst>
              <a:ext uri="{FF2B5EF4-FFF2-40B4-BE49-F238E27FC236}">
                <a16:creationId xmlns:a16="http://schemas.microsoft.com/office/drawing/2014/main" id="{1ED0AC33-880D-174B-A7D2-EDF3A14E84F7}"/>
              </a:ext>
            </a:extLst>
          </p:cNvPr>
          <p:cNvSpPr>
            <a:spLocks noGrp="1" noChangeArrowheads="1"/>
          </p:cNvSpPr>
          <p:nvPr>
            <p:ph type="ftr" sz="quarter" idx="11"/>
          </p:nvPr>
        </p:nvSpPr>
        <p:spPr>
          <a:ln/>
        </p:spPr>
        <p:txBody>
          <a:bodyPr/>
          <a:lstStyle>
            <a:lvl1pPr>
              <a:defRPr/>
            </a:lvl1pPr>
          </a:lstStyle>
          <a:p>
            <a:r>
              <a:rPr lang="en-US" altLang="en-US"/>
              <a:t>Copyright © 2010  R.R. Dickerson</a:t>
            </a:r>
          </a:p>
        </p:txBody>
      </p:sp>
      <p:sp>
        <p:nvSpPr>
          <p:cNvPr id="9" name="Rectangle 7">
            <a:extLst>
              <a:ext uri="{FF2B5EF4-FFF2-40B4-BE49-F238E27FC236}">
                <a16:creationId xmlns:a16="http://schemas.microsoft.com/office/drawing/2014/main" id="{47713711-D46C-164F-8B18-E407A6F2D881}"/>
              </a:ext>
            </a:extLst>
          </p:cNvPr>
          <p:cNvSpPr>
            <a:spLocks noGrp="1" noChangeArrowheads="1"/>
          </p:cNvSpPr>
          <p:nvPr>
            <p:ph type="sldNum" sz="quarter" idx="12"/>
          </p:nvPr>
        </p:nvSpPr>
        <p:spPr>
          <a:ln/>
        </p:spPr>
        <p:txBody>
          <a:bodyPr/>
          <a:lstStyle>
            <a:lvl1pPr>
              <a:defRPr/>
            </a:lvl1pPr>
          </a:lstStyle>
          <a:p>
            <a:fld id="{B0633D0E-CF0B-BF4B-8D4D-A147239CECCD}" type="slidenum">
              <a:rPr lang="en-US" altLang="en-US"/>
              <a:pPr/>
              <a:t>‹#›</a:t>
            </a:fld>
            <a:endParaRPr lang="en-US" altLang="en-US"/>
          </a:p>
        </p:txBody>
      </p:sp>
    </p:spTree>
    <p:extLst>
      <p:ext uri="{BB962C8B-B14F-4D97-AF65-F5344CB8AC3E}">
        <p14:creationId xmlns:p14="http://schemas.microsoft.com/office/powerpoint/2010/main" val="20860324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id="{BB82B940-C7B8-CD4A-B137-9B04CF223ED4}"/>
              </a:ext>
            </a:extLst>
          </p:cNvPr>
          <p:cNvSpPr>
            <a:spLocks noGrp="1" noChangeArrowheads="1"/>
          </p:cNvSpPr>
          <p:nvPr>
            <p:ph type="dt" sz="half" idx="10"/>
          </p:nvPr>
        </p:nvSpPr>
        <p:spPr>
          <a:ln/>
        </p:spPr>
        <p:txBody>
          <a:bodyPr/>
          <a:lstStyle>
            <a:lvl1pPr>
              <a:defRPr/>
            </a:lvl1pPr>
          </a:lstStyle>
          <a:p>
            <a:fld id="{C18C1AF6-159B-A842-B3AF-FE69F34E6120}" type="datetime1">
              <a:rPr lang="en-US" altLang="en-US"/>
              <a:pPr/>
              <a:t>9/21/20</a:t>
            </a:fld>
            <a:endParaRPr lang="en-US" altLang="en-US"/>
          </a:p>
        </p:txBody>
      </p:sp>
      <p:sp>
        <p:nvSpPr>
          <p:cNvPr id="4" name="Rectangle 6">
            <a:extLst>
              <a:ext uri="{FF2B5EF4-FFF2-40B4-BE49-F238E27FC236}">
                <a16:creationId xmlns:a16="http://schemas.microsoft.com/office/drawing/2014/main" id="{1B07DBE7-E0AA-9F41-8232-38884519FB34}"/>
              </a:ext>
            </a:extLst>
          </p:cNvPr>
          <p:cNvSpPr>
            <a:spLocks noGrp="1" noChangeArrowheads="1"/>
          </p:cNvSpPr>
          <p:nvPr>
            <p:ph type="ftr" sz="quarter" idx="11"/>
          </p:nvPr>
        </p:nvSpPr>
        <p:spPr>
          <a:ln/>
        </p:spPr>
        <p:txBody>
          <a:bodyPr/>
          <a:lstStyle>
            <a:lvl1pPr>
              <a:defRPr/>
            </a:lvl1pPr>
          </a:lstStyle>
          <a:p>
            <a:r>
              <a:rPr lang="en-US" altLang="en-US"/>
              <a:t>Copyright © 2010  R.R. Dickerson</a:t>
            </a:r>
          </a:p>
        </p:txBody>
      </p:sp>
      <p:sp>
        <p:nvSpPr>
          <p:cNvPr id="5" name="Rectangle 7">
            <a:extLst>
              <a:ext uri="{FF2B5EF4-FFF2-40B4-BE49-F238E27FC236}">
                <a16:creationId xmlns:a16="http://schemas.microsoft.com/office/drawing/2014/main" id="{3DC20CF7-AD3D-4D4E-9A33-5F0A260212F5}"/>
              </a:ext>
            </a:extLst>
          </p:cNvPr>
          <p:cNvSpPr>
            <a:spLocks noGrp="1" noChangeArrowheads="1"/>
          </p:cNvSpPr>
          <p:nvPr>
            <p:ph type="sldNum" sz="quarter" idx="12"/>
          </p:nvPr>
        </p:nvSpPr>
        <p:spPr>
          <a:ln/>
        </p:spPr>
        <p:txBody>
          <a:bodyPr/>
          <a:lstStyle>
            <a:lvl1pPr>
              <a:defRPr/>
            </a:lvl1pPr>
          </a:lstStyle>
          <a:p>
            <a:fld id="{3B71D5DB-13AA-2C4B-87BB-1DFE33C5618E}" type="slidenum">
              <a:rPr lang="en-US" altLang="en-US"/>
              <a:pPr/>
              <a:t>‹#›</a:t>
            </a:fld>
            <a:endParaRPr lang="en-US" altLang="en-US"/>
          </a:p>
        </p:txBody>
      </p:sp>
    </p:spTree>
    <p:extLst>
      <p:ext uri="{BB962C8B-B14F-4D97-AF65-F5344CB8AC3E}">
        <p14:creationId xmlns:p14="http://schemas.microsoft.com/office/powerpoint/2010/main" val="39971942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AAEC5205-26F3-AE47-A447-4D6540B6A285}"/>
              </a:ext>
            </a:extLst>
          </p:cNvPr>
          <p:cNvSpPr>
            <a:spLocks noGrp="1" noChangeArrowheads="1"/>
          </p:cNvSpPr>
          <p:nvPr>
            <p:ph type="dt" sz="half" idx="10"/>
          </p:nvPr>
        </p:nvSpPr>
        <p:spPr>
          <a:ln/>
        </p:spPr>
        <p:txBody>
          <a:bodyPr/>
          <a:lstStyle>
            <a:lvl1pPr>
              <a:defRPr/>
            </a:lvl1pPr>
          </a:lstStyle>
          <a:p>
            <a:fld id="{9F58C71B-82D8-0B42-91B9-4A1AA551CF30}" type="datetime1">
              <a:rPr lang="en-US" altLang="en-US"/>
              <a:pPr/>
              <a:t>9/21/20</a:t>
            </a:fld>
            <a:endParaRPr lang="en-US" altLang="en-US"/>
          </a:p>
        </p:txBody>
      </p:sp>
      <p:sp>
        <p:nvSpPr>
          <p:cNvPr id="3" name="Rectangle 6">
            <a:extLst>
              <a:ext uri="{FF2B5EF4-FFF2-40B4-BE49-F238E27FC236}">
                <a16:creationId xmlns:a16="http://schemas.microsoft.com/office/drawing/2014/main" id="{F41F9EE5-9013-AE4A-A98F-0BC2E2B364CE}"/>
              </a:ext>
            </a:extLst>
          </p:cNvPr>
          <p:cNvSpPr>
            <a:spLocks noGrp="1" noChangeArrowheads="1"/>
          </p:cNvSpPr>
          <p:nvPr>
            <p:ph type="ftr" sz="quarter" idx="11"/>
          </p:nvPr>
        </p:nvSpPr>
        <p:spPr>
          <a:ln/>
        </p:spPr>
        <p:txBody>
          <a:bodyPr/>
          <a:lstStyle>
            <a:lvl1pPr>
              <a:defRPr/>
            </a:lvl1pPr>
          </a:lstStyle>
          <a:p>
            <a:r>
              <a:rPr lang="en-US" altLang="en-US"/>
              <a:t>Copyright © 2010  R.R. Dickerson</a:t>
            </a:r>
          </a:p>
        </p:txBody>
      </p:sp>
      <p:sp>
        <p:nvSpPr>
          <p:cNvPr id="4" name="Rectangle 7">
            <a:extLst>
              <a:ext uri="{FF2B5EF4-FFF2-40B4-BE49-F238E27FC236}">
                <a16:creationId xmlns:a16="http://schemas.microsoft.com/office/drawing/2014/main" id="{ADF8FA27-8F5D-934A-BFE8-F700E89E2987}"/>
              </a:ext>
            </a:extLst>
          </p:cNvPr>
          <p:cNvSpPr>
            <a:spLocks noGrp="1" noChangeArrowheads="1"/>
          </p:cNvSpPr>
          <p:nvPr>
            <p:ph type="sldNum" sz="quarter" idx="12"/>
          </p:nvPr>
        </p:nvSpPr>
        <p:spPr>
          <a:ln/>
        </p:spPr>
        <p:txBody>
          <a:bodyPr/>
          <a:lstStyle>
            <a:lvl1pPr>
              <a:defRPr/>
            </a:lvl1pPr>
          </a:lstStyle>
          <a:p>
            <a:fld id="{A930E683-B7B1-CA46-9F70-46E74E7DBF46}" type="slidenum">
              <a:rPr lang="en-US" altLang="en-US"/>
              <a:pPr/>
              <a:t>‹#›</a:t>
            </a:fld>
            <a:endParaRPr lang="en-US" altLang="en-US"/>
          </a:p>
        </p:txBody>
      </p:sp>
    </p:spTree>
    <p:extLst>
      <p:ext uri="{BB962C8B-B14F-4D97-AF65-F5344CB8AC3E}">
        <p14:creationId xmlns:p14="http://schemas.microsoft.com/office/powerpoint/2010/main" val="39952370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9629858B-39F0-374B-B3F0-B93A709697CB}"/>
              </a:ext>
            </a:extLst>
          </p:cNvPr>
          <p:cNvSpPr>
            <a:spLocks noGrp="1" noChangeArrowheads="1"/>
          </p:cNvSpPr>
          <p:nvPr>
            <p:ph type="dt" sz="half" idx="10"/>
          </p:nvPr>
        </p:nvSpPr>
        <p:spPr>
          <a:ln/>
        </p:spPr>
        <p:txBody>
          <a:bodyPr/>
          <a:lstStyle>
            <a:lvl1pPr>
              <a:defRPr/>
            </a:lvl1pPr>
          </a:lstStyle>
          <a:p>
            <a:fld id="{32C7AAA6-8716-1748-BDBC-8D0B0B3D0A03}" type="datetime1">
              <a:rPr lang="en-US" altLang="en-US"/>
              <a:pPr/>
              <a:t>9/21/20</a:t>
            </a:fld>
            <a:endParaRPr lang="en-US" altLang="en-US"/>
          </a:p>
        </p:txBody>
      </p:sp>
      <p:sp>
        <p:nvSpPr>
          <p:cNvPr id="6" name="Rectangle 6">
            <a:extLst>
              <a:ext uri="{FF2B5EF4-FFF2-40B4-BE49-F238E27FC236}">
                <a16:creationId xmlns:a16="http://schemas.microsoft.com/office/drawing/2014/main" id="{2D613721-E086-084C-9D82-1754026F5B3A}"/>
              </a:ext>
            </a:extLst>
          </p:cNvPr>
          <p:cNvSpPr>
            <a:spLocks noGrp="1" noChangeArrowheads="1"/>
          </p:cNvSpPr>
          <p:nvPr>
            <p:ph type="ftr" sz="quarter" idx="11"/>
          </p:nvPr>
        </p:nvSpPr>
        <p:spPr>
          <a:ln/>
        </p:spPr>
        <p:txBody>
          <a:bodyPr/>
          <a:lstStyle>
            <a:lvl1pPr>
              <a:defRPr/>
            </a:lvl1pPr>
          </a:lstStyle>
          <a:p>
            <a:r>
              <a:rPr lang="en-US" altLang="en-US"/>
              <a:t>Copyright © 2010  R.R. Dickerson</a:t>
            </a:r>
          </a:p>
        </p:txBody>
      </p:sp>
      <p:sp>
        <p:nvSpPr>
          <p:cNvPr id="7" name="Rectangle 7">
            <a:extLst>
              <a:ext uri="{FF2B5EF4-FFF2-40B4-BE49-F238E27FC236}">
                <a16:creationId xmlns:a16="http://schemas.microsoft.com/office/drawing/2014/main" id="{FF484B36-9FFF-CE4C-A2D7-FF559BEA56EC}"/>
              </a:ext>
            </a:extLst>
          </p:cNvPr>
          <p:cNvSpPr>
            <a:spLocks noGrp="1" noChangeArrowheads="1"/>
          </p:cNvSpPr>
          <p:nvPr>
            <p:ph type="sldNum" sz="quarter" idx="12"/>
          </p:nvPr>
        </p:nvSpPr>
        <p:spPr>
          <a:ln/>
        </p:spPr>
        <p:txBody>
          <a:bodyPr/>
          <a:lstStyle>
            <a:lvl1pPr>
              <a:defRPr/>
            </a:lvl1pPr>
          </a:lstStyle>
          <a:p>
            <a:fld id="{E7E3B640-AAB9-894D-BB91-0657665AFC26}" type="slidenum">
              <a:rPr lang="en-US" altLang="en-US"/>
              <a:pPr/>
              <a:t>‹#›</a:t>
            </a:fld>
            <a:endParaRPr lang="en-US" altLang="en-US"/>
          </a:p>
        </p:txBody>
      </p:sp>
    </p:spTree>
    <p:extLst>
      <p:ext uri="{BB962C8B-B14F-4D97-AF65-F5344CB8AC3E}">
        <p14:creationId xmlns:p14="http://schemas.microsoft.com/office/powerpoint/2010/main" val="19597993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BC55BEDF-E3E5-AF4E-B2AE-63D28709132B}"/>
              </a:ext>
            </a:extLst>
          </p:cNvPr>
          <p:cNvSpPr>
            <a:spLocks noGrp="1" noChangeArrowheads="1"/>
          </p:cNvSpPr>
          <p:nvPr>
            <p:ph type="dt" sz="half" idx="10"/>
          </p:nvPr>
        </p:nvSpPr>
        <p:spPr>
          <a:ln/>
        </p:spPr>
        <p:txBody>
          <a:bodyPr/>
          <a:lstStyle>
            <a:lvl1pPr>
              <a:defRPr/>
            </a:lvl1pPr>
          </a:lstStyle>
          <a:p>
            <a:fld id="{7DC4EA04-1854-DB46-86F0-A744FADA833B}" type="datetime1">
              <a:rPr lang="en-US" altLang="en-US"/>
              <a:pPr/>
              <a:t>9/21/20</a:t>
            </a:fld>
            <a:endParaRPr lang="en-US" altLang="en-US"/>
          </a:p>
        </p:txBody>
      </p:sp>
      <p:sp>
        <p:nvSpPr>
          <p:cNvPr id="6" name="Rectangle 6">
            <a:extLst>
              <a:ext uri="{FF2B5EF4-FFF2-40B4-BE49-F238E27FC236}">
                <a16:creationId xmlns:a16="http://schemas.microsoft.com/office/drawing/2014/main" id="{D15AC0B9-85C8-5A46-B4C6-FE7C9A28D34B}"/>
              </a:ext>
            </a:extLst>
          </p:cNvPr>
          <p:cNvSpPr>
            <a:spLocks noGrp="1" noChangeArrowheads="1"/>
          </p:cNvSpPr>
          <p:nvPr>
            <p:ph type="ftr" sz="quarter" idx="11"/>
          </p:nvPr>
        </p:nvSpPr>
        <p:spPr>
          <a:ln/>
        </p:spPr>
        <p:txBody>
          <a:bodyPr/>
          <a:lstStyle>
            <a:lvl1pPr>
              <a:defRPr/>
            </a:lvl1pPr>
          </a:lstStyle>
          <a:p>
            <a:r>
              <a:rPr lang="en-US" altLang="en-US"/>
              <a:t>Copyright © 2010  R.R. Dickerson</a:t>
            </a:r>
          </a:p>
        </p:txBody>
      </p:sp>
      <p:sp>
        <p:nvSpPr>
          <p:cNvPr id="7" name="Rectangle 7">
            <a:extLst>
              <a:ext uri="{FF2B5EF4-FFF2-40B4-BE49-F238E27FC236}">
                <a16:creationId xmlns:a16="http://schemas.microsoft.com/office/drawing/2014/main" id="{CBA56BA7-E26C-B646-9854-298E4E6017CF}"/>
              </a:ext>
            </a:extLst>
          </p:cNvPr>
          <p:cNvSpPr>
            <a:spLocks noGrp="1" noChangeArrowheads="1"/>
          </p:cNvSpPr>
          <p:nvPr>
            <p:ph type="sldNum" sz="quarter" idx="12"/>
          </p:nvPr>
        </p:nvSpPr>
        <p:spPr>
          <a:ln/>
        </p:spPr>
        <p:txBody>
          <a:bodyPr/>
          <a:lstStyle>
            <a:lvl1pPr>
              <a:defRPr/>
            </a:lvl1pPr>
          </a:lstStyle>
          <a:p>
            <a:fld id="{389AE151-464D-4D4A-AE9F-9AC979FA04A8}" type="slidenum">
              <a:rPr lang="en-US" altLang="en-US"/>
              <a:pPr/>
              <a:t>‹#›</a:t>
            </a:fld>
            <a:endParaRPr lang="en-US" altLang="en-US"/>
          </a:p>
        </p:txBody>
      </p:sp>
    </p:spTree>
    <p:extLst>
      <p:ext uri="{BB962C8B-B14F-4D97-AF65-F5344CB8AC3E}">
        <p14:creationId xmlns:p14="http://schemas.microsoft.com/office/powerpoint/2010/main" val="24338013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234D0B17-4C09-1A43-90C1-BC7D4F0F81C3}"/>
              </a:ext>
            </a:extLst>
          </p:cNvPr>
          <p:cNvSpPr>
            <a:spLocks noGrp="1" noChangeArrowheads="1"/>
          </p:cNvSpPr>
          <p:nvPr>
            <p:ph type="dt" sz="half" idx="10"/>
          </p:nvPr>
        </p:nvSpPr>
        <p:spPr>
          <a:ln/>
        </p:spPr>
        <p:txBody>
          <a:bodyPr/>
          <a:lstStyle>
            <a:lvl1pPr>
              <a:defRPr/>
            </a:lvl1pPr>
          </a:lstStyle>
          <a:p>
            <a:fld id="{0124EDDC-B943-1C49-9D19-4865CF0E34B4}" type="datetime1">
              <a:rPr lang="en-US" altLang="en-US"/>
              <a:pPr/>
              <a:t>9/21/20</a:t>
            </a:fld>
            <a:endParaRPr lang="en-US" altLang="en-US"/>
          </a:p>
        </p:txBody>
      </p:sp>
      <p:sp>
        <p:nvSpPr>
          <p:cNvPr id="5" name="Rectangle 6">
            <a:extLst>
              <a:ext uri="{FF2B5EF4-FFF2-40B4-BE49-F238E27FC236}">
                <a16:creationId xmlns:a16="http://schemas.microsoft.com/office/drawing/2014/main" id="{2C9F1671-2F92-F247-9B78-65B2D425EE2F}"/>
              </a:ext>
            </a:extLst>
          </p:cNvPr>
          <p:cNvSpPr>
            <a:spLocks noGrp="1" noChangeArrowheads="1"/>
          </p:cNvSpPr>
          <p:nvPr>
            <p:ph type="ftr" sz="quarter" idx="11"/>
          </p:nvPr>
        </p:nvSpPr>
        <p:spPr>
          <a:ln/>
        </p:spPr>
        <p:txBody>
          <a:bodyPr/>
          <a:lstStyle>
            <a:lvl1pPr>
              <a:defRPr/>
            </a:lvl1pPr>
          </a:lstStyle>
          <a:p>
            <a:r>
              <a:rPr lang="en-US" altLang="en-US"/>
              <a:t>Copyright © 2010  R.R. Dickerson</a:t>
            </a:r>
          </a:p>
        </p:txBody>
      </p:sp>
      <p:sp>
        <p:nvSpPr>
          <p:cNvPr id="6" name="Rectangle 7">
            <a:extLst>
              <a:ext uri="{FF2B5EF4-FFF2-40B4-BE49-F238E27FC236}">
                <a16:creationId xmlns:a16="http://schemas.microsoft.com/office/drawing/2014/main" id="{E3F06B97-51B6-554B-8D38-020295E0C499}"/>
              </a:ext>
            </a:extLst>
          </p:cNvPr>
          <p:cNvSpPr>
            <a:spLocks noGrp="1" noChangeArrowheads="1"/>
          </p:cNvSpPr>
          <p:nvPr>
            <p:ph type="sldNum" sz="quarter" idx="12"/>
          </p:nvPr>
        </p:nvSpPr>
        <p:spPr>
          <a:ln/>
        </p:spPr>
        <p:txBody>
          <a:bodyPr/>
          <a:lstStyle>
            <a:lvl1pPr>
              <a:defRPr/>
            </a:lvl1pPr>
          </a:lstStyle>
          <a:p>
            <a:fld id="{BDFC6CDE-21EB-F147-8828-9FCA8A64ABA2}" type="slidenum">
              <a:rPr lang="en-US" altLang="en-US"/>
              <a:pPr/>
              <a:t>‹#›</a:t>
            </a:fld>
            <a:endParaRPr lang="en-US" altLang="en-US"/>
          </a:p>
        </p:txBody>
      </p:sp>
    </p:spTree>
    <p:extLst>
      <p:ext uri="{BB962C8B-B14F-4D97-AF65-F5344CB8AC3E}">
        <p14:creationId xmlns:p14="http://schemas.microsoft.com/office/powerpoint/2010/main" val="16954290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3112F0F0-1504-674E-8819-CC2D3F7A6B79}"/>
              </a:ext>
            </a:extLst>
          </p:cNvPr>
          <p:cNvSpPr>
            <a:spLocks noGrp="1" noChangeArrowheads="1"/>
          </p:cNvSpPr>
          <p:nvPr>
            <p:ph type="dt" sz="half" idx="10"/>
          </p:nvPr>
        </p:nvSpPr>
        <p:spPr>
          <a:ln/>
        </p:spPr>
        <p:txBody>
          <a:bodyPr/>
          <a:lstStyle>
            <a:lvl1pPr>
              <a:defRPr/>
            </a:lvl1pPr>
          </a:lstStyle>
          <a:p>
            <a:fld id="{E29470C0-9B76-E74E-A6EB-6ADA2B12C2DA}" type="datetime1">
              <a:rPr lang="en-US" altLang="en-US"/>
              <a:pPr/>
              <a:t>9/21/20</a:t>
            </a:fld>
            <a:endParaRPr lang="en-US" altLang="en-US"/>
          </a:p>
        </p:txBody>
      </p:sp>
      <p:sp>
        <p:nvSpPr>
          <p:cNvPr id="5" name="Rectangle 6">
            <a:extLst>
              <a:ext uri="{FF2B5EF4-FFF2-40B4-BE49-F238E27FC236}">
                <a16:creationId xmlns:a16="http://schemas.microsoft.com/office/drawing/2014/main" id="{045BA65A-FC86-4E49-8838-0EE285EBE730}"/>
              </a:ext>
            </a:extLst>
          </p:cNvPr>
          <p:cNvSpPr>
            <a:spLocks noGrp="1" noChangeArrowheads="1"/>
          </p:cNvSpPr>
          <p:nvPr>
            <p:ph type="ftr" sz="quarter" idx="11"/>
          </p:nvPr>
        </p:nvSpPr>
        <p:spPr>
          <a:ln/>
        </p:spPr>
        <p:txBody>
          <a:bodyPr/>
          <a:lstStyle>
            <a:lvl1pPr>
              <a:defRPr/>
            </a:lvl1pPr>
          </a:lstStyle>
          <a:p>
            <a:r>
              <a:rPr lang="en-US" altLang="en-US"/>
              <a:t>Copyright © 2010  R.R. Dickerson</a:t>
            </a:r>
          </a:p>
        </p:txBody>
      </p:sp>
      <p:sp>
        <p:nvSpPr>
          <p:cNvPr id="6" name="Rectangle 7">
            <a:extLst>
              <a:ext uri="{FF2B5EF4-FFF2-40B4-BE49-F238E27FC236}">
                <a16:creationId xmlns:a16="http://schemas.microsoft.com/office/drawing/2014/main" id="{6E5EE28D-7FDD-DD4F-9B5F-DAC2718615BA}"/>
              </a:ext>
            </a:extLst>
          </p:cNvPr>
          <p:cNvSpPr>
            <a:spLocks noGrp="1" noChangeArrowheads="1"/>
          </p:cNvSpPr>
          <p:nvPr>
            <p:ph type="sldNum" sz="quarter" idx="12"/>
          </p:nvPr>
        </p:nvSpPr>
        <p:spPr>
          <a:ln/>
        </p:spPr>
        <p:txBody>
          <a:bodyPr/>
          <a:lstStyle>
            <a:lvl1pPr>
              <a:defRPr/>
            </a:lvl1pPr>
          </a:lstStyle>
          <a:p>
            <a:fld id="{B558F8C3-243A-6345-B7F2-98F96A342180}" type="slidenum">
              <a:rPr lang="en-US" altLang="en-US"/>
              <a:pPr/>
              <a:t>‹#›</a:t>
            </a:fld>
            <a:endParaRPr lang="en-US" altLang="en-US"/>
          </a:p>
        </p:txBody>
      </p:sp>
    </p:spTree>
    <p:extLst>
      <p:ext uri="{BB962C8B-B14F-4D97-AF65-F5344CB8AC3E}">
        <p14:creationId xmlns:p14="http://schemas.microsoft.com/office/powerpoint/2010/main" val="25147625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C94E6CAB-80CE-0B44-8E94-6CA031FA14A1}"/>
              </a:ext>
            </a:extLst>
          </p:cNvPr>
          <p:cNvSpPr>
            <a:spLocks noGrp="1" noChangeArrowheads="1"/>
          </p:cNvSpPr>
          <p:nvPr>
            <p:ph type="dt" sz="half" idx="10"/>
          </p:nvPr>
        </p:nvSpPr>
        <p:spPr>
          <a:ln/>
        </p:spPr>
        <p:txBody>
          <a:bodyPr/>
          <a:lstStyle>
            <a:lvl1pPr>
              <a:defRPr/>
            </a:lvl1pPr>
          </a:lstStyle>
          <a:p>
            <a:fld id="{1657DB20-FFD8-AE42-83A6-397C89C064E3}" type="datetime1">
              <a:rPr lang="en-US" altLang="en-US"/>
              <a:pPr/>
              <a:t>9/21/20</a:t>
            </a:fld>
            <a:endParaRPr lang="en-US" altLang="en-US"/>
          </a:p>
        </p:txBody>
      </p:sp>
      <p:sp>
        <p:nvSpPr>
          <p:cNvPr id="5" name="Rectangle 5">
            <a:extLst>
              <a:ext uri="{FF2B5EF4-FFF2-40B4-BE49-F238E27FC236}">
                <a16:creationId xmlns:a16="http://schemas.microsoft.com/office/drawing/2014/main" id="{ABEF495E-8D4A-ED40-9198-AE3990623769}"/>
              </a:ext>
            </a:extLst>
          </p:cNvPr>
          <p:cNvSpPr>
            <a:spLocks noGrp="1" noChangeArrowheads="1"/>
          </p:cNvSpPr>
          <p:nvPr>
            <p:ph type="ftr" sz="quarter" idx="11"/>
          </p:nvPr>
        </p:nvSpPr>
        <p:spPr>
          <a:ln/>
        </p:spPr>
        <p:txBody>
          <a:bodyPr/>
          <a:lstStyle>
            <a:lvl1pPr>
              <a:defRPr/>
            </a:lvl1pPr>
          </a:lstStyle>
          <a:p>
            <a:r>
              <a:rPr lang="en-US" altLang="en-US"/>
              <a:t>Copyright © 2010  R.R. Dickerson</a:t>
            </a:r>
          </a:p>
        </p:txBody>
      </p:sp>
      <p:sp>
        <p:nvSpPr>
          <p:cNvPr id="6" name="Rectangle 6">
            <a:extLst>
              <a:ext uri="{FF2B5EF4-FFF2-40B4-BE49-F238E27FC236}">
                <a16:creationId xmlns:a16="http://schemas.microsoft.com/office/drawing/2014/main" id="{7148CAE4-584F-0941-906F-5D44CD779EE8}"/>
              </a:ext>
            </a:extLst>
          </p:cNvPr>
          <p:cNvSpPr>
            <a:spLocks noGrp="1" noChangeArrowheads="1"/>
          </p:cNvSpPr>
          <p:nvPr>
            <p:ph type="sldNum" sz="quarter" idx="12"/>
          </p:nvPr>
        </p:nvSpPr>
        <p:spPr>
          <a:ln/>
        </p:spPr>
        <p:txBody>
          <a:bodyPr/>
          <a:lstStyle>
            <a:lvl1pPr>
              <a:defRPr/>
            </a:lvl1pPr>
          </a:lstStyle>
          <a:p>
            <a:fld id="{EA667D78-67D9-3340-89E4-03AE3E99B832}" type="slidenum">
              <a:rPr lang="en-US" altLang="en-US"/>
              <a:pPr/>
              <a:t>‹#›</a:t>
            </a:fld>
            <a:endParaRPr lang="en-US" altLang="en-US"/>
          </a:p>
        </p:txBody>
      </p:sp>
    </p:spTree>
    <p:extLst>
      <p:ext uri="{BB962C8B-B14F-4D97-AF65-F5344CB8AC3E}">
        <p14:creationId xmlns:p14="http://schemas.microsoft.com/office/powerpoint/2010/main" val="20903738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D64AF74-E344-7D4E-8988-E12EBF760492}"/>
              </a:ext>
            </a:extLst>
          </p:cNvPr>
          <p:cNvSpPr>
            <a:spLocks noGrp="1" noChangeArrowheads="1"/>
          </p:cNvSpPr>
          <p:nvPr>
            <p:ph type="dt" sz="half" idx="10"/>
          </p:nvPr>
        </p:nvSpPr>
        <p:spPr>
          <a:ln/>
        </p:spPr>
        <p:txBody>
          <a:bodyPr/>
          <a:lstStyle>
            <a:lvl1pPr>
              <a:defRPr/>
            </a:lvl1pPr>
          </a:lstStyle>
          <a:p>
            <a:fld id="{BCEF877F-F8DA-D645-BFA1-4BDDBED8F49E}" type="datetime1">
              <a:rPr lang="en-US" altLang="en-US"/>
              <a:pPr/>
              <a:t>9/21/20</a:t>
            </a:fld>
            <a:endParaRPr lang="en-US" altLang="en-US"/>
          </a:p>
        </p:txBody>
      </p:sp>
      <p:sp>
        <p:nvSpPr>
          <p:cNvPr id="5" name="Rectangle 5">
            <a:extLst>
              <a:ext uri="{FF2B5EF4-FFF2-40B4-BE49-F238E27FC236}">
                <a16:creationId xmlns:a16="http://schemas.microsoft.com/office/drawing/2014/main" id="{5F11BB4D-70E7-054D-B709-8C93EC6EF41B}"/>
              </a:ext>
            </a:extLst>
          </p:cNvPr>
          <p:cNvSpPr>
            <a:spLocks noGrp="1" noChangeArrowheads="1"/>
          </p:cNvSpPr>
          <p:nvPr>
            <p:ph type="ftr" sz="quarter" idx="11"/>
          </p:nvPr>
        </p:nvSpPr>
        <p:spPr>
          <a:ln/>
        </p:spPr>
        <p:txBody>
          <a:bodyPr/>
          <a:lstStyle>
            <a:lvl1pPr>
              <a:defRPr/>
            </a:lvl1pPr>
          </a:lstStyle>
          <a:p>
            <a:r>
              <a:rPr lang="en-US" altLang="en-US"/>
              <a:t>Copyright © 2010  R.R. Dickerson</a:t>
            </a:r>
          </a:p>
        </p:txBody>
      </p:sp>
      <p:sp>
        <p:nvSpPr>
          <p:cNvPr id="6" name="Rectangle 6">
            <a:extLst>
              <a:ext uri="{FF2B5EF4-FFF2-40B4-BE49-F238E27FC236}">
                <a16:creationId xmlns:a16="http://schemas.microsoft.com/office/drawing/2014/main" id="{6D881C3D-D2AA-704A-AB1A-08E9DDA24357}"/>
              </a:ext>
            </a:extLst>
          </p:cNvPr>
          <p:cNvSpPr>
            <a:spLocks noGrp="1" noChangeArrowheads="1"/>
          </p:cNvSpPr>
          <p:nvPr>
            <p:ph type="sldNum" sz="quarter" idx="12"/>
          </p:nvPr>
        </p:nvSpPr>
        <p:spPr>
          <a:ln/>
        </p:spPr>
        <p:txBody>
          <a:bodyPr/>
          <a:lstStyle>
            <a:lvl1pPr>
              <a:defRPr/>
            </a:lvl1pPr>
          </a:lstStyle>
          <a:p>
            <a:fld id="{FA4955AB-2C10-A445-B95A-BF800F4BBFC9}" type="slidenum">
              <a:rPr lang="en-US" altLang="en-US"/>
              <a:pPr/>
              <a:t>‹#›</a:t>
            </a:fld>
            <a:endParaRPr lang="en-US" altLang="en-US"/>
          </a:p>
        </p:txBody>
      </p:sp>
    </p:spTree>
    <p:extLst>
      <p:ext uri="{BB962C8B-B14F-4D97-AF65-F5344CB8AC3E}">
        <p14:creationId xmlns:p14="http://schemas.microsoft.com/office/powerpoint/2010/main" val="390646790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40351B83-AA30-684A-B92B-8C2698BBB988}"/>
              </a:ext>
            </a:extLst>
          </p:cNvPr>
          <p:cNvSpPr>
            <a:spLocks noGrp="1" noChangeArrowheads="1"/>
          </p:cNvSpPr>
          <p:nvPr>
            <p:ph type="dt" sz="half" idx="10"/>
          </p:nvPr>
        </p:nvSpPr>
        <p:spPr>
          <a:ln/>
        </p:spPr>
        <p:txBody>
          <a:bodyPr/>
          <a:lstStyle>
            <a:lvl1pPr>
              <a:defRPr/>
            </a:lvl1pPr>
          </a:lstStyle>
          <a:p>
            <a:fld id="{350DBF8B-2B0B-C444-9915-3188D5411233}" type="datetime1">
              <a:rPr lang="en-US" altLang="en-US"/>
              <a:pPr/>
              <a:t>9/21/20</a:t>
            </a:fld>
            <a:endParaRPr lang="en-US" altLang="en-US"/>
          </a:p>
        </p:txBody>
      </p:sp>
      <p:sp>
        <p:nvSpPr>
          <p:cNvPr id="5" name="Rectangle 5">
            <a:extLst>
              <a:ext uri="{FF2B5EF4-FFF2-40B4-BE49-F238E27FC236}">
                <a16:creationId xmlns:a16="http://schemas.microsoft.com/office/drawing/2014/main" id="{FF4C1D7A-C0AD-F245-A6FD-5F8B0EC301AC}"/>
              </a:ext>
            </a:extLst>
          </p:cNvPr>
          <p:cNvSpPr>
            <a:spLocks noGrp="1" noChangeArrowheads="1"/>
          </p:cNvSpPr>
          <p:nvPr>
            <p:ph type="ftr" sz="quarter" idx="11"/>
          </p:nvPr>
        </p:nvSpPr>
        <p:spPr>
          <a:ln/>
        </p:spPr>
        <p:txBody>
          <a:bodyPr/>
          <a:lstStyle>
            <a:lvl1pPr>
              <a:defRPr/>
            </a:lvl1pPr>
          </a:lstStyle>
          <a:p>
            <a:r>
              <a:rPr lang="en-US" altLang="en-US"/>
              <a:t>Copyright © 2010  R.R. Dickerson</a:t>
            </a:r>
          </a:p>
        </p:txBody>
      </p:sp>
      <p:sp>
        <p:nvSpPr>
          <p:cNvPr id="6" name="Rectangle 6">
            <a:extLst>
              <a:ext uri="{FF2B5EF4-FFF2-40B4-BE49-F238E27FC236}">
                <a16:creationId xmlns:a16="http://schemas.microsoft.com/office/drawing/2014/main" id="{CB76265F-47F0-9046-981E-632ED19D26E9}"/>
              </a:ext>
            </a:extLst>
          </p:cNvPr>
          <p:cNvSpPr>
            <a:spLocks noGrp="1" noChangeArrowheads="1"/>
          </p:cNvSpPr>
          <p:nvPr>
            <p:ph type="sldNum" sz="quarter" idx="12"/>
          </p:nvPr>
        </p:nvSpPr>
        <p:spPr>
          <a:ln/>
        </p:spPr>
        <p:txBody>
          <a:bodyPr/>
          <a:lstStyle>
            <a:lvl1pPr>
              <a:defRPr/>
            </a:lvl1pPr>
          </a:lstStyle>
          <a:p>
            <a:fld id="{E14C992D-9F7B-4346-AAC4-66C187F11F3C}" type="slidenum">
              <a:rPr lang="en-US" altLang="en-US"/>
              <a:pPr/>
              <a:t>‹#›</a:t>
            </a:fld>
            <a:endParaRPr lang="en-US" altLang="en-US"/>
          </a:p>
        </p:txBody>
      </p:sp>
    </p:spTree>
    <p:extLst>
      <p:ext uri="{BB962C8B-B14F-4D97-AF65-F5344CB8AC3E}">
        <p14:creationId xmlns:p14="http://schemas.microsoft.com/office/powerpoint/2010/main" val="21110952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266B8A1-0BEF-CC41-8AEF-B7BCACEA8369}"/>
              </a:ext>
            </a:extLst>
          </p:cNvPr>
          <p:cNvSpPr>
            <a:spLocks noGrp="1"/>
          </p:cNvSpPr>
          <p:nvPr>
            <p:ph type="dt" sz="half" idx="10"/>
          </p:nvPr>
        </p:nvSpPr>
        <p:spPr/>
        <p:txBody>
          <a:bodyPr/>
          <a:lstStyle>
            <a:lvl1pPr>
              <a:defRPr>
                <a:latin typeface="Arial" panose="020B0604020202020204" pitchFamily="34" charset="0"/>
              </a:defRPr>
            </a:lvl1pPr>
          </a:lstStyle>
          <a:p>
            <a:fld id="{FAAF3255-6FC5-DF41-8873-44612324F104}" type="datetime1">
              <a:rPr lang="en-US" altLang="en-US"/>
              <a:pPr/>
              <a:t>9/21/20</a:t>
            </a:fld>
            <a:endParaRPr lang="en-US" altLang="en-US"/>
          </a:p>
        </p:txBody>
      </p:sp>
      <p:sp>
        <p:nvSpPr>
          <p:cNvPr id="8" name="Footer Placeholder 7">
            <a:extLst>
              <a:ext uri="{FF2B5EF4-FFF2-40B4-BE49-F238E27FC236}">
                <a16:creationId xmlns:a16="http://schemas.microsoft.com/office/drawing/2014/main" id="{8B31A2A6-11E8-914B-9916-3AF8007FAEB4}"/>
              </a:ext>
            </a:extLst>
          </p:cNvPr>
          <p:cNvSpPr>
            <a:spLocks noGrp="1"/>
          </p:cNvSpPr>
          <p:nvPr>
            <p:ph type="ftr" sz="quarter" idx="11"/>
          </p:nvPr>
        </p:nvSpPr>
        <p:spPr/>
        <p:txBody>
          <a:bodyPr/>
          <a:lstStyle>
            <a:lvl1pPr algn="l">
              <a:defRPr>
                <a:latin typeface="Arial" panose="020B0604020202020204" pitchFamily="34" charset="0"/>
              </a:defRPr>
            </a:lvl1pPr>
          </a:lstStyle>
          <a:p>
            <a:r>
              <a:rPr lang="en-US" altLang="en-US"/>
              <a:t>Copyright © 2010  R.R. Dickerson</a:t>
            </a:r>
          </a:p>
        </p:txBody>
      </p:sp>
      <p:sp>
        <p:nvSpPr>
          <p:cNvPr id="9" name="Slide Number Placeholder 8">
            <a:extLst>
              <a:ext uri="{FF2B5EF4-FFF2-40B4-BE49-F238E27FC236}">
                <a16:creationId xmlns:a16="http://schemas.microsoft.com/office/drawing/2014/main" id="{6933506C-D768-414A-A7FF-6E1A1A14F779}"/>
              </a:ext>
            </a:extLst>
          </p:cNvPr>
          <p:cNvSpPr>
            <a:spLocks noGrp="1"/>
          </p:cNvSpPr>
          <p:nvPr>
            <p:ph type="sldNum" sz="quarter" idx="12"/>
          </p:nvPr>
        </p:nvSpPr>
        <p:spPr/>
        <p:txBody>
          <a:bodyPr/>
          <a:lstStyle>
            <a:lvl1pPr>
              <a:defRPr>
                <a:latin typeface="Arial" panose="020B0604020202020204" pitchFamily="34" charset="0"/>
              </a:defRPr>
            </a:lvl1pPr>
          </a:lstStyle>
          <a:p>
            <a:fld id="{ECF42197-C1F8-654B-A535-9C2442928B46}" type="slidenum">
              <a:rPr lang="en-US" altLang="en-US"/>
              <a:pPr/>
              <a:t>‹#›</a:t>
            </a:fld>
            <a:endParaRPr lang="en-US" altLang="en-US"/>
          </a:p>
        </p:txBody>
      </p:sp>
    </p:spTree>
    <p:extLst>
      <p:ext uri="{BB962C8B-B14F-4D97-AF65-F5344CB8AC3E}">
        <p14:creationId xmlns:p14="http://schemas.microsoft.com/office/powerpoint/2010/main" val="340010085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1ACF903-B663-9640-8BCC-5F99194B6D15}"/>
              </a:ext>
            </a:extLst>
          </p:cNvPr>
          <p:cNvSpPr>
            <a:spLocks noGrp="1" noChangeArrowheads="1"/>
          </p:cNvSpPr>
          <p:nvPr>
            <p:ph type="dt" sz="half" idx="10"/>
          </p:nvPr>
        </p:nvSpPr>
        <p:spPr>
          <a:ln/>
        </p:spPr>
        <p:txBody>
          <a:bodyPr/>
          <a:lstStyle>
            <a:lvl1pPr>
              <a:defRPr/>
            </a:lvl1pPr>
          </a:lstStyle>
          <a:p>
            <a:fld id="{0A3F7BBA-7962-8A4D-8353-C7C0C985A147}" type="datetime1">
              <a:rPr lang="en-US" altLang="en-US"/>
              <a:pPr/>
              <a:t>9/21/20</a:t>
            </a:fld>
            <a:endParaRPr lang="en-US" altLang="en-US"/>
          </a:p>
        </p:txBody>
      </p:sp>
      <p:sp>
        <p:nvSpPr>
          <p:cNvPr id="6" name="Rectangle 5">
            <a:extLst>
              <a:ext uri="{FF2B5EF4-FFF2-40B4-BE49-F238E27FC236}">
                <a16:creationId xmlns:a16="http://schemas.microsoft.com/office/drawing/2014/main" id="{F4FF0944-78BE-9F4A-8BDA-DD74F3CA9EB4}"/>
              </a:ext>
            </a:extLst>
          </p:cNvPr>
          <p:cNvSpPr>
            <a:spLocks noGrp="1" noChangeArrowheads="1"/>
          </p:cNvSpPr>
          <p:nvPr>
            <p:ph type="ftr" sz="quarter" idx="11"/>
          </p:nvPr>
        </p:nvSpPr>
        <p:spPr>
          <a:ln/>
        </p:spPr>
        <p:txBody>
          <a:bodyPr/>
          <a:lstStyle>
            <a:lvl1pPr>
              <a:defRPr/>
            </a:lvl1pPr>
          </a:lstStyle>
          <a:p>
            <a:r>
              <a:rPr lang="en-US" altLang="en-US"/>
              <a:t>Copyright © 2010  R.R. Dickerson</a:t>
            </a:r>
          </a:p>
        </p:txBody>
      </p:sp>
      <p:sp>
        <p:nvSpPr>
          <p:cNvPr id="7" name="Rectangle 6">
            <a:extLst>
              <a:ext uri="{FF2B5EF4-FFF2-40B4-BE49-F238E27FC236}">
                <a16:creationId xmlns:a16="http://schemas.microsoft.com/office/drawing/2014/main" id="{19DF2F83-0160-874A-8CF1-5BAD4B05F0FF}"/>
              </a:ext>
            </a:extLst>
          </p:cNvPr>
          <p:cNvSpPr>
            <a:spLocks noGrp="1" noChangeArrowheads="1"/>
          </p:cNvSpPr>
          <p:nvPr>
            <p:ph type="sldNum" sz="quarter" idx="12"/>
          </p:nvPr>
        </p:nvSpPr>
        <p:spPr>
          <a:ln/>
        </p:spPr>
        <p:txBody>
          <a:bodyPr/>
          <a:lstStyle>
            <a:lvl1pPr>
              <a:defRPr/>
            </a:lvl1pPr>
          </a:lstStyle>
          <a:p>
            <a:fld id="{25F5AF52-520F-EB43-A2F4-6CAC7A527BB3}" type="slidenum">
              <a:rPr lang="en-US" altLang="en-US"/>
              <a:pPr/>
              <a:t>‹#›</a:t>
            </a:fld>
            <a:endParaRPr lang="en-US" altLang="en-US"/>
          </a:p>
        </p:txBody>
      </p:sp>
    </p:spTree>
    <p:extLst>
      <p:ext uri="{BB962C8B-B14F-4D97-AF65-F5344CB8AC3E}">
        <p14:creationId xmlns:p14="http://schemas.microsoft.com/office/powerpoint/2010/main" val="31856638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22879DA-D686-0D4D-80EB-863FFA9E98FE}"/>
              </a:ext>
            </a:extLst>
          </p:cNvPr>
          <p:cNvSpPr>
            <a:spLocks noGrp="1" noChangeArrowheads="1"/>
          </p:cNvSpPr>
          <p:nvPr>
            <p:ph type="dt" sz="half" idx="10"/>
          </p:nvPr>
        </p:nvSpPr>
        <p:spPr>
          <a:ln/>
        </p:spPr>
        <p:txBody>
          <a:bodyPr/>
          <a:lstStyle>
            <a:lvl1pPr>
              <a:defRPr/>
            </a:lvl1pPr>
          </a:lstStyle>
          <a:p>
            <a:fld id="{318E06E3-6778-144E-AEB4-3C729398FC07}" type="datetime1">
              <a:rPr lang="en-US" altLang="en-US"/>
              <a:pPr/>
              <a:t>9/21/20</a:t>
            </a:fld>
            <a:endParaRPr lang="en-US" altLang="en-US"/>
          </a:p>
        </p:txBody>
      </p:sp>
      <p:sp>
        <p:nvSpPr>
          <p:cNvPr id="8" name="Rectangle 5">
            <a:extLst>
              <a:ext uri="{FF2B5EF4-FFF2-40B4-BE49-F238E27FC236}">
                <a16:creationId xmlns:a16="http://schemas.microsoft.com/office/drawing/2014/main" id="{5A21F5E9-F62D-034E-A005-108A95EBA4F1}"/>
              </a:ext>
            </a:extLst>
          </p:cNvPr>
          <p:cNvSpPr>
            <a:spLocks noGrp="1" noChangeArrowheads="1"/>
          </p:cNvSpPr>
          <p:nvPr>
            <p:ph type="ftr" sz="quarter" idx="11"/>
          </p:nvPr>
        </p:nvSpPr>
        <p:spPr>
          <a:ln/>
        </p:spPr>
        <p:txBody>
          <a:bodyPr/>
          <a:lstStyle>
            <a:lvl1pPr>
              <a:defRPr/>
            </a:lvl1pPr>
          </a:lstStyle>
          <a:p>
            <a:r>
              <a:rPr lang="en-US" altLang="en-US"/>
              <a:t>Copyright © 2010  R.R. Dickerson</a:t>
            </a:r>
          </a:p>
        </p:txBody>
      </p:sp>
      <p:sp>
        <p:nvSpPr>
          <p:cNvPr id="9" name="Rectangle 6">
            <a:extLst>
              <a:ext uri="{FF2B5EF4-FFF2-40B4-BE49-F238E27FC236}">
                <a16:creationId xmlns:a16="http://schemas.microsoft.com/office/drawing/2014/main" id="{C69D48D5-4392-7F4D-9673-EC64C471A293}"/>
              </a:ext>
            </a:extLst>
          </p:cNvPr>
          <p:cNvSpPr>
            <a:spLocks noGrp="1" noChangeArrowheads="1"/>
          </p:cNvSpPr>
          <p:nvPr>
            <p:ph type="sldNum" sz="quarter" idx="12"/>
          </p:nvPr>
        </p:nvSpPr>
        <p:spPr>
          <a:ln/>
        </p:spPr>
        <p:txBody>
          <a:bodyPr/>
          <a:lstStyle>
            <a:lvl1pPr>
              <a:defRPr/>
            </a:lvl1pPr>
          </a:lstStyle>
          <a:p>
            <a:fld id="{58AA8E85-BAD8-1348-8424-0C0D794E45C5}" type="slidenum">
              <a:rPr lang="en-US" altLang="en-US"/>
              <a:pPr/>
              <a:t>‹#›</a:t>
            </a:fld>
            <a:endParaRPr lang="en-US" altLang="en-US"/>
          </a:p>
        </p:txBody>
      </p:sp>
    </p:spTree>
    <p:extLst>
      <p:ext uri="{BB962C8B-B14F-4D97-AF65-F5344CB8AC3E}">
        <p14:creationId xmlns:p14="http://schemas.microsoft.com/office/powerpoint/2010/main" val="321454776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7C623F6-5172-A64C-BEB4-306A4EC045A8}"/>
              </a:ext>
            </a:extLst>
          </p:cNvPr>
          <p:cNvSpPr>
            <a:spLocks noGrp="1" noChangeArrowheads="1"/>
          </p:cNvSpPr>
          <p:nvPr>
            <p:ph type="dt" sz="half" idx="10"/>
          </p:nvPr>
        </p:nvSpPr>
        <p:spPr>
          <a:ln/>
        </p:spPr>
        <p:txBody>
          <a:bodyPr/>
          <a:lstStyle>
            <a:lvl1pPr>
              <a:defRPr/>
            </a:lvl1pPr>
          </a:lstStyle>
          <a:p>
            <a:fld id="{0D32C339-00E6-A74B-B147-2582FE0A0A34}" type="datetime1">
              <a:rPr lang="en-US" altLang="en-US"/>
              <a:pPr/>
              <a:t>9/21/20</a:t>
            </a:fld>
            <a:endParaRPr lang="en-US" altLang="en-US"/>
          </a:p>
        </p:txBody>
      </p:sp>
      <p:sp>
        <p:nvSpPr>
          <p:cNvPr id="4" name="Rectangle 5">
            <a:extLst>
              <a:ext uri="{FF2B5EF4-FFF2-40B4-BE49-F238E27FC236}">
                <a16:creationId xmlns:a16="http://schemas.microsoft.com/office/drawing/2014/main" id="{6A9A8457-01F5-A442-A67A-BD956D8F6B36}"/>
              </a:ext>
            </a:extLst>
          </p:cNvPr>
          <p:cNvSpPr>
            <a:spLocks noGrp="1" noChangeArrowheads="1"/>
          </p:cNvSpPr>
          <p:nvPr>
            <p:ph type="ftr" sz="quarter" idx="11"/>
          </p:nvPr>
        </p:nvSpPr>
        <p:spPr>
          <a:ln/>
        </p:spPr>
        <p:txBody>
          <a:bodyPr/>
          <a:lstStyle>
            <a:lvl1pPr>
              <a:defRPr/>
            </a:lvl1pPr>
          </a:lstStyle>
          <a:p>
            <a:r>
              <a:rPr lang="en-US" altLang="en-US"/>
              <a:t>Copyright © 2010  R.R. Dickerson</a:t>
            </a:r>
          </a:p>
        </p:txBody>
      </p:sp>
      <p:sp>
        <p:nvSpPr>
          <p:cNvPr id="5" name="Rectangle 6">
            <a:extLst>
              <a:ext uri="{FF2B5EF4-FFF2-40B4-BE49-F238E27FC236}">
                <a16:creationId xmlns:a16="http://schemas.microsoft.com/office/drawing/2014/main" id="{9C1FE73C-6879-5D48-BBCE-7228CBAB836C}"/>
              </a:ext>
            </a:extLst>
          </p:cNvPr>
          <p:cNvSpPr>
            <a:spLocks noGrp="1" noChangeArrowheads="1"/>
          </p:cNvSpPr>
          <p:nvPr>
            <p:ph type="sldNum" sz="quarter" idx="12"/>
          </p:nvPr>
        </p:nvSpPr>
        <p:spPr>
          <a:ln/>
        </p:spPr>
        <p:txBody>
          <a:bodyPr/>
          <a:lstStyle>
            <a:lvl1pPr>
              <a:defRPr/>
            </a:lvl1pPr>
          </a:lstStyle>
          <a:p>
            <a:fld id="{21D81CF6-F71A-1A48-8FB9-388F1FE08368}" type="slidenum">
              <a:rPr lang="en-US" altLang="en-US"/>
              <a:pPr/>
              <a:t>‹#›</a:t>
            </a:fld>
            <a:endParaRPr lang="en-US" altLang="en-US"/>
          </a:p>
        </p:txBody>
      </p:sp>
    </p:spTree>
    <p:extLst>
      <p:ext uri="{BB962C8B-B14F-4D97-AF65-F5344CB8AC3E}">
        <p14:creationId xmlns:p14="http://schemas.microsoft.com/office/powerpoint/2010/main" val="4117801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9FBA8C6-70B9-F240-92E7-B98383AE7DE6}"/>
              </a:ext>
            </a:extLst>
          </p:cNvPr>
          <p:cNvSpPr>
            <a:spLocks noGrp="1" noChangeArrowheads="1"/>
          </p:cNvSpPr>
          <p:nvPr>
            <p:ph type="dt" sz="half" idx="10"/>
          </p:nvPr>
        </p:nvSpPr>
        <p:spPr>
          <a:ln/>
        </p:spPr>
        <p:txBody>
          <a:bodyPr/>
          <a:lstStyle>
            <a:lvl1pPr>
              <a:defRPr/>
            </a:lvl1pPr>
          </a:lstStyle>
          <a:p>
            <a:fld id="{5EC3F280-7667-304D-AF33-F4423F1B72C5}" type="datetime1">
              <a:rPr lang="en-US" altLang="en-US"/>
              <a:pPr/>
              <a:t>9/21/20</a:t>
            </a:fld>
            <a:endParaRPr lang="en-US" altLang="en-US"/>
          </a:p>
        </p:txBody>
      </p:sp>
      <p:sp>
        <p:nvSpPr>
          <p:cNvPr id="3" name="Rectangle 5">
            <a:extLst>
              <a:ext uri="{FF2B5EF4-FFF2-40B4-BE49-F238E27FC236}">
                <a16:creationId xmlns:a16="http://schemas.microsoft.com/office/drawing/2014/main" id="{202ADE58-A0C5-824D-BBE5-B5FEFDF8AE02}"/>
              </a:ext>
            </a:extLst>
          </p:cNvPr>
          <p:cNvSpPr>
            <a:spLocks noGrp="1" noChangeArrowheads="1"/>
          </p:cNvSpPr>
          <p:nvPr>
            <p:ph type="ftr" sz="quarter" idx="11"/>
          </p:nvPr>
        </p:nvSpPr>
        <p:spPr>
          <a:ln/>
        </p:spPr>
        <p:txBody>
          <a:bodyPr/>
          <a:lstStyle>
            <a:lvl1pPr>
              <a:defRPr/>
            </a:lvl1pPr>
          </a:lstStyle>
          <a:p>
            <a:r>
              <a:rPr lang="en-US" altLang="en-US"/>
              <a:t>Copyright © 2010  R.R. Dickerson</a:t>
            </a:r>
          </a:p>
        </p:txBody>
      </p:sp>
      <p:sp>
        <p:nvSpPr>
          <p:cNvPr id="4" name="Rectangle 6">
            <a:extLst>
              <a:ext uri="{FF2B5EF4-FFF2-40B4-BE49-F238E27FC236}">
                <a16:creationId xmlns:a16="http://schemas.microsoft.com/office/drawing/2014/main" id="{8500FB12-940D-3144-BCC8-6ED84B85A7DD}"/>
              </a:ext>
            </a:extLst>
          </p:cNvPr>
          <p:cNvSpPr>
            <a:spLocks noGrp="1" noChangeArrowheads="1"/>
          </p:cNvSpPr>
          <p:nvPr>
            <p:ph type="sldNum" sz="quarter" idx="12"/>
          </p:nvPr>
        </p:nvSpPr>
        <p:spPr>
          <a:ln/>
        </p:spPr>
        <p:txBody>
          <a:bodyPr/>
          <a:lstStyle>
            <a:lvl1pPr>
              <a:defRPr/>
            </a:lvl1pPr>
          </a:lstStyle>
          <a:p>
            <a:fld id="{F102FADD-5133-5341-998F-398DD4C62A0C}" type="slidenum">
              <a:rPr lang="en-US" altLang="en-US"/>
              <a:pPr/>
              <a:t>‹#›</a:t>
            </a:fld>
            <a:endParaRPr lang="en-US" altLang="en-US"/>
          </a:p>
        </p:txBody>
      </p:sp>
    </p:spTree>
    <p:extLst>
      <p:ext uri="{BB962C8B-B14F-4D97-AF65-F5344CB8AC3E}">
        <p14:creationId xmlns:p14="http://schemas.microsoft.com/office/powerpoint/2010/main" val="13546389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EB76565-B195-DF4A-9F91-C199A189FAB9}"/>
              </a:ext>
            </a:extLst>
          </p:cNvPr>
          <p:cNvSpPr>
            <a:spLocks noGrp="1" noChangeArrowheads="1"/>
          </p:cNvSpPr>
          <p:nvPr>
            <p:ph type="dt" sz="half" idx="10"/>
          </p:nvPr>
        </p:nvSpPr>
        <p:spPr>
          <a:ln/>
        </p:spPr>
        <p:txBody>
          <a:bodyPr/>
          <a:lstStyle>
            <a:lvl1pPr>
              <a:defRPr/>
            </a:lvl1pPr>
          </a:lstStyle>
          <a:p>
            <a:fld id="{814B0389-3424-4549-BE56-1B73C18EBB68}" type="datetime1">
              <a:rPr lang="en-US" altLang="en-US"/>
              <a:pPr/>
              <a:t>9/21/20</a:t>
            </a:fld>
            <a:endParaRPr lang="en-US" altLang="en-US"/>
          </a:p>
        </p:txBody>
      </p:sp>
      <p:sp>
        <p:nvSpPr>
          <p:cNvPr id="6" name="Rectangle 5">
            <a:extLst>
              <a:ext uri="{FF2B5EF4-FFF2-40B4-BE49-F238E27FC236}">
                <a16:creationId xmlns:a16="http://schemas.microsoft.com/office/drawing/2014/main" id="{12D3ABCF-6B2F-724A-8CB3-4B58F4B8B486}"/>
              </a:ext>
            </a:extLst>
          </p:cNvPr>
          <p:cNvSpPr>
            <a:spLocks noGrp="1" noChangeArrowheads="1"/>
          </p:cNvSpPr>
          <p:nvPr>
            <p:ph type="ftr" sz="quarter" idx="11"/>
          </p:nvPr>
        </p:nvSpPr>
        <p:spPr>
          <a:ln/>
        </p:spPr>
        <p:txBody>
          <a:bodyPr/>
          <a:lstStyle>
            <a:lvl1pPr>
              <a:defRPr/>
            </a:lvl1pPr>
          </a:lstStyle>
          <a:p>
            <a:r>
              <a:rPr lang="en-US" altLang="en-US"/>
              <a:t>Copyright © 2010  R.R. Dickerson</a:t>
            </a:r>
          </a:p>
        </p:txBody>
      </p:sp>
      <p:sp>
        <p:nvSpPr>
          <p:cNvPr id="7" name="Rectangle 6">
            <a:extLst>
              <a:ext uri="{FF2B5EF4-FFF2-40B4-BE49-F238E27FC236}">
                <a16:creationId xmlns:a16="http://schemas.microsoft.com/office/drawing/2014/main" id="{508F6795-98FC-0F48-A108-7B03B788403C}"/>
              </a:ext>
            </a:extLst>
          </p:cNvPr>
          <p:cNvSpPr>
            <a:spLocks noGrp="1" noChangeArrowheads="1"/>
          </p:cNvSpPr>
          <p:nvPr>
            <p:ph type="sldNum" sz="quarter" idx="12"/>
          </p:nvPr>
        </p:nvSpPr>
        <p:spPr>
          <a:ln/>
        </p:spPr>
        <p:txBody>
          <a:bodyPr/>
          <a:lstStyle>
            <a:lvl1pPr>
              <a:defRPr/>
            </a:lvl1pPr>
          </a:lstStyle>
          <a:p>
            <a:fld id="{289C98AE-19BD-5B43-A01B-57F370C5B1F2}" type="slidenum">
              <a:rPr lang="en-US" altLang="en-US"/>
              <a:pPr/>
              <a:t>‹#›</a:t>
            </a:fld>
            <a:endParaRPr lang="en-US" altLang="en-US"/>
          </a:p>
        </p:txBody>
      </p:sp>
    </p:spTree>
    <p:extLst>
      <p:ext uri="{BB962C8B-B14F-4D97-AF65-F5344CB8AC3E}">
        <p14:creationId xmlns:p14="http://schemas.microsoft.com/office/powerpoint/2010/main" val="3607154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D9B3E56-93C3-D048-9572-B6152A9207B2}"/>
              </a:ext>
            </a:extLst>
          </p:cNvPr>
          <p:cNvSpPr>
            <a:spLocks noGrp="1" noChangeArrowheads="1"/>
          </p:cNvSpPr>
          <p:nvPr>
            <p:ph type="dt" sz="half" idx="10"/>
          </p:nvPr>
        </p:nvSpPr>
        <p:spPr>
          <a:ln/>
        </p:spPr>
        <p:txBody>
          <a:bodyPr/>
          <a:lstStyle>
            <a:lvl1pPr>
              <a:defRPr/>
            </a:lvl1pPr>
          </a:lstStyle>
          <a:p>
            <a:fld id="{416BBB6D-D3D3-7A44-B64A-BE95C7F681F1}" type="datetime1">
              <a:rPr lang="en-US" altLang="en-US"/>
              <a:pPr/>
              <a:t>9/21/20</a:t>
            </a:fld>
            <a:endParaRPr lang="en-US" altLang="en-US"/>
          </a:p>
        </p:txBody>
      </p:sp>
      <p:sp>
        <p:nvSpPr>
          <p:cNvPr id="6" name="Rectangle 5">
            <a:extLst>
              <a:ext uri="{FF2B5EF4-FFF2-40B4-BE49-F238E27FC236}">
                <a16:creationId xmlns:a16="http://schemas.microsoft.com/office/drawing/2014/main" id="{8499D3AF-EF30-424A-884C-484F51A4F970}"/>
              </a:ext>
            </a:extLst>
          </p:cNvPr>
          <p:cNvSpPr>
            <a:spLocks noGrp="1" noChangeArrowheads="1"/>
          </p:cNvSpPr>
          <p:nvPr>
            <p:ph type="ftr" sz="quarter" idx="11"/>
          </p:nvPr>
        </p:nvSpPr>
        <p:spPr>
          <a:ln/>
        </p:spPr>
        <p:txBody>
          <a:bodyPr/>
          <a:lstStyle>
            <a:lvl1pPr>
              <a:defRPr/>
            </a:lvl1pPr>
          </a:lstStyle>
          <a:p>
            <a:r>
              <a:rPr lang="en-US" altLang="en-US"/>
              <a:t>Copyright © 2010  R.R. Dickerson</a:t>
            </a:r>
          </a:p>
        </p:txBody>
      </p:sp>
      <p:sp>
        <p:nvSpPr>
          <p:cNvPr id="7" name="Rectangle 6">
            <a:extLst>
              <a:ext uri="{FF2B5EF4-FFF2-40B4-BE49-F238E27FC236}">
                <a16:creationId xmlns:a16="http://schemas.microsoft.com/office/drawing/2014/main" id="{FD12F262-C0A1-AF4E-8AE0-E13728BD70D9}"/>
              </a:ext>
            </a:extLst>
          </p:cNvPr>
          <p:cNvSpPr>
            <a:spLocks noGrp="1" noChangeArrowheads="1"/>
          </p:cNvSpPr>
          <p:nvPr>
            <p:ph type="sldNum" sz="quarter" idx="12"/>
          </p:nvPr>
        </p:nvSpPr>
        <p:spPr>
          <a:ln/>
        </p:spPr>
        <p:txBody>
          <a:bodyPr/>
          <a:lstStyle>
            <a:lvl1pPr>
              <a:defRPr/>
            </a:lvl1pPr>
          </a:lstStyle>
          <a:p>
            <a:fld id="{7D04658D-B38F-654B-BC23-0083A14B36FF}" type="slidenum">
              <a:rPr lang="en-US" altLang="en-US"/>
              <a:pPr/>
              <a:t>‹#›</a:t>
            </a:fld>
            <a:endParaRPr lang="en-US" altLang="en-US"/>
          </a:p>
        </p:txBody>
      </p:sp>
    </p:spTree>
    <p:extLst>
      <p:ext uri="{BB962C8B-B14F-4D97-AF65-F5344CB8AC3E}">
        <p14:creationId xmlns:p14="http://schemas.microsoft.com/office/powerpoint/2010/main" val="233840679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213572A-3A63-BF49-9D57-628DF4BD7C49}"/>
              </a:ext>
            </a:extLst>
          </p:cNvPr>
          <p:cNvSpPr>
            <a:spLocks noGrp="1" noChangeArrowheads="1"/>
          </p:cNvSpPr>
          <p:nvPr>
            <p:ph type="dt" sz="half" idx="10"/>
          </p:nvPr>
        </p:nvSpPr>
        <p:spPr>
          <a:ln/>
        </p:spPr>
        <p:txBody>
          <a:bodyPr/>
          <a:lstStyle>
            <a:lvl1pPr>
              <a:defRPr/>
            </a:lvl1pPr>
          </a:lstStyle>
          <a:p>
            <a:fld id="{7578CF78-E381-0042-99CF-ED22AD789C79}" type="datetime1">
              <a:rPr lang="en-US" altLang="en-US"/>
              <a:pPr/>
              <a:t>9/21/20</a:t>
            </a:fld>
            <a:endParaRPr lang="en-US" altLang="en-US"/>
          </a:p>
        </p:txBody>
      </p:sp>
      <p:sp>
        <p:nvSpPr>
          <p:cNvPr id="5" name="Rectangle 5">
            <a:extLst>
              <a:ext uri="{FF2B5EF4-FFF2-40B4-BE49-F238E27FC236}">
                <a16:creationId xmlns:a16="http://schemas.microsoft.com/office/drawing/2014/main" id="{E8F46822-DC3C-F54B-A64A-97A44A76C9A2}"/>
              </a:ext>
            </a:extLst>
          </p:cNvPr>
          <p:cNvSpPr>
            <a:spLocks noGrp="1" noChangeArrowheads="1"/>
          </p:cNvSpPr>
          <p:nvPr>
            <p:ph type="ftr" sz="quarter" idx="11"/>
          </p:nvPr>
        </p:nvSpPr>
        <p:spPr>
          <a:ln/>
        </p:spPr>
        <p:txBody>
          <a:bodyPr/>
          <a:lstStyle>
            <a:lvl1pPr>
              <a:defRPr/>
            </a:lvl1pPr>
          </a:lstStyle>
          <a:p>
            <a:r>
              <a:rPr lang="en-US" altLang="en-US"/>
              <a:t>Copyright © 2010  R.R. Dickerson</a:t>
            </a:r>
          </a:p>
        </p:txBody>
      </p:sp>
      <p:sp>
        <p:nvSpPr>
          <p:cNvPr id="6" name="Rectangle 6">
            <a:extLst>
              <a:ext uri="{FF2B5EF4-FFF2-40B4-BE49-F238E27FC236}">
                <a16:creationId xmlns:a16="http://schemas.microsoft.com/office/drawing/2014/main" id="{36153D7A-FB0A-6D45-B5E4-0330D873C596}"/>
              </a:ext>
            </a:extLst>
          </p:cNvPr>
          <p:cNvSpPr>
            <a:spLocks noGrp="1" noChangeArrowheads="1"/>
          </p:cNvSpPr>
          <p:nvPr>
            <p:ph type="sldNum" sz="quarter" idx="12"/>
          </p:nvPr>
        </p:nvSpPr>
        <p:spPr>
          <a:ln/>
        </p:spPr>
        <p:txBody>
          <a:bodyPr/>
          <a:lstStyle>
            <a:lvl1pPr>
              <a:defRPr/>
            </a:lvl1pPr>
          </a:lstStyle>
          <a:p>
            <a:fld id="{ADCFCFEA-E7A9-D649-8A53-9AB57735625B}" type="slidenum">
              <a:rPr lang="en-US" altLang="en-US"/>
              <a:pPr/>
              <a:t>‹#›</a:t>
            </a:fld>
            <a:endParaRPr lang="en-US" altLang="en-US"/>
          </a:p>
        </p:txBody>
      </p:sp>
    </p:spTree>
    <p:extLst>
      <p:ext uri="{BB962C8B-B14F-4D97-AF65-F5344CB8AC3E}">
        <p14:creationId xmlns:p14="http://schemas.microsoft.com/office/powerpoint/2010/main" val="271566922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6154E6C-C339-9741-B476-0AF59002F7BD}"/>
              </a:ext>
            </a:extLst>
          </p:cNvPr>
          <p:cNvSpPr>
            <a:spLocks noGrp="1" noChangeArrowheads="1"/>
          </p:cNvSpPr>
          <p:nvPr>
            <p:ph type="dt" sz="half" idx="10"/>
          </p:nvPr>
        </p:nvSpPr>
        <p:spPr>
          <a:ln/>
        </p:spPr>
        <p:txBody>
          <a:bodyPr/>
          <a:lstStyle>
            <a:lvl1pPr>
              <a:defRPr/>
            </a:lvl1pPr>
          </a:lstStyle>
          <a:p>
            <a:fld id="{C32511CB-0EF1-754F-84D9-4F45EBF12AE6}" type="datetime1">
              <a:rPr lang="en-US" altLang="en-US"/>
              <a:pPr/>
              <a:t>9/21/20</a:t>
            </a:fld>
            <a:endParaRPr lang="en-US" altLang="en-US"/>
          </a:p>
        </p:txBody>
      </p:sp>
      <p:sp>
        <p:nvSpPr>
          <p:cNvPr id="5" name="Rectangle 5">
            <a:extLst>
              <a:ext uri="{FF2B5EF4-FFF2-40B4-BE49-F238E27FC236}">
                <a16:creationId xmlns:a16="http://schemas.microsoft.com/office/drawing/2014/main" id="{58DB856E-9F5A-564B-8585-3CBC553D4060}"/>
              </a:ext>
            </a:extLst>
          </p:cNvPr>
          <p:cNvSpPr>
            <a:spLocks noGrp="1" noChangeArrowheads="1"/>
          </p:cNvSpPr>
          <p:nvPr>
            <p:ph type="ftr" sz="quarter" idx="11"/>
          </p:nvPr>
        </p:nvSpPr>
        <p:spPr>
          <a:ln/>
        </p:spPr>
        <p:txBody>
          <a:bodyPr/>
          <a:lstStyle>
            <a:lvl1pPr>
              <a:defRPr/>
            </a:lvl1pPr>
          </a:lstStyle>
          <a:p>
            <a:r>
              <a:rPr lang="en-US" altLang="en-US"/>
              <a:t>Copyright © 2010  R.R. Dickerson</a:t>
            </a:r>
          </a:p>
        </p:txBody>
      </p:sp>
      <p:sp>
        <p:nvSpPr>
          <p:cNvPr id="6" name="Rectangle 6">
            <a:extLst>
              <a:ext uri="{FF2B5EF4-FFF2-40B4-BE49-F238E27FC236}">
                <a16:creationId xmlns:a16="http://schemas.microsoft.com/office/drawing/2014/main" id="{59847BA0-C8E7-DF4B-B500-36A44EC2665C}"/>
              </a:ext>
            </a:extLst>
          </p:cNvPr>
          <p:cNvSpPr>
            <a:spLocks noGrp="1" noChangeArrowheads="1"/>
          </p:cNvSpPr>
          <p:nvPr>
            <p:ph type="sldNum" sz="quarter" idx="12"/>
          </p:nvPr>
        </p:nvSpPr>
        <p:spPr>
          <a:ln/>
        </p:spPr>
        <p:txBody>
          <a:bodyPr/>
          <a:lstStyle>
            <a:lvl1pPr>
              <a:defRPr/>
            </a:lvl1pPr>
          </a:lstStyle>
          <a:p>
            <a:fld id="{FA0FDFF0-2C05-B940-9885-CD2182197E72}" type="slidenum">
              <a:rPr lang="en-US" altLang="en-US"/>
              <a:pPr/>
              <a:t>‹#›</a:t>
            </a:fld>
            <a:endParaRPr lang="en-US" altLang="en-US"/>
          </a:p>
        </p:txBody>
      </p:sp>
    </p:spTree>
    <p:extLst>
      <p:ext uri="{BB962C8B-B14F-4D97-AF65-F5344CB8AC3E}">
        <p14:creationId xmlns:p14="http://schemas.microsoft.com/office/powerpoint/2010/main" val="47576578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hart Placeholder 2"/>
          <p:cNvSpPr>
            <a:spLocks noGrp="1"/>
          </p:cNvSpPr>
          <p:nvPr>
            <p:ph type="ch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C2A85EA-FE16-3C40-90BF-DD371B752B86}"/>
              </a:ext>
            </a:extLst>
          </p:cNvPr>
          <p:cNvSpPr>
            <a:spLocks noGrp="1" noChangeArrowheads="1"/>
          </p:cNvSpPr>
          <p:nvPr>
            <p:ph type="dt" sz="half" idx="10"/>
          </p:nvPr>
        </p:nvSpPr>
        <p:spPr>
          <a:ln/>
        </p:spPr>
        <p:txBody>
          <a:bodyPr/>
          <a:lstStyle>
            <a:lvl1pPr>
              <a:defRPr/>
            </a:lvl1pPr>
          </a:lstStyle>
          <a:p>
            <a:fld id="{24D04DC0-5B6F-B349-AD8C-975D956F9D52}" type="datetime1">
              <a:rPr lang="en-US" altLang="en-US"/>
              <a:pPr/>
              <a:t>9/21/20</a:t>
            </a:fld>
            <a:endParaRPr lang="en-US" altLang="en-US"/>
          </a:p>
        </p:txBody>
      </p:sp>
      <p:sp>
        <p:nvSpPr>
          <p:cNvPr id="6" name="Rectangle 5">
            <a:extLst>
              <a:ext uri="{FF2B5EF4-FFF2-40B4-BE49-F238E27FC236}">
                <a16:creationId xmlns:a16="http://schemas.microsoft.com/office/drawing/2014/main" id="{170525E8-CB30-4B4F-B3F7-B87EC0769905}"/>
              </a:ext>
            </a:extLst>
          </p:cNvPr>
          <p:cNvSpPr>
            <a:spLocks noGrp="1" noChangeArrowheads="1"/>
          </p:cNvSpPr>
          <p:nvPr>
            <p:ph type="ftr" sz="quarter" idx="11"/>
          </p:nvPr>
        </p:nvSpPr>
        <p:spPr>
          <a:ln/>
        </p:spPr>
        <p:txBody>
          <a:bodyPr/>
          <a:lstStyle>
            <a:lvl1pPr>
              <a:defRPr/>
            </a:lvl1pPr>
          </a:lstStyle>
          <a:p>
            <a:r>
              <a:rPr lang="en-US" altLang="en-US"/>
              <a:t>Copyright © 2010  R.R. Dickerson</a:t>
            </a:r>
          </a:p>
        </p:txBody>
      </p:sp>
      <p:sp>
        <p:nvSpPr>
          <p:cNvPr id="7" name="Rectangle 6">
            <a:extLst>
              <a:ext uri="{FF2B5EF4-FFF2-40B4-BE49-F238E27FC236}">
                <a16:creationId xmlns:a16="http://schemas.microsoft.com/office/drawing/2014/main" id="{8445E7FF-528D-D54F-8265-6991C7C13366}"/>
              </a:ext>
            </a:extLst>
          </p:cNvPr>
          <p:cNvSpPr>
            <a:spLocks noGrp="1" noChangeArrowheads="1"/>
          </p:cNvSpPr>
          <p:nvPr>
            <p:ph type="sldNum" sz="quarter" idx="12"/>
          </p:nvPr>
        </p:nvSpPr>
        <p:spPr>
          <a:ln/>
        </p:spPr>
        <p:txBody>
          <a:bodyPr/>
          <a:lstStyle>
            <a:lvl1pPr>
              <a:defRPr/>
            </a:lvl1pPr>
          </a:lstStyle>
          <a:p>
            <a:fld id="{AAED3E76-FA98-5948-B630-1804DA7A61C1}" type="slidenum">
              <a:rPr lang="en-US" altLang="en-US"/>
              <a:pPr/>
              <a:t>‹#›</a:t>
            </a:fld>
            <a:endParaRPr lang="en-US" altLang="en-US"/>
          </a:p>
        </p:txBody>
      </p:sp>
    </p:spTree>
    <p:extLst>
      <p:ext uri="{BB962C8B-B14F-4D97-AF65-F5344CB8AC3E}">
        <p14:creationId xmlns:p14="http://schemas.microsoft.com/office/powerpoint/2010/main" val="300648100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B4B37BDB-23CD-954E-974C-4775DDAB04B8}"/>
              </a:ext>
            </a:extLst>
          </p:cNvPr>
          <p:cNvSpPr>
            <a:spLocks noGrp="1" noChangeArrowheads="1"/>
          </p:cNvSpPr>
          <p:nvPr>
            <p:ph type="dt" sz="half" idx="10"/>
          </p:nvPr>
        </p:nvSpPr>
        <p:spPr>
          <a:ln/>
        </p:spPr>
        <p:txBody>
          <a:bodyPr/>
          <a:lstStyle>
            <a:lvl1pPr>
              <a:defRPr/>
            </a:lvl1pPr>
          </a:lstStyle>
          <a:p>
            <a:fld id="{200AE75A-AFCC-0F44-A386-E7385FD12E4D}" type="datetime1">
              <a:rPr lang="en-US" altLang="en-US"/>
              <a:pPr/>
              <a:t>9/21/20</a:t>
            </a:fld>
            <a:endParaRPr lang="en-US" altLang="en-US"/>
          </a:p>
        </p:txBody>
      </p:sp>
      <p:sp>
        <p:nvSpPr>
          <p:cNvPr id="5" name="Rectangle 5">
            <a:extLst>
              <a:ext uri="{FF2B5EF4-FFF2-40B4-BE49-F238E27FC236}">
                <a16:creationId xmlns:a16="http://schemas.microsoft.com/office/drawing/2014/main" id="{3D7DE2E6-62B4-7C47-8074-2903A39F3492}"/>
              </a:ext>
            </a:extLst>
          </p:cNvPr>
          <p:cNvSpPr>
            <a:spLocks noGrp="1" noChangeArrowheads="1"/>
          </p:cNvSpPr>
          <p:nvPr>
            <p:ph type="ftr" sz="quarter" idx="11"/>
          </p:nvPr>
        </p:nvSpPr>
        <p:spPr>
          <a:ln/>
        </p:spPr>
        <p:txBody>
          <a:bodyPr/>
          <a:lstStyle>
            <a:lvl1pPr>
              <a:defRPr/>
            </a:lvl1pPr>
          </a:lstStyle>
          <a:p>
            <a:r>
              <a:rPr lang="en-US" altLang="en-US"/>
              <a:t>Copyright © 2010  R.R. Dickerson</a:t>
            </a:r>
          </a:p>
        </p:txBody>
      </p:sp>
      <p:sp>
        <p:nvSpPr>
          <p:cNvPr id="6" name="Rectangle 6">
            <a:extLst>
              <a:ext uri="{FF2B5EF4-FFF2-40B4-BE49-F238E27FC236}">
                <a16:creationId xmlns:a16="http://schemas.microsoft.com/office/drawing/2014/main" id="{158DA187-0922-9849-ABA6-B11EE2D4193E}"/>
              </a:ext>
            </a:extLst>
          </p:cNvPr>
          <p:cNvSpPr>
            <a:spLocks noGrp="1" noChangeArrowheads="1"/>
          </p:cNvSpPr>
          <p:nvPr>
            <p:ph type="sldNum" sz="quarter" idx="12"/>
          </p:nvPr>
        </p:nvSpPr>
        <p:spPr>
          <a:ln/>
        </p:spPr>
        <p:txBody>
          <a:bodyPr/>
          <a:lstStyle>
            <a:lvl1pPr>
              <a:defRPr/>
            </a:lvl1pPr>
          </a:lstStyle>
          <a:p>
            <a:fld id="{C42C7270-F0FA-B048-A36D-637EDF59CC7E}" type="slidenum">
              <a:rPr lang="en-US" altLang="en-US"/>
              <a:pPr/>
              <a:t>‹#›</a:t>
            </a:fld>
            <a:endParaRPr lang="en-US" altLang="en-US"/>
          </a:p>
        </p:txBody>
      </p:sp>
    </p:spTree>
    <p:extLst>
      <p:ext uri="{BB962C8B-B14F-4D97-AF65-F5344CB8AC3E}">
        <p14:creationId xmlns:p14="http://schemas.microsoft.com/office/powerpoint/2010/main" val="22928919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4497762-DFA9-9F47-A555-9900D590607A}"/>
              </a:ext>
            </a:extLst>
          </p:cNvPr>
          <p:cNvSpPr>
            <a:spLocks noGrp="1"/>
          </p:cNvSpPr>
          <p:nvPr>
            <p:ph type="dt" sz="half" idx="10"/>
          </p:nvPr>
        </p:nvSpPr>
        <p:spPr/>
        <p:txBody>
          <a:bodyPr/>
          <a:lstStyle>
            <a:lvl1pPr>
              <a:defRPr>
                <a:latin typeface="Arial" panose="020B0604020202020204" pitchFamily="34" charset="0"/>
              </a:defRPr>
            </a:lvl1pPr>
          </a:lstStyle>
          <a:p>
            <a:fld id="{84F53B42-BF8F-5947-996E-8AE789E43EB2}" type="datetime1">
              <a:rPr lang="en-US" altLang="en-US"/>
              <a:pPr/>
              <a:t>9/21/20</a:t>
            </a:fld>
            <a:endParaRPr lang="en-US" altLang="en-US"/>
          </a:p>
        </p:txBody>
      </p:sp>
      <p:sp>
        <p:nvSpPr>
          <p:cNvPr id="4" name="Footer Placeholder 3">
            <a:extLst>
              <a:ext uri="{FF2B5EF4-FFF2-40B4-BE49-F238E27FC236}">
                <a16:creationId xmlns:a16="http://schemas.microsoft.com/office/drawing/2014/main" id="{D94BE6A4-456E-0C41-8045-6FB9C135245B}"/>
              </a:ext>
            </a:extLst>
          </p:cNvPr>
          <p:cNvSpPr>
            <a:spLocks noGrp="1"/>
          </p:cNvSpPr>
          <p:nvPr>
            <p:ph type="ftr" sz="quarter" idx="11"/>
          </p:nvPr>
        </p:nvSpPr>
        <p:spPr/>
        <p:txBody>
          <a:bodyPr/>
          <a:lstStyle>
            <a:lvl1pPr algn="l">
              <a:defRPr>
                <a:latin typeface="Arial" panose="020B0604020202020204" pitchFamily="34" charset="0"/>
              </a:defRPr>
            </a:lvl1pPr>
          </a:lstStyle>
          <a:p>
            <a:r>
              <a:rPr lang="en-US" altLang="en-US"/>
              <a:t>Copyright © 2010  R.R. Dickerson</a:t>
            </a:r>
          </a:p>
        </p:txBody>
      </p:sp>
      <p:sp>
        <p:nvSpPr>
          <p:cNvPr id="5" name="Slide Number Placeholder 4">
            <a:extLst>
              <a:ext uri="{FF2B5EF4-FFF2-40B4-BE49-F238E27FC236}">
                <a16:creationId xmlns:a16="http://schemas.microsoft.com/office/drawing/2014/main" id="{7E4C9D45-50FB-EC48-ACEC-49BAA146BEEA}"/>
              </a:ext>
            </a:extLst>
          </p:cNvPr>
          <p:cNvSpPr>
            <a:spLocks noGrp="1"/>
          </p:cNvSpPr>
          <p:nvPr>
            <p:ph type="sldNum" sz="quarter" idx="12"/>
          </p:nvPr>
        </p:nvSpPr>
        <p:spPr/>
        <p:txBody>
          <a:bodyPr/>
          <a:lstStyle>
            <a:lvl1pPr>
              <a:defRPr>
                <a:latin typeface="Arial" panose="020B0604020202020204" pitchFamily="34" charset="0"/>
              </a:defRPr>
            </a:lvl1pPr>
          </a:lstStyle>
          <a:p>
            <a:fld id="{A0A3A08F-F2B5-7A41-AE9E-3281666C0B6F}" type="slidenum">
              <a:rPr lang="en-US" altLang="en-US"/>
              <a:pPr/>
              <a:t>‹#›</a:t>
            </a:fld>
            <a:endParaRPr lang="en-US" altLang="en-US"/>
          </a:p>
        </p:txBody>
      </p:sp>
    </p:spTree>
    <p:extLst>
      <p:ext uri="{BB962C8B-B14F-4D97-AF65-F5344CB8AC3E}">
        <p14:creationId xmlns:p14="http://schemas.microsoft.com/office/powerpoint/2010/main" val="40543660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8300F24-F948-5341-8D00-084A46E2E14E}"/>
              </a:ext>
            </a:extLst>
          </p:cNvPr>
          <p:cNvSpPr>
            <a:spLocks noGrp="1" noChangeArrowheads="1"/>
          </p:cNvSpPr>
          <p:nvPr>
            <p:ph type="dt" sz="half" idx="10"/>
          </p:nvPr>
        </p:nvSpPr>
        <p:spPr>
          <a:ln/>
        </p:spPr>
        <p:txBody>
          <a:bodyPr/>
          <a:lstStyle>
            <a:lvl1pPr>
              <a:defRPr/>
            </a:lvl1pPr>
          </a:lstStyle>
          <a:p>
            <a:fld id="{9FB20CB8-41F5-C241-923A-379F60A97B32}" type="datetime1">
              <a:rPr lang="en-US" altLang="en-US"/>
              <a:pPr/>
              <a:t>9/21/20</a:t>
            </a:fld>
            <a:endParaRPr lang="en-US" altLang="en-US"/>
          </a:p>
        </p:txBody>
      </p:sp>
      <p:sp>
        <p:nvSpPr>
          <p:cNvPr id="5" name="Rectangle 5">
            <a:extLst>
              <a:ext uri="{FF2B5EF4-FFF2-40B4-BE49-F238E27FC236}">
                <a16:creationId xmlns:a16="http://schemas.microsoft.com/office/drawing/2014/main" id="{F7B5D024-5217-574A-A5A4-5F4CB4749925}"/>
              </a:ext>
            </a:extLst>
          </p:cNvPr>
          <p:cNvSpPr>
            <a:spLocks noGrp="1" noChangeArrowheads="1"/>
          </p:cNvSpPr>
          <p:nvPr>
            <p:ph type="ftr" sz="quarter" idx="11"/>
          </p:nvPr>
        </p:nvSpPr>
        <p:spPr>
          <a:ln/>
        </p:spPr>
        <p:txBody>
          <a:bodyPr/>
          <a:lstStyle>
            <a:lvl1pPr>
              <a:defRPr/>
            </a:lvl1pPr>
          </a:lstStyle>
          <a:p>
            <a:r>
              <a:rPr lang="en-US" altLang="en-US"/>
              <a:t>Copyright © 2010  R.R. Dickerson</a:t>
            </a:r>
          </a:p>
        </p:txBody>
      </p:sp>
      <p:sp>
        <p:nvSpPr>
          <p:cNvPr id="6" name="Rectangle 6">
            <a:extLst>
              <a:ext uri="{FF2B5EF4-FFF2-40B4-BE49-F238E27FC236}">
                <a16:creationId xmlns:a16="http://schemas.microsoft.com/office/drawing/2014/main" id="{E4DF4DDF-C6C0-C34F-B95D-49A62C801F5A}"/>
              </a:ext>
            </a:extLst>
          </p:cNvPr>
          <p:cNvSpPr>
            <a:spLocks noGrp="1" noChangeArrowheads="1"/>
          </p:cNvSpPr>
          <p:nvPr>
            <p:ph type="sldNum" sz="quarter" idx="12"/>
          </p:nvPr>
        </p:nvSpPr>
        <p:spPr>
          <a:ln/>
        </p:spPr>
        <p:txBody>
          <a:bodyPr/>
          <a:lstStyle>
            <a:lvl1pPr>
              <a:defRPr/>
            </a:lvl1pPr>
          </a:lstStyle>
          <a:p>
            <a:fld id="{CE68CABC-6621-7743-8E78-736950AF6E7D}" type="slidenum">
              <a:rPr lang="en-US" altLang="en-US"/>
              <a:pPr/>
              <a:t>‹#›</a:t>
            </a:fld>
            <a:endParaRPr lang="en-US" altLang="en-US"/>
          </a:p>
        </p:txBody>
      </p:sp>
    </p:spTree>
    <p:extLst>
      <p:ext uri="{BB962C8B-B14F-4D97-AF65-F5344CB8AC3E}">
        <p14:creationId xmlns:p14="http://schemas.microsoft.com/office/powerpoint/2010/main" val="150042646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479763C1-E0CD-6943-B596-34C038EB1BA3}"/>
              </a:ext>
            </a:extLst>
          </p:cNvPr>
          <p:cNvSpPr>
            <a:spLocks noGrp="1" noChangeArrowheads="1"/>
          </p:cNvSpPr>
          <p:nvPr>
            <p:ph type="dt" sz="half" idx="10"/>
          </p:nvPr>
        </p:nvSpPr>
        <p:spPr>
          <a:ln/>
        </p:spPr>
        <p:txBody>
          <a:bodyPr/>
          <a:lstStyle>
            <a:lvl1pPr>
              <a:defRPr/>
            </a:lvl1pPr>
          </a:lstStyle>
          <a:p>
            <a:fld id="{71960074-32E7-A64A-961B-E48E233E9735}" type="datetime1">
              <a:rPr lang="en-US" altLang="en-US"/>
              <a:pPr/>
              <a:t>9/21/20</a:t>
            </a:fld>
            <a:endParaRPr lang="en-US" altLang="en-US"/>
          </a:p>
        </p:txBody>
      </p:sp>
      <p:sp>
        <p:nvSpPr>
          <p:cNvPr id="5" name="Rectangle 5">
            <a:extLst>
              <a:ext uri="{FF2B5EF4-FFF2-40B4-BE49-F238E27FC236}">
                <a16:creationId xmlns:a16="http://schemas.microsoft.com/office/drawing/2014/main" id="{518511C9-4F8E-654B-8BFB-061586195E3D}"/>
              </a:ext>
            </a:extLst>
          </p:cNvPr>
          <p:cNvSpPr>
            <a:spLocks noGrp="1" noChangeArrowheads="1"/>
          </p:cNvSpPr>
          <p:nvPr>
            <p:ph type="ftr" sz="quarter" idx="11"/>
          </p:nvPr>
        </p:nvSpPr>
        <p:spPr>
          <a:ln/>
        </p:spPr>
        <p:txBody>
          <a:bodyPr/>
          <a:lstStyle>
            <a:lvl1pPr>
              <a:defRPr/>
            </a:lvl1pPr>
          </a:lstStyle>
          <a:p>
            <a:r>
              <a:rPr lang="en-US" altLang="en-US"/>
              <a:t>Copyright © 2010  R.R. Dickerson</a:t>
            </a:r>
          </a:p>
        </p:txBody>
      </p:sp>
      <p:sp>
        <p:nvSpPr>
          <p:cNvPr id="6" name="Rectangle 6">
            <a:extLst>
              <a:ext uri="{FF2B5EF4-FFF2-40B4-BE49-F238E27FC236}">
                <a16:creationId xmlns:a16="http://schemas.microsoft.com/office/drawing/2014/main" id="{E18FC7D9-2C8E-2B40-B19D-3930B957F72F}"/>
              </a:ext>
            </a:extLst>
          </p:cNvPr>
          <p:cNvSpPr>
            <a:spLocks noGrp="1" noChangeArrowheads="1"/>
          </p:cNvSpPr>
          <p:nvPr>
            <p:ph type="sldNum" sz="quarter" idx="12"/>
          </p:nvPr>
        </p:nvSpPr>
        <p:spPr>
          <a:ln/>
        </p:spPr>
        <p:txBody>
          <a:bodyPr/>
          <a:lstStyle>
            <a:lvl1pPr>
              <a:defRPr/>
            </a:lvl1pPr>
          </a:lstStyle>
          <a:p>
            <a:fld id="{158FEDE9-9C48-E446-AEA3-7AD23695C78C}" type="slidenum">
              <a:rPr lang="en-US" altLang="en-US"/>
              <a:pPr/>
              <a:t>‹#›</a:t>
            </a:fld>
            <a:endParaRPr lang="en-US" altLang="en-US"/>
          </a:p>
        </p:txBody>
      </p:sp>
    </p:spTree>
    <p:extLst>
      <p:ext uri="{BB962C8B-B14F-4D97-AF65-F5344CB8AC3E}">
        <p14:creationId xmlns:p14="http://schemas.microsoft.com/office/powerpoint/2010/main" val="113670436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3FD6456-E82F-E441-B3DF-6C60F7AAE392}"/>
              </a:ext>
            </a:extLst>
          </p:cNvPr>
          <p:cNvSpPr>
            <a:spLocks noGrp="1" noChangeArrowheads="1"/>
          </p:cNvSpPr>
          <p:nvPr>
            <p:ph type="dt" sz="half" idx="10"/>
          </p:nvPr>
        </p:nvSpPr>
        <p:spPr>
          <a:ln/>
        </p:spPr>
        <p:txBody>
          <a:bodyPr/>
          <a:lstStyle>
            <a:lvl1pPr>
              <a:defRPr/>
            </a:lvl1pPr>
          </a:lstStyle>
          <a:p>
            <a:fld id="{F510C9C8-800A-C443-B34D-749B5BA0E93B}" type="datetime1">
              <a:rPr lang="en-US" altLang="en-US"/>
              <a:pPr/>
              <a:t>9/21/20</a:t>
            </a:fld>
            <a:endParaRPr lang="en-US" altLang="en-US"/>
          </a:p>
        </p:txBody>
      </p:sp>
      <p:sp>
        <p:nvSpPr>
          <p:cNvPr id="6" name="Rectangle 5">
            <a:extLst>
              <a:ext uri="{FF2B5EF4-FFF2-40B4-BE49-F238E27FC236}">
                <a16:creationId xmlns:a16="http://schemas.microsoft.com/office/drawing/2014/main" id="{38E29F96-21D6-334E-8CF5-A8F7186B8E98}"/>
              </a:ext>
            </a:extLst>
          </p:cNvPr>
          <p:cNvSpPr>
            <a:spLocks noGrp="1" noChangeArrowheads="1"/>
          </p:cNvSpPr>
          <p:nvPr>
            <p:ph type="ftr" sz="quarter" idx="11"/>
          </p:nvPr>
        </p:nvSpPr>
        <p:spPr>
          <a:ln/>
        </p:spPr>
        <p:txBody>
          <a:bodyPr/>
          <a:lstStyle>
            <a:lvl1pPr>
              <a:defRPr/>
            </a:lvl1pPr>
          </a:lstStyle>
          <a:p>
            <a:r>
              <a:rPr lang="en-US" altLang="en-US"/>
              <a:t>Copyright © 2010  R.R. Dickerson</a:t>
            </a:r>
          </a:p>
        </p:txBody>
      </p:sp>
      <p:sp>
        <p:nvSpPr>
          <p:cNvPr id="7" name="Rectangle 6">
            <a:extLst>
              <a:ext uri="{FF2B5EF4-FFF2-40B4-BE49-F238E27FC236}">
                <a16:creationId xmlns:a16="http://schemas.microsoft.com/office/drawing/2014/main" id="{BB8BF2E8-8132-1240-88C7-4DA9A451041B}"/>
              </a:ext>
            </a:extLst>
          </p:cNvPr>
          <p:cNvSpPr>
            <a:spLocks noGrp="1" noChangeArrowheads="1"/>
          </p:cNvSpPr>
          <p:nvPr>
            <p:ph type="sldNum" sz="quarter" idx="12"/>
          </p:nvPr>
        </p:nvSpPr>
        <p:spPr>
          <a:ln/>
        </p:spPr>
        <p:txBody>
          <a:bodyPr/>
          <a:lstStyle>
            <a:lvl1pPr>
              <a:defRPr/>
            </a:lvl1pPr>
          </a:lstStyle>
          <a:p>
            <a:fld id="{B1749928-18A5-0E46-84BC-A5626A0919B2}" type="slidenum">
              <a:rPr lang="en-US" altLang="en-US"/>
              <a:pPr/>
              <a:t>‹#›</a:t>
            </a:fld>
            <a:endParaRPr lang="en-US" altLang="en-US"/>
          </a:p>
        </p:txBody>
      </p:sp>
    </p:spTree>
    <p:extLst>
      <p:ext uri="{BB962C8B-B14F-4D97-AF65-F5344CB8AC3E}">
        <p14:creationId xmlns:p14="http://schemas.microsoft.com/office/powerpoint/2010/main" val="114982252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B00BFF3-D24C-844C-A94C-AB25BCBF206E}"/>
              </a:ext>
            </a:extLst>
          </p:cNvPr>
          <p:cNvSpPr>
            <a:spLocks noGrp="1" noChangeArrowheads="1"/>
          </p:cNvSpPr>
          <p:nvPr>
            <p:ph type="dt" sz="half" idx="10"/>
          </p:nvPr>
        </p:nvSpPr>
        <p:spPr>
          <a:ln/>
        </p:spPr>
        <p:txBody>
          <a:bodyPr/>
          <a:lstStyle>
            <a:lvl1pPr>
              <a:defRPr/>
            </a:lvl1pPr>
          </a:lstStyle>
          <a:p>
            <a:fld id="{DB70F671-588B-894D-8168-51E673FF7FAE}" type="datetime1">
              <a:rPr lang="en-US" altLang="en-US"/>
              <a:pPr/>
              <a:t>9/21/20</a:t>
            </a:fld>
            <a:endParaRPr lang="en-US" altLang="en-US"/>
          </a:p>
        </p:txBody>
      </p:sp>
      <p:sp>
        <p:nvSpPr>
          <p:cNvPr id="8" name="Rectangle 5">
            <a:extLst>
              <a:ext uri="{FF2B5EF4-FFF2-40B4-BE49-F238E27FC236}">
                <a16:creationId xmlns:a16="http://schemas.microsoft.com/office/drawing/2014/main" id="{CFD032A3-8169-C343-A6D4-8A5AE20DA7F7}"/>
              </a:ext>
            </a:extLst>
          </p:cNvPr>
          <p:cNvSpPr>
            <a:spLocks noGrp="1" noChangeArrowheads="1"/>
          </p:cNvSpPr>
          <p:nvPr>
            <p:ph type="ftr" sz="quarter" idx="11"/>
          </p:nvPr>
        </p:nvSpPr>
        <p:spPr>
          <a:ln/>
        </p:spPr>
        <p:txBody>
          <a:bodyPr/>
          <a:lstStyle>
            <a:lvl1pPr>
              <a:defRPr/>
            </a:lvl1pPr>
          </a:lstStyle>
          <a:p>
            <a:r>
              <a:rPr lang="en-US" altLang="en-US"/>
              <a:t>Copyright © 2010  R.R. Dickerson</a:t>
            </a:r>
          </a:p>
        </p:txBody>
      </p:sp>
      <p:sp>
        <p:nvSpPr>
          <p:cNvPr id="9" name="Rectangle 6">
            <a:extLst>
              <a:ext uri="{FF2B5EF4-FFF2-40B4-BE49-F238E27FC236}">
                <a16:creationId xmlns:a16="http://schemas.microsoft.com/office/drawing/2014/main" id="{79F3333D-D5D3-AD49-8B1A-CA598304F6CE}"/>
              </a:ext>
            </a:extLst>
          </p:cNvPr>
          <p:cNvSpPr>
            <a:spLocks noGrp="1" noChangeArrowheads="1"/>
          </p:cNvSpPr>
          <p:nvPr>
            <p:ph type="sldNum" sz="quarter" idx="12"/>
          </p:nvPr>
        </p:nvSpPr>
        <p:spPr>
          <a:ln/>
        </p:spPr>
        <p:txBody>
          <a:bodyPr/>
          <a:lstStyle>
            <a:lvl1pPr>
              <a:defRPr/>
            </a:lvl1pPr>
          </a:lstStyle>
          <a:p>
            <a:fld id="{B0EF392E-4231-344B-86BE-6A1715CE2780}" type="slidenum">
              <a:rPr lang="en-US" altLang="en-US"/>
              <a:pPr/>
              <a:t>‹#›</a:t>
            </a:fld>
            <a:endParaRPr lang="en-US" altLang="en-US"/>
          </a:p>
        </p:txBody>
      </p:sp>
    </p:spTree>
    <p:extLst>
      <p:ext uri="{BB962C8B-B14F-4D97-AF65-F5344CB8AC3E}">
        <p14:creationId xmlns:p14="http://schemas.microsoft.com/office/powerpoint/2010/main" val="331157219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E2DA103F-5AD3-F643-BD5D-D16B7495A429}"/>
              </a:ext>
            </a:extLst>
          </p:cNvPr>
          <p:cNvSpPr>
            <a:spLocks noGrp="1" noChangeArrowheads="1"/>
          </p:cNvSpPr>
          <p:nvPr>
            <p:ph type="dt" sz="half" idx="10"/>
          </p:nvPr>
        </p:nvSpPr>
        <p:spPr>
          <a:ln/>
        </p:spPr>
        <p:txBody>
          <a:bodyPr/>
          <a:lstStyle>
            <a:lvl1pPr>
              <a:defRPr/>
            </a:lvl1pPr>
          </a:lstStyle>
          <a:p>
            <a:fld id="{B34B8C58-5B73-ED47-A47F-8AE5DEE19460}" type="datetime1">
              <a:rPr lang="en-US" altLang="en-US"/>
              <a:pPr/>
              <a:t>9/21/20</a:t>
            </a:fld>
            <a:endParaRPr lang="en-US" altLang="en-US"/>
          </a:p>
        </p:txBody>
      </p:sp>
      <p:sp>
        <p:nvSpPr>
          <p:cNvPr id="4" name="Rectangle 5">
            <a:extLst>
              <a:ext uri="{FF2B5EF4-FFF2-40B4-BE49-F238E27FC236}">
                <a16:creationId xmlns:a16="http://schemas.microsoft.com/office/drawing/2014/main" id="{CB445A12-F30E-D948-A8D7-F03E8578BDD5}"/>
              </a:ext>
            </a:extLst>
          </p:cNvPr>
          <p:cNvSpPr>
            <a:spLocks noGrp="1" noChangeArrowheads="1"/>
          </p:cNvSpPr>
          <p:nvPr>
            <p:ph type="ftr" sz="quarter" idx="11"/>
          </p:nvPr>
        </p:nvSpPr>
        <p:spPr>
          <a:ln/>
        </p:spPr>
        <p:txBody>
          <a:bodyPr/>
          <a:lstStyle>
            <a:lvl1pPr>
              <a:defRPr/>
            </a:lvl1pPr>
          </a:lstStyle>
          <a:p>
            <a:r>
              <a:rPr lang="en-US" altLang="en-US"/>
              <a:t>Copyright © 2010  R.R. Dickerson</a:t>
            </a:r>
          </a:p>
        </p:txBody>
      </p:sp>
      <p:sp>
        <p:nvSpPr>
          <p:cNvPr id="5" name="Rectangle 6">
            <a:extLst>
              <a:ext uri="{FF2B5EF4-FFF2-40B4-BE49-F238E27FC236}">
                <a16:creationId xmlns:a16="http://schemas.microsoft.com/office/drawing/2014/main" id="{4D6CED30-65BB-E346-A174-A0BC8B54C0FA}"/>
              </a:ext>
            </a:extLst>
          </p:cNvPr>
          <p:cNvSpPr>
            <a:spLocks noGrp="1" noChangeArrowheads="1"/>
          </p:cNvSpPr>
          <p:nvPr>
            <p:ph type="sldNum" sz="quarter" idx="12"/>
          </p:nvPr>
        </p:nvSpPr>
        <p:spPr>
          <a:ln/>
        </p:spPr>
        <p:txBody>
          <a:bodyPr/>
          <a:lstStyle>
            <a:lvl1pPr>
              <a:defRPr/>
            </a:lvl1pPr>
          </a:lstStyle>
          <a:p>
            <a:fld id="{7DC0B5A2-4611-A847-B5DF-A0389EBE6EA3}" type="slidenum">
              <a:rPr lang="en-US" altLang="en-US"/>
              <a:pPr/>
              <a:t>‹#›</a:t>
            </a:fld>
            <a:endParaRPr lang="en-US" altLang="en-US"/>
          </a:p>
        </p:txBody>
      </p:sp>
    </p:spTree>
    <p:extLst>
      <p:ext uri="{BB962C8B-B14F-4D97-AF65-F5344CB8AC3E}">
        <p14:creationId xmlns:p14="http://schemas.microsoft.com/office/powerpoint/2010/main" val="19114107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899B7AD-BBCD-0845-B735-862CAA9960A2}"/>
              </a:ext>
            </a:extLst>
          </p:cNvPr>
          <p:cNvSpPr>
            <a:spLocks noGrp="1" noChangeArrowheads="1"/>
          </p:cNvSpPr>
          <p:nvPr>
            <p:ph type="dt" sz="half" idx="10"/>
          </p:nvPr>
        </p:nvSpPr>
        <p:spPr>
          <a:ln/>
        </p:spPr>
        <p:txBody>
          <a:bodyPr/>
          <a:lstStyle>
            <a:lvl1pPr>
              <a:defRPr/>
            </a:lvl1pPr>
          </a:lstStyle>
          <a:p>
            <a:fld id="{A3372BE9-7103-3D4C-90AE-9EAE33E744AA}" type="datetime1">
              <a:rPr lang="en-US" altLang="en-US"/>
              <a:pPr/>
              <a:t>9/21/20</a:t>
            </a:fld>
            <a:endParaRPr lang="en-US" altLang="en-US"/>
          </a:p>
        </p:txBody>
      </p:sp>
      <p:sp>
        <p:nvSpPr>
          <p:cNvPr id="3" name="Rectangle 5">
            <a:extLst>
              <a:ext uri="{FF2B5EF4-FFF2-40B4-BE49-F238E27FC236}">
                <a16:creationId xmlns:a16="http://schemas.microsoft.com/office/drawing/2014/main" id="{EE160FBF-18B1-044C-8494-AE6C683563EF}"/>
              </a:ext>
            </a:extLst>
          </p:cNvPr>
          <p:cNvSpPr>
            <a:spLocks noGrp="1" noChangeArrowheads="1"/>
          </p:cNvSpPr>
          <p:nvPr>
            <p:ph type="ftr" sz="quarter" idx="11"/>
          </p:nvPr>
        </p:nvSpPr>
        <p:spPr>
          <a:ln/>
        </p:spPr>
        <p:txBody>
          <a:bodyPr/>
          <a:lstStyle>
            <a:lvl1pPr>
              <a:defRPr/>
            </a:lvl1pPr>
          </a:lstStyle>
          <a:p>
            <a:r>
              <a:rPr lang="en-US" altLang="en-US"/>
              <a:t>Copyright © 2010  R.R. Dickerson</a:t>
            </a:r>
          </a:p>
        </p:txBody>
      </p:sp>
      <p:sp>
        <p:nvSpPr>
          <p:cNvPr id="4" name="Rectangle 6">
            <a:extLst>
              <a:ext uri="{FF2B5EF4-FFF2-40B4-BE49-F238E27FC236}">
                <a16:creationId xmlns:a16="http://schemas.microsoft.com/office/drawing/2014/main" id="{503D3B4F-F420-BA4C-A101-BA691390CCA9}"/>
              </a:ext>
            </a:extLst>
          </p:cNvPr>
          <p:cNvSpPr>
            <a:spLocks noGrp="1" noChangeArrowheads="1"/>
          </p:cNvSpPr>
          <p:nvPr>
            <p:ph type="sldNum" sz="quarter" idx="12"/>
          </p:nvPr>
        </p:nvSpPr>
        <p:spPr>
          <a:ln/>
        </p:spPr>
        <p:txBody>
          <a:bodyPr/>
          <a:lstStyle>
            <a:lvl1pPr>
              <a:defRPr/>
            </a:lvl1pPr>
          </a:lstStyle>
          <a:p>
            <a:fld id="{B8B73043-0BEF-5A47-9FA6-0D4DC50304EA}" type="slidenum">
              <a:rPr lang="en-US" altLang="en-US"/>
              <a:pPr/>
              <a:t>‹#›</a:t>
            </a:fld>
            <a:endParaRPr lang="en-US" altLang="en-US"/>
          </a:p>
        </p:txBody>
      </p:sp>
    </p:spTree>
    <p:extLst>
      <p:ext uri="{BB962C8B-B14F-4D97-AF65-F5344CB8AC3E}">
        <p14:creationId xmlns:p14="http://schemas.microsoft.com/office/powerpoint/2010/main" val="350636865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BE2E754-A2DF-6D47-B1A0-5E9992412647}"/>
              </a:ext>
            </a:extLst>
          </p:cNvPr>
          <p:cNvSpPr>
            <a:spLocks noGrp="1" noChangeArrowheads="1"/>
          </p:cNvSpPr>
          <p:nvPr>
            <p:ph type="dt" sz="half" idx="10"/>
          </p:nvPr>
        </p:nvSpPr>
        <p:spPr>
          <a:ln/>
        </p:spPr>
        <p:txBody>
          <a:bodyPr/>
          <a:lstStyle>
            <a:lvl1pPr>
              <a:defRPr/>
            </a:lvl1pPr>
          </a:lstStyle>
          <a:p>
            <a:fld id="{F6C090E3-2AC0-CB44-B070-21D66A9EE858}" type="datetime1">
              <a:rPr lang="en-US" altLang="en-US"/>
              <a:pPr/>
              <a:t>9/21/20</a:t>
            </a:fld>
            <a:endParaRPr lang="en-US" altLang="en-US"/>
          </a:p>
        </p:txBody>
      </p:sp>
      <p:sp>
        <p:nvSpPr>
          <p:cNvPr id="6" name="Rectangle 5">
            <a:extLst>
              <a:ext uri="{FF2B5EF4-FFF2-40B4-BE49-F238E27FC236}">
                <a16:creationId xmlns:a16="http://schemas.microsoft.com/office/drawing/2014/main" id="{A3892470-DAC9-F94F-8479-2626B09663DC}"/>
              </a:ext>
            </a:extLst>
          </p:cNvPr>
          <p:cNvSpPr>
            <a:spLocks noGrp="1" noChangeArrowheads="1"/>
          </p:cNvSpPr>
          <p:nvPr>
            <p:ph type="ftr" sz="quarter" idx="11"/>
          </p:nvPr>
        </p:nvSpPr>
        <p:spPr>
          <a:ln/>
        </p:spPr>
        <p:txBody>
          <a:bodyPr/>
          <a:lstStyle>
            <a:lvl1pPr>
              <a:defRPr/>
            </a:lvl1pPr>
          </a:lstStyle>
          <a:p>
            <a:r>
              <a:rPr lang="en-US" altLang="en-US"/>
              <a:t>Copyright © 2010  R.R. Dickerson</a:t>
            </a:r>
          </a:p>
        </p:txBody>
      </p:sp>
      <p:sp>
        <p:nvSpPr>
          <p:cNvPr id="7" name="Rectangle 6">
            <a:extLst>
              <a:ext uri="{FF2B5EF4-FFF2-40B4-BE49-F238E27FC236}">
                <a16:creationId xmlns:a16="http://schemas.microsoft.com/office/drawing/2014/main" id="{11B640D5-C38F-3149-AF5E-53749BB95A2D}"/>
              </a:ext>
            </a:extLst>
          </p:cNvPr>
          <p:cNvSpPr>
            <a:spLocks noGrp="1" noChangeArrowheads="1"/>
          </p:cNvSpPr>
          <p:nvPr>
            <p:ph type="sldNum" sz="quarter" idx="12"/>
          </p:nvPr>
        </p:nvSpPr>
        <p:spPr>
          <a:ln/>
        </p:spPr>
        <p:txBody>
          <a:bodyPr/>
          <a:lstStyle>
            <a:lvl1pPr>
              <a:defRPr/>
            </a:lvl1pPr>
          </a:lstStyle>
          <a:p>
            <a:fld id="{2F38F5C4-0434-AD48-82D4-5E2C0071BBB8}" type="slidenum">
              <a:rPr lang="en-US" altLang="en-US"/>
              <a:pPr/>
              <a:t>‹#›</a:t>
            </a:fld>
            <a:endParaRPr lang="en-US" altLang="en-US"/>
          </a:p>
        </p:txBody>
      </p:sp>
    </p:spTree>
    <p:extLst>
      <p:ext uri="{BB962C8B-B14F-4D97-AF65-F5344CB8AC3E}">
        <p14:creationId xmlns:p14="http://schemas.microsoft.com/office/powerpoint/2010/main" val="186194698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BE222C7-CCBC-7946-BB65-97E1D5C4BAD0}"/>
              </a:ext>
            </a:extLst>
          </p:cNvPr>
          <p:cNvSpPr>
            <a:spLocks noGrp="1" noChangeArrowheads="1"/>
          </p:cNvSpPr>
          <p:nvPr>
            <p:ph type="dt" sz="half" idx="10"/>
          </p:nvPr>
        </p:nvSpPr>
        <p:spPr>
          <a:ln/>
        </p:spPr>
        <p:txBody>
          <a:bodyPr/>
          <a:lstStyle>
            <a:lvl1pPr>
              <a:defRPr/>
            </a:lvl1pPr>
          </a:lstStyle>
          <a:p>
            <a:fld id="{8D781A93-DCCE-A740-A62E-213D6D361709}" type="datetime1">
              <a:rPr lang="en-US" altLang="en-US"/>
              <a:pPr/>
              <a:t>9/21/20</a:t>
            </a:fld>
            <a:endParaRPr lang="en-US" altLang="en-US"/>
          </a:p>
        </p:txBody>
      </p:sp>
      <p:sp>
        <p:nvSpPr>
          <p:cNvPr id="6" name="Rectangle 5">
            <a:extLst>
              <a:ext uri="{FF2B5EF4-FFF2-40B4-BE49-F238E27FC236}">
                <a16:creationId xmlns:a16="http://schemas.microsoft.com/office/drawing/2014/main" id="{7B59BC8D-AF60-604E-8C83-1C568D437A52}"/>
              </a:ext>
            </a:extLst>
          </p:cNvPr>
          <p:cNvSpPr>
            <a:spLocks noGrp="1" noChangeArrowheads="1"/>
          </p:cNvSpPr>
          <p:nvPr>
            <p:ph type="ftr" sz="quarter" idx="11"/>
          </p:nvPr>
        </p:nvSpPr>
        <p:spPr>
          <a:ln/>
        </p:spPr>
        <p:txBody>
          <a:bodyPr/>
          <a:lstStyle>
            <a:lvl1pPr>
              <a:defRPr/>
            </a:lvl1pPr>
          </a:lstStyle>
          <a:p>
            <a:r>
              <a:rPr lang="en-US" altLang="en-US"/>
              <a:t>Copyright © 2010  R.R. Dickerson</a:t>
            </a:r>
          </a:p>
        </p:txBody>
      </p:sp>
      <p:sp>
        <p:nvSpPr>
          <p:cNvPr id="7" name="Rectangle 6">
            <a:extLst>
              <a:ext uri="{FF2B5EF4-FFF2-40B4-BE49-F238E27FC236}">
                <a16:creationId xmlns:a16="http://schemas.microsoft.com/office/drawing/2014/main" id="{CB40FACF-FCD5-4647-8945-3A2C278BA345}"/>
              </a:ext>
            </a:extLst>
          </p:cNvPr>
          <p:cNvSpPr>
            <a:spLocks noGrp="1" noChangeArrowheads="1"/>
          </p:cNvSpPr>
          <p:nvPr>
            <p:ph type="sldNum" sz="quarter" idx="12"/>
          </p:nvPr>
        </p:nvSpPr>
        <p:spPr>
          <a:ln/>
        </p:spPr>
        <p:txBody>
          <a:bodyPr/>
          <a:lstStyle>
            <a:lvl1pPr>
              <a:defRPr/>
            </a:lvl1pPr>
          </a:lstStyle>
          <a:p>
            <a:fld id="{0F50758B-9E6B-BF47-8408-7C559481C8B8}" type="slidenum">
              <a:rPr lang="en-US" altLang="en-US"/>
              <a:pPr/>
              <a:t>‹#›</a:t>
            </a:fld>
            <a:endParaRPr lang="en-US" altLang="en-US"/>
          </a:p>
        </p:txBody>
      </p:sp>
    </p:spTree>
    <p:extLst>
      <p:ext uri="{BB962C8B-B14F-4D97-AF65-F5344CB8AC3E}">
        <p14:creationId xmlns:p14="http://schemas.microsoft.com/office/powerpoint/2010/main" val="113236721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BD993E7-8319-8F43-BC03-DC47CBAA5A91}"/>
              </a:ext>
            </a:extLst>
          </p:cNvPr>
          <p:cNvSpPr>
            <a:spLocks noGrp="1" noChangeArrowheads="1"/>
          </p:cNvSpPr>
          <p:nvPr>
            <p:ph type="dt" sz="half" idx="10"/>
          </p:nvPr>
        </p:nvSpPr>
        <p:spPr>
          <a:ln/>
        </p:spPr>
        <p:txBody>
          <a:bodyPr/>
          <a:lstStyle>
            <a:lvl1pPr>
              <a:defRPr/>
            </a:lvl1pPr>
          </a:lstStyle>
          <a:p>
            <a:fld id="{808F7BE0-2C43-B740-A88F-497820FE0598}" type="datetime1">
              <a:rPr lang="en-US" altLang="en-US"/>
              <a:pPr/>
              <a:t>9/21/20</a:t>
            </a:fld>
            <a:endParaRPr lang="en-US" altLang="en-US"/>
          </a:p>
        </p:txBody>
      </p:sp>
      <p:sp>
        <p:nvSpPr>
          <p:cNvPr id="5" name="Rectangle 5">
            <a:extLst>
              <a:ext uri="{FF2B5EF4-FFF2-40B4-BE49-F238E27FC236}">
                <a16:creationId xmlns:a16="http://schemas.microsoft.com/office/drawing/2014/main" id="{241E0D6C-FEC0-C445-96D5-9A6B05C2F81D}"/>
              </a:ext>
            </a:extLst>
          </p:cNvPr>
          <p:cNvSpPr>
            <a:spLocks noGrp="1" noChangeArrowheads="1"/>
          </p:cNvSpPr>
          <p:nvPr>
            <p:ph type="ftr" sz="quarter" idx="11"/>
          </p:nvPr>
        </p:nvSpPr>
        <p:spPr>
          <a:ln/>
        </p:spPr>
        <p:txBody>
          <a:bodyPr/>
          <a:lstStyle>
            <a:lvl1pPr>
              <a:defRPr/>
            </a:lvl1pPr>
          </a:lstStyle>
          <a:p>
            <a:r>
              <a:rPr lang="en-US" altLang="en-US"/>
              <a:t>Copyright © 2010  R.R. Dickerson</a:t>
            </a:r>
          </a:p>
        </p:txBody>
      </p:sp>
      <p:sp>
        <p:nvSpPr>
          <p:cNvPr id="6" name="Rectangle 6">
            <a:extLst>
              <a:ext uri="{FF2B5EF4-FFF2-40B4-BE49-F238E27FC236}">
                <a16:creationId xmlns:a16="http://schemas.microsoft.com/office/drawing/2014/main" id="{8D53EB9C-0C44-164A-A7A8-7C183F8C6A10}"/>
              </a:ext>
            </a:extLst>
          </p:cNvPr>
          <p:cNvSpPr>
            <a:spLocks noGrp="1" noChangeArrowheads="1"/>
          </p:cNvSpPr>
          <p:nvPr>
            <p:ph type="sldNum" sz="quarter" idx="12"/>
          </p:nvPr>
        </p:nvSpPr>
        <p:spPr>
          <a:ln/>
        </p:spPr>
        <p:txBody>
          <a:bodyPr/>
          <a:lstStyle>
            <a:lvl1pPr>
              <a:defRPr/>
            </a:lvl1pPr>
          </a:lstStyle>
          <a:p>
            <a:fld id="{A811A83C-16ED-8540-A81A-B2735CB3C94A}" type="slidenum">
              <a:rPr lang="en-US" altLang="en-US"/>
              <a:pPr/>
              <a:t>‹#›</a:t>
            </a:fld>
            <a:endParaRPr lang="en-US" altLang="en-US"/>
          </a:p>
        </p:txBody>
      </p:sp>
    </p:spTree>
    <p:extLst>
      <p:ext uri="{BB962C8B-B14F-4D97-AF65-F5344CB8AC3E}">
        <p14:creationId xmlns:p14="http://schemas.microsoft.com/office/powerpoint/2010/main" val="263756667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03E1D2C-8FBA-FE40-92C5-299501093E0B}"/>
              </a:ext>
            </a:extLst>
          </p:cNvPr>
          <p:cNvSpPr>
            <a:spLocks noGrp="1" noChangeArrowheads="1"/>
          </p:cNvSpPr>
          <p:nvPr>
            <p:ph type="dt" sz="half" idx="10"/>
          </p:nvPr>
        </p:nvSpPr>
        <p:spPr>
          <a:ln/>
        </p:spPr>
        <p:txBody>
          <a:bodyPr/>
          <a:lstStyle>
            <a:lvl1pPr>
              <a:defRPr/>
            </a:lvl1pPr>
          </a:lstStyle>
          <a:p>
            <a:fld id="{8D54A1CE-3995-BB4C-88B4-A8C93A930181}" type="datetime1">
              <a:rPr lang="en-US" altLang="en-US"/>
              <a:pPr/>
              <a:t>9/21/20</a:t>
            </a:fld>
            <a:endParaRPr lang="en-US" altLang="en-US"/>
          </a:p>
        </p:txBody>
      </p:sp>
      <p:sp>
        <p:nvSpPr>
          <p:cNvPr id="5" name="Rectangle 5">
            <a:extLst>
              <a:ext uri="{FF2B5EF4-FFF2-40B4-BE49-F238E27FC236}">
                <a16:creationId xmlns:a16="http://schemas.microsoft.com/office/drawing/2014/main" id="{1383E5FB-07D2-3741-8C49-09AD88FCE15D}"/>
              </a:ext>
            </a:extLst>
          </p:cNvPr>
          <p:cNvSpPr>
            <a:spLocks noGrp="1" noChangeArrowheads="1"/>
          </p:cNvSpPr>
          <p:nvPr>
            <p:ph type="ftr" sz="quarter" idx="11"/>
          </p:nvPr>
        </p:nvSpPr>
        <p:spPr>
          <a:ln/>
        </p:spPr>
        <p:txBody>
          <a:bodyPr/>
          <a:lstStyle>
            <a:lvl1pPr>
              <a:defRPr/>
            </a:lvl1pPr>
          </a:lstStyle>
          <a:p>
            <a:r>
              <a:rPr lang="en-US" altLang="en-US"/>
              <a:t>Copyright © 2010  R.R. Dickerson</a:t>
            </a:r>
          </a:p>
        </p:txBody>
      </p:sp>
      <p:sp>
        <p:nvSpPr>
          <p:cNvPr id="6" name="Rectangle 6">
            <a:extLst>
              <a:ext uri="{FF2B5EF4-FFF2-40B4-BE49-F238E27FC236}">
                <a16:creationId xmlns:a16="http://schemas.microsoft.com/office/drawing/2014/main" id="{D4361A11-E163-8646-9442-19826EB104A1}"/>
              </a:ext>
            </a:extLst>
          </p:cNvPr>
          <p:cNvSpPr>
            <a:spLocks noGrp="1" noChangeArrowheads="1"/>
          </p:cNvSpPr>
          <p:nvPr>
            <p:ph type="sldNum" sz="quarter" idx="12"/>
          </p:nvPr>
        </p:nvSpPr>
        <p:spPr>
          <a:ln/>
        </p:spPr>
        <p:txBody>
          <a:bodyPr/>
          <a:lstStyle>
            <a:lvl1pPr>
              <a:defRPr/>
            </a:lvl1pPr>
          </a:lstStyle>
          <a:p>
            <a:fld id="{A1562981-3883-8F40-9C9E-9426C1B97BAA}" type="slidenum">
              <a:rPr lang="en-US" altLang="en-US"/>
              <a:pPr/>
              <a:t>‹#›</a:t>
            </a:fld>
            <a:endParaRPr lang="en-US" altLang="en-US"/>
          </a:p>
        </p:txBody>
      </p:sp>
    </p:spTree>
    <p:extLst>
      <p:ext uri="{BB962C8B-B14F-4D97-AF65-F5344CB8AC3E}">
        <p14:creationId xmlns:p14="http://schemas.microsoft.com/office/powerpoint/2010/main" val="25990997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9C2686-5D3B-5949-A772-0E882EBC472A}"/>
              </a:ext>
            </a:extLst>
          </p:cNvPr>
          <p:cNvSpPr>
            <a:spLocks noGrp="1"/>
          </p:cNvSpPr>
          <p:nvPr>
            <p:ph type="dt" sz="half" idx="10"/>
          </p:nvPr>
        </p:nvSpPr>
        <p:spPr/>
        <p:txBody>
          <a:bodyPr/>
          <a:lstStyle>
            <a:lvl1pPr>
              <a:defRPr>
                <a:latin typeface="Arial" panose="020B0604020202020204" pitchFamily="34" charset="0"/>
              </a:defRPr>
            </a:lvl1pPr>
          </a:lstStyle>
          <a:p>
            <a:fld id="{EEA4153B-F423-2D4E-8BBD-AEF87E7ACEEF}" type="datetime1">
              <a:rPr lang="en-US" altLang="en-US"/>
              <a:pPr/>
              <a:t>9/21/20</a:t>
            </a:fld>
            <a:endParaRPr lang="en-US" altLang="en-US"/>
          </a:p>
        </p:txBody>
      </p:sp>
      <p:sp>
        <p:nvSpPr>
          <p:cNvPr id="3" name="Footer Placeholder 2">
            <a:extLst>
              <a:ext uri="{FF2B5EF4-FFF2-40B4-BE49-F238E27FC236}">
                <a16:creationId xmlns:a16="http://schemas.microsoft.com/office/drawing/2014/main" id="{4CBAAA20-C644-2349-B159-9C1CDF413AAC}"/>
              </a:ext>
            </a:extLst>
          </p:cNvPr>
          <p:cNvSpPr>
            <a:spLocks noGrp="1"/>
          </p:cNvSpPr>
          <p:nvPr>
            <p:ph type="ftr" sz="quarter" idx="11"/>
          </p:nvPr>
        </p:nvSpPr>
        <p:spPr/>
        <p:txBody>
          <a:bodyPr/>
          <a:lstStyle>
            <a:lvl1pPr algn="l">
              <a:defRPr>
                <a:latin typeface="Arial" panose="020B0604020202020204" pitchFamily="34" charset="0"/>
              </a:defRPr>
            </a:lvl1pPr>
          </a:lstStyle>
          <a:p>
            <a:r>
              <a:rPr lang="en-US" altLang="en-US"/>
              <a:t>Copyright © 2010  R.R. Dickerson</a:t>
            </a:r>
          </a:p>
        </p:txBody>
      </p:sp>
      <p:sp>
        <p:nvSpPr>
          <p:cNvPr id="4" name="Slide Number Placeholder 3">
            <a:extLst>
              <a:ext uri="{FF2B5EF4-FFF2-40B4-BE49-F238E27FC236}">
                <a16:creationId xmlns:a16="http://schemas.microsoft.com/office/drawing/2014/main" id="{C7D1F236-D4DA-C042-9C63-0A4E05A5678D}"/>
              </a:ext>
            </a:extLst>
          </p:cNvPr>
          <p:cNvSpPr>
            <a:spLocks noGrp="1"/>
          </p:cNvSpPr>
          <p:nvPr>
            <p:ph type="sldNum" sz="quarter" idx="12"/>
          </p:nvPr>
        </p:nvSpPr>
        <p:spPr/>
        <p:txBody>
          <a:bodyPr/>
          <a:lstStyle>
            <a:lvl1pPr>
              <a:defRPr>
                <a:latin typeface="Arial" panose="020B0604020202020204" pitchFamily="34" charset="0"/>
              </a:defRPr>
            </a:lvl1pPr>
          </a:lstStyle>
          <a:p>
            <a:fld id="{BECF62F2-B11D-CB43-AFEC-8F638545B518}" type="slidenum">
              <a:rPr lang="en-US" altLang="en-US"/>
              <a:pPr/>
              <a:t>‹#›</a:t>
            </a:fld>
            <a:endParaRPr lang="en-US" altLang="en-US"/>
          </a:p>
        </p:txBody>
      </p:sp>
    </p:spTree>
    <p:extLst>
      <p:ext uri="{BB962C8B-B14F-4D97-AF65-F5344CB8AC3E}">
        <p14:creationId xmlns:p14="http://schemas.microsoft.com/office/powerpoint/2010/main" val="15882070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a:extLst>
              <a:ext uri="{FF2B5EF4-FFF2-40B4-BE49-F238E27FC236}">
                <a16:creationId xmlns:a16="http://schemas.microsoft.com/office/drawing/2014/main" id="{518F41D7-DB20-5040-9949-025DEF12A715}"/>
              </a:ext>
            </a:extLst>
          </p:cNvPr>
          <p:cNvSpPr>
            <a:spLocks noGrp="1" noChangeArrowheads="1"/>
          </p:cNvSpPr>
          <p:nvPr>
            <p:ph type="dt" sz="half" idx="10"/>
          </p:nvPr>
        </p:nvSpPr>
        <p:spPr>
          <a:ln/>
        </p:spPr>
        <p:txBody>
          <a:bodyPr/>
          <a:lstStyle>
            <a:lvl1pPr>
              <a:defRPr/>
            </a:lvl1pPr>
          </a:lstStyle>
          <a:p>
            <a:fld id="{8E23F9AC-FBA6-7448-AE48-848EA1ECD0FD}" type="datetime1">
              <a:rPr lang="en-US" altLang="en-US"/>
              <a:pPr/>
              <a:t>9/21/20</a:t>
            </a:fld>
            <a:endParaRPr lang="en-US" altLang="en-US"/>
          </a:p>
        </p:txBody>
      </p:sp>
      <p:sp>
        <p:nvSpPr>
          <p:cNvPr id="5" name="Rectangle 5">
            <a:extLst>
              <a:ext uri="{FF2B5EF4-FFF2-40B4-BE49-F238E27FC236}">
                <a16:creationId xmlns:a16="http://schemas.microsoft.com/office/drawing/2014/main" id="{E9499A31-B4DB-8944-BCCC-CF2D5DF25673}"/>
              </a:ext>
            </a:extLst>
          </p:cNvPr>
          <p:cNvSpPr>
            <a:spLocks noGrp="1" noChangeArrowheads="1"/>
          </p:cNvSpPr>
          <p:nvPr>
            <p:ph type="ftr" sz="quarter" idx="11"/>
          </p:nvPr>
        </p:nvSpPr>
        <p:spPr>
          <a:ln/>
        </p:spPr>
        <p:txBody>
          <a:bodyPr/>
          <a:lstStyle>
            <a:lvl1pPr>
              <a:defRPr/>
            </a:lvl1pPr>
          </a:lstStyle>
          <a:p>
            <a:r>
              <a:rPr lang="en-US" altLang="en-US"/>
              <a:t>Copyright © 2010  R.R. Dickerson</a:t>
            </a:r>
          </a:p>
        </p:txBody>
      </p:sp>
      <p:sp>
        <p:nvSpPr>
          <p:cNvPr id="6" name="Rectangle 6">
            <a:extLst>
              <a:ext uri="{FF2B5EF4-FFF2-40B4-BE49-F238E27FC236}">
                <a16:creationId xmlns:a16="http://schemas.microsoft.com/office/drawing/2014/main" id="{DE895F9A-8052-2240-9810-F61FA044FFB1}"/>
              </a:ext>
            </a:extLst>
          </p:cNvPr>
          <p:cNvSpPr>
            <a:spLocks noGrp="1" noChangeArrowheads="1"/>
          </p:cNvSpPr>
          <p:nvPr>
            <p:ph type="sldNum" sz="quarter" idx="12"/>
          </p:nvPr>
        </p:nvSpPr>
        <p:spPr>
          <a:ln/>
        </p:spPr>
        <p:txBody>
          <a:bodyPr/>
          <a:lstStyle>
            <a:lvl1pPr>
              <a:defRPr/>
            </a:lvl1pPr>
          </a:lstStyle>
          <a:p>
            <a:fld id="{48D0E969-0793-DB40-82FA-06F4DABA509C}" type="slidenum">
              <a:rPr lang="en-US" altLang="en-US"/>
              <a:pPr/>
              <a:t>‹#›</a:t>
            </a:fld>
            <a:endParaRPr lang="en-US" altLang="en-US"/>
          </a:p>
        </p:txBody>
      </p:sp>
    </p:spTree>
    <p:extLst>
      <p:ext uri="{BB962C8B-B14F-4D97-AF65-F5344CB8AC3E}">
        <p14:creationId xmlns:p14="http://schemas.microsoft.com/office/powerpoint/2010/main" val="264335837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AD34BA2-437D-084F-A3BE-5E3D90F423AF}"/>
              </a:ext>
            </a:extLst>
          </p:cNvPr>
          <p:cNvSpPr>
            <a:spLocks noGrp="1" noChangeArrowheads="1"/>
          </p:cNvSpPr>
          <p:nvPr>
            <p:ph type="dt" sz="half" idx="10"/>
          </p:nvPr>
        </p:nvSpPr>
        <p:spPr>
          <a:ln/>
        </p:spPr>
        <p:txBody>
          <a:bodyPr/>
          <a:lstStyle>
            <a:lvl1pPr>
              <a:defRPr/>
            </a:lvl1pPr>
          </a:lstStyle>
          <a:p>
            <a:fld id="{52EF45C0-E030-3549-8BB2-49C2C257376E}" type="datetime1">
              <a:rPr lang="en-US" altLang="en-US"/>
              <a:pPr/>
              <a:t>9/21/20</a:t>
            </a:fld>
            <a:endParaRPr lang="en-US" altLang="en-US"/>
          </a:p>
        </p:txBody>
      </p:sp>
      <p:sp>
        <p:nvSpPr>
          <p:cNvPr id="6" name="Rectangle 5">
            <a:extLst>
              <a:ext uri="{FF2B5EF4-FFF2-40B4-BE49-F238E27FC236}">
                <a16:creationId xmlns:a16="http://schemas.microsoft.com/office/drawing/2014/main" id="{6A171857-FE10-CC43-8D81-19613ECE8F1C}"/>
              </a:ext>
            </a:extLst>
          </p:cNvPr>
          <p:cNvSpPr>
            <a:spLocks noGrp="1" noChangeArrowheads="1"/>
          </p:cNvSpPr>
          <p:nvPr>
            <p:ph type="ftr" sz="quarter" idx="11"/>
          </p:nvPr>
        </p:nvSpPr>
        <p:spPr>
          <a:ln/>
        </p:spPr>
        <p:txBody>
          <a:bodyPr/>
          <a:lstStyle>
            <a:lvl1pPr>
              <a:defRPr/>
            </a:lvl1pPr>
          </a:lstStyle>
          <a:p>
            <a:r>
              <a:rPr lang="en-US" altLang="en-US"/>
              <a:t>Copyright © 2010  R.R. Dickerson</a:t>
            </a:r>
          </a:p>
        </p:txBody>
      </p:sp>
      <p:sp>
        <p:nvSpPr>
          <p:cNvPr id="7" name="Rectangle 6">
            <a:extLst>
              <a:ext uri="{FF2B5EF4-FFF2-40B4-BE49-F238E27FC236}">
                <a16:creationId xmlns:a16="http://schemas.microsoft.com/office/drawing/2014/main" id="{F6ED66BD-C778-AB49-9C1E-47E284489BD6}"/>
              </a:ext>
            </a:extLst>
          </p:cNvPr>
          <p:cNvSpPr>
            <a:spLocks noGrp="1" noChangeArrowheads="1"/>
          </p:cNvSpPr>
          <p:nvPr>
            <p:ph type="sldNum" sz="quarter" idx="12"/>
          </p:nvPr>
        </p:nvSpPr>
        <p:spPr>
          <a:ln/>
        </p:spPr>
        <p:txBody>
          <a:bodyPr/>
          <a:lstStyle>
            <a:lvl1pPr>
              <a:defRPr/>
            </a:lvl1pPr>
          </a:lstStyle>
          <a:p>
            <a:fld id="{1A8F39AD-4C4C-2A45-ADD5-3BEBA87137F7}" type="slidenum">
              <a:rPr lang="en-US" altLang="en-US"/>
              <a:pPr/>
              <a:t>‹#›</a:t>
            </a:fld>
            <a:endParaRPr lang="en-US" altLang="en-US"/>
          </a:p>
        </p:txBody>
      </p:sp>
    </p:spTree>
    <p:extLst>
      <p:ext uri="{BB962C8B-B14F-4D97-AF65-F5344CB8AC3E}">
        <p14:creationId xmlns:p14="http://schemas.microsoft.com/office/powerpoint/2010/main" val="21638745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a:extLst>
              <a:ext uri="{FF2B5EF4-FFF2-40B4-BE49-F238E27FC236}">
                <a16:creationId xmlns:a16="http://schemas.microsoft.com/office/drawing/2014/main" id="{DA9BFE22-DCC8-C548-94D4-6A8798F9B0B9}"/>
              </a:ext>
            </a:extLst>
          </p:cNvPr>
          <p:cNvSpPr>
            <a:spLocks noGrp="1"/>
          </p:cNvSpPr>
          <p:nvPr>
            <p:ph type="dt" sz="half" idx="10"/>
          </p:nvPr>
        </p:nvSpPr>
        <p:spPr/>
        <p:txBody>
          <a:bodyPr/>
          <a:lstStyle>
            <a:lvl1pPr>
              <a:defRPr/>
            </a:lvl1pPr>
          </a:lstStyle>
          <a:p>
            <a:fld id="{D48083BC-3730-4C42-896D-77AFDD61EC59}" type="datetime1">
              <a:rPr lang="en-US" altLang="en-US"/>
              <a:pPr/>
              <a:t>9/21/20</a:t>
            </a:fld>
            <a:endParaRPr lang="en-US" altLang="en-US"/>
          </a:p>
        </p:txBody>
      </p:sp>
      <p:sp>
        <p:nvSpPr>
          <p:cNvPr id="5" name="Footer Placeholder 4">
            <a:extLst>
              <a:ext uri="{FF2B5EF4-FFF2-40B4-BE49-F238E27FC236}">
                <a16:creationId xmlns:a16="http://schemas.microsoft.com/office/drawing/2014/main" id="{DB424D78-0122-314D-AD9C-993519814823}"/>
              </a:ext>
            </a:extLst>
          </p:cNvPr>
          <p:cNvSpPr>
            <a:spLocks noGrp="1"/>
          </p:cNvSpPr>
          <p:nvPr>
            <p:ph type="ftr" sz="quarter" idx="11"/>
          </p:nvPr>
        </p:nvSpPr>
        <p:spPr/>
        <p:txBody>
          <a:bodyPr/>
          <a:lstStyle>
            <a:lvl1pPr>
              <a:defRPr/>
            </a:lvl1pPr>
          </a:lstStyle>
          <a:p>
            <a:r>
              <a:rPr lang="en-US" altLang="en-US"/>
              <a:t>Copyright © 2010  R.R. Dickerson</a:t>
            </a:r>
          </a:p>
        </p:txBody>
      </p:sp>
      <p:sp>
        <p:nvSpPr>
          <p:cNvPr id="6" name="Slide Number Placeholder 5">
            <a:extLst>
              <a:ext uri="{FF2B5EF4-FFF2-40B4-BE49-F238E27FC236}">
                <a16:creationId xmlns:a16="http://schemas.microsoft.com/office/drawing/2014/main" id="{4A5FC303-E886-3A43-A254-468C3EDB2044}"/>
              </a:ext>
            </a:extLst>
          </p:cNvPr>
          <p:cNvSpPr>
            <a:spLocks noGrp="1"/>
          </p:cNvSpPr>
          <p:nvPr>
            <p:ph type="sldNum" sz="quarter" idx="12"/>
          </p:nvPr>
        </p:nvSpPr>
        <p:spPr/>
        <p:txBody>
          <a:bodyPr/>
          <a:lstStyle>
            <a:lvl1pPr>
              <a:defRPr/>
            </a:lvl1pPr>
          </a:lstStyle>
          <a:p>
            <a:fld id="{320508B8-6E98-C44E-A4F7-6D125C4D7F2B}" type="slidenum">
              <a:rPr lang="en-US" altLang="en-US"/>
              <a:pPr/>
              <a:t>‹#›</a:t>
            </a:fld>
            <a:endParaRPr lang="en-US" altLang="en-US"/>
          </a:p>
        </p:txBody>
      </p:sp>
    </p:spTree>
    <p:extLst>
      <p:ext uri="{BB962C8B-B14F-4D97-AF65-F5344CB8AC3E}">
        <p14:creationId xmlns:p14="http://schemas.microsoft.com/office/powerpoint/2010/main" val="66951422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B10F16-506E-AD4E-A3E7-101DB7D30B19}"/>
              </a:ext>
            </a:extLst>
          </p:cNvPr>
          <p:cNvSpPr>
            <a:spLocks noGrp="1"/>
          </p:cNvSpPr>
          <p:nvPr>
            <p:ph type="dt" sz="half" idx="10"/>
          </p:nvPr>
        </p:nvSpPr>
        <p:spPr/>
        <p:txBody>
          <a:bodyPr/>
          <a:lstStyle>
            <a:lvl1pPr>
              <a:defRPr/>
            </a:lvl1pPr>
          </a:lstStyle>
          <a:p>
            <a:fld id="{62E30F1D-59CB-B145-82D8-DEAFAEEF45F2}" type="datetime1">
              <a:rPr lang="en-US" altLang="en-US"/>
              <a:pPr/>
              <a:t>9/21/20</a:t>
            </a:fld>
            <a:endParaRPr lang="en-US" altLang="en-US"/>
          </a:p>
        </p:txBody>
      </p:sp>
      <p:sp>
        <p:nvSpPr>
          <p:cNvPr id="5" name="Footer Placeholder 4">
            <a:extLst>
              <a:ext uri="{FF2B5EF4-FFF2-40B4-BE49-F238E27FC236}">
                <a16:creationId xmlns:a16="http://schemas.microsoft.com/office/drawing/2014/main" id="{5EC21C70-4A98-9A4D-A4AD-A2BA681FE968}"/>
              </a:ext>
            </a:extLst>
          </p:cNvPr>
          <p:cNvSpPr>
            <a:spLocks noGrp="1"/>
          </p:cNvSpPr>
          <p:nvPr>
            <p:ph type="ftr" sz="quarter" idx="11"/>
          </p:nvPr>
        </p:nvSpPr>
        <p:spPr/>
        <p:txBody>
          <a:bodyPr/>
          <a:lstStyle>
            <a:lvl1pPr>
              <a:defRPr/>
            </a:lvl1pPr>
          </a:lstStyle>
          <a:p>
            <a:r>
              <a:rPr lang="en-US" altLang="en-US"/>
              <a:t>Copyright © 2010  R.R. Dickerson</a:t>
            </a:r>
          </a:p>
        </p:txBody>
      </p:sp>
      <p:sp>
        <p:nvSpPr>
          <p:cNvPr id="6" name="Slide Number Placeholder 5">
            <a:extLst>
              <a:ext uri="{FF2B5EF4-FFF2-40B4-BE49-F238E27FC236}">
                <a16:creationId xmlns:a16="http://schemas.microsoft.com/office/drawing/2014/main" id="{62155958-DB05-9744-9782-264C8E972852}"/>
              </a:ext>
            </a:extLst>
          </p:cNvPr>
          <p:cNvSpPr>
            <a:spLocks noGrp="1"/>
          </p:cNvSpPr>
          <p:nvPr>
            <p:ph type="sldNum" sz="quarter" idx="12"/>
          </p:nvPr>
        </p:nvSpPr>
        <p:spPr/>
        <p:txBody>
          <a:bodyPr/>
          <a:lstStyle>
            <a:lvl1pPr>
              <a:defRPr/>
            </a:lvl1pPr>
          </a:lstStyle>
          <a:p>
            <a:fld id="{0E6BF1EB-45D4-5541-B3B9-39E57FCA8864}" type="slidenum">
              <a:rPr lang="en-US" altLang="en-US"/>
              <a:pPr/>
              <a:t>‹#›</a:t>
            </a:fld>
            <a:endParaRPr lang="en-US" altLang="en-US"/>
          </a:p>
        </p:txBody>
      </p:sp>
    </p:spTree>
    <p:extLst>
      <p:ext uri="{BB962C8B-B14F-4D97-AF65-F5344CB8AC3E}">
        <p14:creationId xmlns:p14="http://schemas.microsoft.com/office/powerpoint/2010/main" val="154486702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a:extLst>
              <a:ext uri="{FF2B5EF4-FFF2-40B4-BE49-F238E27FC236}">
                <a16:creationId xmlns:a16="http://schemas.microsoft.com/office/drawing/2014/main" id="{E7CB9049-9DEC-E243-AEA9-74B68AEB6A3D}"/>
              </a:ext>
            </a:extLst>
          </p:cNvPr>
          <p:cNvSpPr>
            <a:spLocks noGrp="1"/>
          </p:cNvSpPr>
          <p:nvPr>
            <p:ph type="dt" sz="half" idx="10"/>
          </p:nvPr>
        </p:nvSpPr>
        <p:spPr/>
        <p:txBody>
          <a:bodyPr/>
          <a:lstStyle>
            <a:lvl1pPr>
              <a:defRPr/>
            </a:lvl1pPr>
          </a:lstStyle>
          <a:p>
            <a:fld id="{BC86D62D-E9AB-5549-A2A3-4BCB45DE9FFD}" type="datetime1">
              <a:rPr lang="en-US" altLang="en-US"/>
              <a:pPr/>
              <a:t>9/21/20</a:t>
            </a:fld>
            <a:endParaRPr lang="en-US" altLang="en-US"/>
          </a:p>
        </p:txBody>
      </p:sp>
      <p:sp>
        <p:nvSpPr>
          <p:cNvPr id="5" name="Footer Placeholder 4">
            <a:extLst>
              <a:ext uri="{FF2B5EF4-FFF2-40B4-BE49-F238E27FC236}">
                <a16:creationId xmlns:a16="http://schemas.microsoft.com/office/drawing/2014/main" id="{20097913-0935-D34F-987C-5A677A3CCC13}"/>
              </a:ext>
            </a:extLst>
          </p:cNvPr>
          <p:cNvSpPr>
            <a:spLocks noGrp="1"/>
          </p:cNvSpPr>
          <p:nvPr>
            <p:ph type="ftr" sz="quarter" idx="11"/>
          </p:nvPr>
        </p:nvSpPr>
        <p:spPr/>
        <p:txBody>
          <a:bodyPr/>
          <a:lstStyle>
            <a:lvl1pPr>
              <a:defRPr/>
            </a:lvl1pPr>
          </a:lstStyle>
          <a:p>
            <a:r>
              <a:rPr lang="en-US" altLang="en-US"/>
              <a:t>Copyright © 2010  R.R. Dickerson</a:t>
            </a:r>
          </a:p>
        </p:txBody>
      </p:sp>
      <p:sp>
        <p:nvSpPr>
          <p:cNvPr id="6" name="Slide Number Placeholder 5">
            <a:extLst>
              <a:ext uri="{FF2B5EF4-FFF2-40B4-BE49-F238E27FC236}">
                <a16:creationId xmlns:a16="http://schemas.microsoft.com/office/drawing/2014/main" id="{4EE4C629-5241-B042-B59D-EC24E7AAAC3D}"/>
              </a:ext>
            </a:extLst>
          </p:cNvPr>
          <p:cNvSpPr>
            <a:spLocks noGrp="1"/>
          </p:cNvSpPr>
          <p:nvPr>
            <p:ph type="sldNum" sz="quarter" idx="12"/>
          </p:nvPr>
        </p:nvSpPr>
        <p:spPr/>
        <p:txBody>
          <a:bodyPr/>
          <a:lstStyle>
            <a:lvl1pPr>
              <a:defRPr/>
            </a:lvl1pPr>
          </a:lstStyle>
          <a:p>
            <a:fld id="{2F4A4814-E4A4-4942-B13F-031CE937CFF6}" type="slidenum">
              <a:rPr lang="en-US" altLang="en-US"/>
              <a:pPr/>
              <a:t>‹#›</a:t>
            </a:fld>
            <a:endParaRPr lang="en-US" altLang="en-US"/>
          </a:p>
        </p:txBody>
      </p:sp>
    </p:spTree>
    <p:extLst>
      <p:ext uri="{BB962C8B-B14F-4D97-AF65-F5344CB8AC3E}">
        <p14:creationId xmlns:p14="http://schemas.microsoft.com/office/powerpoint/2010/main" val="403989488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B73A6DF8-D2A4-9C4F-B9B1-17AF2C0F73BD}"/>
              </a:ext>
            </a:extLst>
          </p:cNvPr>
          <p:cNvSpPr>
            <a:spLocks noGrp="1"/>
          </p:cNvSpPr>
          <p:nvPr>
            <p:ph type="dt" sz="half" idx="10"/>
          </p:nvPr>
        </p:nvSpPr>
        <p:spPr/>
        <p:txBody>
          <a:bodyPr/>
          <a:lstStyle>
            <a:lvl1pPr>
              <a:defRPr/>
            </a:lvl1pPr>
          </a:lstStyle>
          <a:p>
            <a:fld id="{9C3D6EF8-153D-534F-BF6F-B294D7BDCCB3}" type="datetime1">
              <a:rPr lang="en-US" altLang="en-US"/>
              <a:pPr/>
              <a:t>9/21/20</a:t>
            </a:fld>
            <a:endParaRPr lang="en-US" altLang="en-US"/>
          </a:p>
        </p:txBody>
      </p:sp>
      <p:sp>
        <p:nvSpPr>
          <p:cNvPr id="6" name="Footer Placeholder 4">
            <a:extLst>
              <a:ext uri="{FF2B5EF4-FFF2-40B4-BE49-F238E27FC236}">
                <a16:creationId xmlns:a16="http://schemas.microsoft.com/office/drawing/2014/main" id="{EA76C9E2-1C0E-AC47-8293-ACE7F773E1BB}"/>
              </a:ext>
            </a:extLst>
          </p:cNvPr>
          <p:cNvSpPr>
            <a:spLocks noGrp="1"/>
          </p:cNvSpPr>
          <p:nvPr>
            <p:ph type="ftr" sz="quarter" idx="11"/>
          </p:nvPr>
        </p:nvSpPr>
        <p:spPr/>
        <p:txBody>
          <a:bodyPr/>
          <a:lstStyle>
            <a:lvl1pPr>
              <a:defRPr/>
            </a:lvl1pPr>
          </a:lstStyle>
          <a:p>
            <a:r>
              <a:rPr lang="en-US" altLang="en-US"/>
              <a:t>Copyright © 2010  R.R. Dickerson</a:t>
            </a:r>
          </a:p>
        </p:txBody>
      </p:sp>
      <p:sp>
        <p:nvSpPr>
          <p:cNvPr id="7" name="Slide Number Placeholder 5">
            <a:extLst>
              <a:ext uri="{FF2B5EF4-FFF2-40B4-BE49-F238E27FC236}">
                <a16:creationId xmlns:a16="http://schemas.microsoft.com/office/drawing/2014/main" id="{CA8B37DC-278E-EB4D-AE3F-FE511EDF006E}"/>
              </a:ext>
            </a:extLst>
          </p:cNvPr>
          <p:cNvSpPr>
            <a:spLocks noGrp="1"/>
          </p:cNvSpPr>
          <p:nvPr>
            <p:ph type="sldNum" sz="quarter" idx="12"/>
          </p:nvPr>
        </p:nvSpPr>
        <p:spPr/>
        <p:txBody>
          <a:bodyPr/>
          <a:lstStyle>
            <a:lvl1pPr>
              <a:defRPr/>
            </a:lvl1pPr>
          </a:lstStyle>
          <a:p>
            <a:fld id="{4E4B69F5-F9B9-5547-8A60-4EC653BCB4B4}" type="slidenum">
              <a:rPr lang="en-US" altLang="en-US"/>
              <a:pPr/>
              <a:t>‹#›</a:t>
            </a:fld>
            <a:endParaRPr lang="en-US" altLang="en-US"/>
          </a:p>
        </p:txBody>
      </p:sp>
    </p:spTree>
    <p:extLst>
      <p:ext uri="{BB962C8B-B14F-4D97-AF65-F5344CB8AC3E}">
        <p14:creationId xmlns:p14="http://schemas.microsoft.com/office/powerpoint/2010/main" val="364354487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F4D59870-62BA-F144-A56C-9B187DA0D4DE}"/>
              </a:ext>
            </a:extLst>
          </p:cNvPr>
          <p:cNvSpPr>
            <a:spLocks noGrp="1"/>
          </p:cNvSpPr>
          <p:nvPr>
            <p:ph type="dt" sz="half" idx="10"/>
          </p:nvPr>
        </p:nvSpPr>
        <p:spPr/>
        <p:txBody>
          <a:bodyPr/>
          <a:lstStyle>
            <a:lvl1pPr>
              <a:defRPr/>
            </a:lvl1pPr>
          </a:lstStyle>
          <a:p>
            <a:fld id="{AB55D42F-432C-1447-9C12-46F3CA48ACE4}" type="datetime1">
              <a:rPr lang="en-US" altLang="en-US"/>
              <a:pPr/>
              <a:t>9/21/20</a:t>
            </a:fld>
            <a:endParaRPr lang="en-US" altLang="en-US"/>
          </a:p>
        </p:txBody>
      </p:sp>
      <p:sp>
        <p:nvSpPr>
          <p:cNvPr id="8" name="Footer Placeholder 4">
            <a:extLst>
              <a:ext uri="{FF2B5EF4-FFF2-40B4-BE49-F238E27FC236}">
                <a16:creationId xmlns:a16="http://schemas.microsoft.com/office/drawing/2014/main" id="{7CE5BD12-D2D8-E449-9C30-D40B533F81BD}"/>
              </a:ext>
            </a:extLst>
          </p:cNvPr>
          <p:cNvSpPr>
            <a:spLocks noGrp="1"/>
          </p:cNvSpPr>
          <p:nvPr>
            <p:ph type="ftr" sz="quarter" idx="11"/>
          </p:nvPr>
        </p:nvSpPr>
        <p:spPr/>
        <p:txBody>
          <a:bodyPr/>
          <a:lstStyle>
            <a:lvl1pPr>
              <a:defRPr/>
            </a:lvl1pPr>
          </a:lstStyle>
          <a:p>
            <a:r>
              <a:rPr lang="en-US" altLang="en-US"/>
              <a:t>Copyright © 2010  R.R. Dickerson</a:t>
            </a:r>
          </a:p>
        </p:txBody>
      </p:sp>
      <p:sp>
        <p:nvSpPr>
          <p:cNvPr id="9" name="Slide Number Placeholder 5">
            <a:extLst>
              <a:ext uri="{FF2B5EF4-FFF2-40B4-BE49-F238E27FC236}">
                <a16:creationId xmlns:a16="http://schemas.microsoft.com/office/drawing/2014/main" id="{A88D14FB-DB3C-2C48-806D-3070FDD9138A}"/>
              </a:ext>
            </a:extLst>
          </p:cNvPr>
          <p:cNvSpPr>
            <a:spLocks noGrp="1"/>
          </p:cNvSpPr>
          <p:nvPr>
            <p:ph type="sldNum" sz="quarter" idx="12"/>
          </p:nvPr>
        </p:nvSpPr>
        <p:spPr/>
        <p:txBody>
          <a:bodyPr/>
          <a:lstStyle>
            <a:lvl1pPr>
              <a:defRPr/>
            </a:lvl1pPr>
          </a:lstStyle>
          <a:p>
            <a:fld id="{B76B9217-FCAF-8544-9A06-E1DE39A69A4C}" type="slidenum">
              <a:rPr lang="en-US" altLang="en-US"/>
              <a:pPr/>
              <a:t>‹#›</a:t>
            </a:fld>
            <a:endParaRPr lang="en-US" altLang="en-US"/>
          </a:p>
        </p:txBody>
      </p:sp>
    </p:spTree>
    <p:extLst>
      <p:ext uri="{BB962C8B-B14F-4D97-AF65-F5344CB8AC3E}">
        <p14:creationId xmlns:p14="http://schemas.microsoft.com/office/powerpoint/2010/main" val="157112139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8B143543-2F0B-EC46-AD01-A097D2D861E7}"/>
              </a:ext>
            </a:extLst>
          </p:cNvPr>
          <p:cNvSpPr>
            <a:spLocks noGrp="1"/>
          </p:cNvSpPr>
          <p:nvPr>
            <p:ph type="dt" sz="half" idx="10"/>
          </p:nvPr>
        </p:nvSpPr>
        <p:spPr/>
        <p:txBody>
          <a:bodyPr/>
          <a:lstStyle>
            <a:lvl1pPr>
              <a:defRPr/>
            </a:lvl1pPr>
          </a:lstStyle>
          <a:p>
            <a:fld id="{6188185D-8896-3542-A7C0-F36BC8952CD1}" type="datetime1">
              <a:rPr lang="en-US" altLang="en-US"/>
              <a:pPr/>
              <a:t>9/21/20</a:t>
            </a:fld>
            <a:endParaRPr lang="en-US" altLang="en-US"/>
          </a:p>
        </p:txBody>
      </p:sp>
      <p:sp>
        <p:nvSpPr>
          <p:cNvPr id="4" name="Footer Placeholder 4">
            <a:extLst>
              <a:ext uri="{FF2B5EF4-FFF2-40B4-BE49-F238E27FC236}">
                <a16:creationId xmlns:a16="http://schemas.microsoft.com/office/drawing/2014/main" id="{1BCD7977-70EE-734F-83FB-D2E1578DBCDD}"/>
              </a:ext>
            </a:extLst>
          </p:cNvPr>
          <p:cNvSpPr>
            <a:spLocks noGrp="1"/>
          </p:cNvSpPr>
          <p:nvPr>
            <p:ph type="ftr" sz="quarter" idx="11"/>
          </p:nvPr>
        </p:nvSpPr>
        <p:spPr/>
        <p:txBody>
          <a:bodyPr/>
          <a:lstStyle>
            <a:lvl1pPr>
              <a:defRPr/>
            </a:lvl1pPr>
          </a:lstStyle>
          <a:p>
            <a:r>
              <a:rPr lang="en-US" altLang="en-US"/>
              <a:t>Copyright © 2010  R.R. Dickerson</a:t>
            </a:r>
          </a:p>
        </p:txBody>
      </p:sp>
      <p:sp>
        <p:nvSpPr>
          <p:cNvPr id="5" name="Slide Number Placeholder 5">
            <a:extLst>
              <a:ext uri="{FF2B5EF4-FFF2-40B4-BE49-F238E27FC236}">
                <a16:creationId xmlns:a16="http://schemas.microsoft.com/office/drawing/2014/main" id="{06F2FF78-0676-7340-88F4-198B83B6F22C}"/>
              </a:ext>
            </a:extLst>
          </p:cNvPr>
          <p:cNvSpPr>
            <a:spLocks noGrp="1"/>
          </p:cNvSpPr>
          <p:nvPr>
            <p:ph type="sldNum" sz="quarter" idx="12"/>
          </p:nvPr>
        </p:nvSpPr>
        <p:spPr/>
        <p:txBody>
          <a:bodyPr/>
          <a:lstStyle>
            <a:lvl1pPr>
              <a:defRPr/>
            </a:lvl1pPr>
          </a:lstStyle>
          <a:p>
            <a:fld id="{D422563C-4E87-B442-A55D-BD307AF109E1}" type="slidenum">
              <a:rPr lang="en-US" altLang="en-US"/>
              <a:pPr/>
              <a:t>‹#›</a:t>
            </a:fld>
            <a:endParaRPr lang="en-US" altLang="en-US"/>
          </a:p>
        </p:txBody>
      </p:sp>
    </p:spTree>
    <p:extLst>
      <p:ext uri="{BB962C8B-B14F-4D97-AF65-F5344CB8AC3E}">
        <p14:creationId xmlns:p14="http://schemas.microsoft.com/office/powerpoint/2010/main" val="53262741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91E13379-4B88-C840-B6A1-EAD0DF441258}"/>
              </a:ext>
            </a:extLst>
          </p:cNvPr>
          <p:cNvSpPr>
            <a:spLocks noGrp="1"/>
          </p:cNvSpPr>
          <p:nvPr>
            <p:ph type="dt" sz="half" idx="10"/>
          </p:nvPr>
        </p:nvSpPr>
        <p:spPr/>
        <p:txBody>
          <a:bodyPr/>
          <a:lstStyle>
            <a:lvl1pPr>
              <a:defRPr/>
            </a:lvl1pPr>
          </a:lstStyle>
          <a:p>
            <a:fld id="{E9A331B8-C780-E943-A104-12111D06DCA1}" type="datetime1">
              <a:rPr lang="en-US" altLang="en-US"/>
              <a:pPr/>
              <a:t>9/21/20</a:t>
            </a:fld>
            <a:endParaRPr lang="en-US" altLang="en-US"/>
          </a:p>
        </p:txBody>
      </p:sp>
      <p:sp>
        <p:nvSpPr>
          <p:cNvPr id="3" name="Footer Placeholder 4">
            <a:extLst>
              <a:ext uri="{FF2B5EF4-FFF2-40B4-BE49-F238E27FC236}">
                <a16:creationId xmlns:a16="http://schemas.microsoft.com/office/drawing/2014/main" id="{D0E36118-ED61-9E49-8190-1AC76C984011}"/>
              </a:ext>
            </a:extLst>
          </p:cNvPr>
          <p:cNvSpPr>
            <a:spLocks noGrp="1"/>
          </p:cNvSpPr>
          <p:nvPr>
            <p:ph type="ftr" sz="quarter" idx="11"/>
          </p:nvPr>
        </p:nvSpPr>
        <p:spPr/>
        <p:txBody>
          <a:bodyPr/>
          <a:lstStyle>
            <a:lvl1pPr>
              <a:defRPr/>
            </a:lvl1pPr>
          </a:lstStyle>
          <a:p>
            <a:r>
              <a:rPr lang="en-US" altLang="en-US"/>
              <a:t>Copyright © 2010  R.R. Dickerson</a:t>
            </a:r>
          </a:p>
        </p:txBody>
      </p:sp>
      <p:sp>
        <p:nvSpPr>
          <p:cNvPr id="4" name="Slide Number Placeholder 5">
            <a:extLst>
              <a:ext uri="{FF2B5EF4-FFF2-40B4-BE49-F238E27FC236}">
                <a16:creationId xmlns:a16="http://schemas.microsoft.com/office/drawing/2014/main" id="{D4645DA9-999F-B34B-A075-DC7A69B42C44}"/>
              </a:ext>
            </a:extLst>
          </p:cNvPr>
          <p:cNvSpPr>
            <a:spLocks noGrp="1"/>
          </p:cNvSpPr>
          <p:nvPr>
            <p:ph type="sldNum" sz="quarter" idx="12"/>
          </p:nvPr>
        </p:nvSpPr>
        <p:spPr/>
        <p:txBody>
          <a:bodyPr/>
          <a:lstStyle>
            <a:lvl1pPr>
              <a:defRPr/>
            </a:lvl1pPr>
          </a:lstStyle>
          <a:p>
            <a:fld id="{75FC51EE-EB89-1F42-81B9-9E7CDED18391}" type="slidenum">
              <a:rPr lang="en-US" altLang="en-US"/>
              <a:pPr/>
              <a:t>‹#›</a:t>
            </a:fld>
            <a:endParaRPr lang="en-US" altLang="en-US"/>
          </a:p>
        </p:txBody>
      </p:sp>
    </p:spTree>
    <p:extLst>
      <p:ext uri="{BB962C8B-B14F-4D97-AF65-F5344CB8AC3E}">
        <p14:creationId xmlns:p14="http://schemas.microsoft.com/office/powerpoint/2010/main" val="308514455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6DF04153-3F57-B84A-B114-83656476F4AC}"/>
              </a:ext>
            </a:extLst>
          </p:cNvPr>
          <p:cNvSpPr>
            <a:spLocks noGrp="1"/>
          </p:cNvSpPr>
          <p:nvPr>
            <p:ph type="dt" sz="half" idx="10"/>
          </p:nvPr>
        </p:nvSpPr>
        <p:spPr/>
        <p:txBody>
          <a:bodyPr/>
          <a:lstStyle>
            <a:lvl1pPr>
              <a:defRPr/>
            </a:lvl1pPr>
          </a:lstStyle>
          <a:p>
            <a:fld id="{208C27F1-7366-D842-B579-C6F0F78C5249}" type="datetime1">
              <a:rPr lang="en-US" altLang="en-US"/>
              <a:pPr/>
              <a:t>9/21/20</a:t>
            </a:fld>
            <a:endParaRPr lang="en-US" altLang="en-US"/>
          </a:p>
        </p:txBody>
      </p:sp>
      <p:sp>
        <p:nvSpPr>
          <p:cNvPr id="6" name="Footer Placeholder 4">
            <a:extLst>
              <a:ext uri="{FF2B5EF4-FFF2-40B4-BE49-F238E27FC236}">
                <a16:creationId xmlns:a16="http://schemas.microsoft.com/office/drawing/2014/main" id="{292A0B27-424A-4B49-A1C4-5C0AC5B7D911}"/>
              </a:ext>
            </a:extLst>
          </p:cNvPr>
          <p:cNvSpPr>
            <a:spLocks noGrp="1"/>
          </p:cNvSpPr>
          <p:nvPr>
            <p:ph type="ftr" sz="quarter" idx="11"/>
          </p:nvPr>
        </p:nvSpPr>
        <p:spPr/>
        <p:txBody>
          <a:bodyPr/>
          <a:lstStyle>
            <a:lvl1pPr>
              <a:defRPr/>
            </a:lvl1pPr>
          </a:lstStyle>
          <a:p>
            <a:r>
              <a:rPr lang="en-US" altLang="en-US"/>
              <a:t>Copyright © 2010  R.R. Dickerson</a:t>
            </a:r>
          </a:p>
        </p:txBody>
      </p:sp>
      <p:sp>
        <p:nvSpPr>
          <p:cNvPr id="7" name="Slide Number Placeholder 5">
            <a:extLst>
              <a:ext uri="{FF2B5EF4-FFF2-40B4-BE49-F238E27FC236}">
                <a16:creationId xmlns:a16="http://schemas.microsoft.com/office/drawing/2014/main" id="{1B8BF787-F55B-4E4F-BAA9-A9F9916393B3}"/>
              </a:ext>
            </a:extLst>
          </p:cNvPr>
          <p:cNvSpPr>
            <a:spLocks noGrp="1"/>
          </p:cNvSpPr>
          <p:nvPr>
            <p:ph type="sldNum" sz="quarter" idx="12"/>
          </p:nvPr>
        </p:nvSpPr>
        <p:spPr/>
        <p:txBody>
          <a:bodyPr/>
          <a:lstStyle>
            <a:lvl1pPr>
              <a:defRPr/>
            </a:lvl1pPr>
          </a:lstStyle>
          <a:p>
            <a:fld id="{D5A7F6F3-060D-E741-B530-0F418E1547EF}" type="slidenum">
              <a:rPr lang="en-US" altLang="en-US"/>
              <a:pPr/>
              <a:t>‹#›</a:t>
            </a:fld>
            <a:endParaRPr lang="en-US" altLang="en-US"/>
          </a:p>
        </p:txBody>
      </p:sp>
    </p:spTree>
    <p:extLst>
      <p:ext uri="{BB962C8B-B14F-4D97-AF65-F5344CB8AC3E}">
        <p14:creationId xmlns:p14="http://schemas.microsoft.com/office/powerpoint/2010/main" val="39371101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CD704375-821B-0740-B774-0DA9A304B1C3}"/>
              </a:ext>
            </a:extLst>
          </p:cNvPr>
          <p:cNvSpPr>
            <a:spLocks noGrp="1"/>
          </p:cNvSpPr>
          <p:nvPr>
            <p:ph type="dt" sz="half" idx="10"/>
          </p:nvPr>
        </p:nvSpPr>
        <p:spPr/>
        <p:txBody>
          <a:bodyPr/>
          <a:lstStyle>
            <a:lvl1pPr>
              <a:defRPr>
                <a:latin typeface="Arial" panose="020B0604020202020204" pitchFamily="34" charset="0"/>
              </a:defRPr>
            </a:lvl1pPr>
          </a:lstStyle>
          <a:p>
            <a:fld id="{73291822-57A2-0B4D-AC21-6AC6EEE3841E}" type="datetime1">
              <a:rPr lang="en-US" altLang="en-US"/>
              <a:pPr/>
              <a:t>9/21/20</a:t>
            </a:fld>
            <a:endParaRPr lang="en-US" altLang="en-US"/>
          </a:p>
        </p:txBody>
      </p:sp>
      <p:sp>
        <p:nvSpPr>
          <p:cNvPr id="6" name="Footer Placeholder 5">
            <a:extLst>
              <a:ext uri="{FF2B5EF4-FFF2-40B4-BE49-F238E27FC236}">
                <a16:creationId xmlns:a16="http://schemas.microsoft.com/office/drawing/2014/main" id="{DF255273-ED24-A342-9B1A-B6FC97086FF5}"/>
              </a:ext>
            </a:extLst>
          </p:cNvPr>
          <p:cNvSpPr>
            <a:spLocks noGrp="1"/>
          </p:cNvSpPr>
          <p:nvPr>
            <p:ph type="ftr" sz="quarter" idx="11"/>
          </p:nvPr>
        </p:nvSpPr>
        <p:spPr/>
        <p:txBody>
          <a:bodyPr/>
          <a:lstStyle>
            <a:lvl1pPr algn="l">
              <a:defRPr>
                <a:latin typeface="Arial" panose="020B0604020202020204" pitchFamily="34" charset="0"/>
              </a:defRPr>
            </a:lvl1pPr>
          </a:lstStyle>
          <a:p>
            <a:r>
              <a:rPr lang="en-US" altLang="en-US"/>
              <a:t>Copyright © 2010  R.R. Dickerson</a:t>
            </a:r>
          </a:p>
        </p:txBody>
      </p:sp>
      <p:sp>
        <p:nvSpPr>
          <p:cNvPr id="7" name="Slide Number Placeholder 6">
            <a:extLst>
              <a:ext uri="{FF2B5EF4-FFF2-40B4-BE49-F238E27FC236}">
                <a16:creationId xmlns:a16="http://schemas.microsoft.com/office/drawing/2014/main" id="{FF981219-B2B1-5246-BFC2-9E7FCD7FACD5}"/>
              </a:ext>
            </a:extLst>
          </p:cNvPr>
          <p:cNvSpPr>
            <a:spLocks noGrp="1"/>
          </p:cNvSpPr>
          <p:nvPr>
            <p:ph type="sldNum" sz="quarter" idx="12"/>
          </p:nvPr>
        </p:nvSpPr>
        <p:spPr/>
        <p:txBody>
          <a:bodyPr/>
          <a:lstStyle>
            <a:lvl1pPr>
              <a:defRPr>
                <a:latin typeface="Arial" panose="020B0604020202020204" pitchFamily="34" charset="0"/>
              </a:defRPr>
            </a:lvl1pPr>
          </a:lstStyle>
          <a:p>
            <a:fld id="{123C2933-1D4B-8D43-8B0C-1DCB8F1A0C20}" type="slidenum">
              <a:rPr lang="en-US" altLang="en-US"/>
              <a:pPr/>
              <a:t>‹#›</a:t>
            </a:fld>
            <a:endParaRPr lang="en-US" altLang="en-US"/>
          </a:p>
        </p:txBody>
      </p:sp>
    </p:spTree>
    <p:extLst>
      <p:ext uri="{BB962C8B-B14F-4D97-AF65-F5344CB8AC3E}">
        <p14:creationId xmlns:p14="http://schemas.microsoft.com/office/powerpoint/2010/main" val="367660971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1ABDCB7E-CCA3-F14C-91B7-1B81EE017B41}"/>
              </a:ext>
            </a:extLst>
          </p:cNvPr>
          <p:cNvSpPr>
            <a:spLocks noGrp="1"/>
          </p:cNvSpPr>
          <p:nvPr>
            <p:ph type="dt" sz="half" idx="10"/>
          </p:nvPr>
        </p:nvSpPr>
        <p:spPr/>
        <p:txBody>
          <a:bodyPr/>
          <a:lstStyle>
            <a:lvl1pPr>
              <a:defRPr/>
            </a:lvl1pPr>
          </a:lstStyle>
          <a:p>
            <a:fld id="{36FF110A-07CF-3C4A-B077-3DEDEE908A7F}" type="datetime1">
              <a:rPr lang="en-US" altLang="en-US"/>
              <a:pPr/>
              <a:t>9/21/20</a:t>
            </a:fld>
            <a:endParaRPr lang="en-US" altLang="en-US"/>
          </a:p>
        </p:txBody>
      </p:sp>
      <p:sp>
        <p:nvSpPr>
          <p:cNvPr id="6" name="Footer Placeholder 4">
            <a:extLst>
              <a:ext uri="{FF2B5EF4-FFF2-40B4-BE49-F238E27FC236}">
                <a16:creationId xmlns:a16="http://schemas.microsoft.com/office/drawing/2014/main" id="{63034BF7-D181-9A42-807E-CDD9148D72D0}"/>
              </a:ext>
            </a:extLst>
          </p:cNvPr>
          <p:cNvSpPr>
            <a:spLocks noGrp="1"/>
          </p:cNvSpPr>
          <p:nvPr>
            <p:ph type="ftr" sz="quarter" idx="11"/>
          </p:nvPr>
        </p:nvSpPr>
        <p:spPr/>
        <p:txBody>
          <a:bodyPr/>
          <a:lstStyle>
            <a:lvl1pPr>
              <a:defRPr/>
            </a:lvl1pPr>
          </a:lstStyle>
          <a:p>
            <a:r>
              <a:rPr lang="en-US" altLang="en-US"/>
              <a:t>Copyright © 2010  R.R. Dickerson</a:t>
            </a:r>
          </a:p>
        </p:txBody>
      </p:sp>
      <p:sp>
        <p:nvSpPr>
          <p:cNvPr id="7" name="Slide Number Placeholder 5">
            <a:extLst>
              <a:ext uri="{FF2B5EF4-FFF2-40B4-BE49-F238E27FC236}">
                <a16:creationId xmlns:a16="http://schemas.microsoft.com/office/drawing/2014/main" id="{C551DBC4-E0EA-2347-ABE6-397ACB569C55}"/>
              </a:ext>
            </a:extLst>
          </p:cNvPr>
          <p:cNvSpPr>
            <a:spLocks noGrp="1"/>
          </p:cNvSpPr>
          <p:nvPr>
            <p:ph type="sldNum" sz="quarter" idx="12"/>
          </p:nvPr>
        </p:nvSpPr>
        <p:spPr/>
        <p:txBody>
          <a:bodyPr/>
          <a:lstStyle>
            <a:lvl1pPr>
              <a:defRPr/>
            </a:lvl1pPr>
          </a:lstStyle>
          <a:p>
            <a:fld id="{22A968B7-A344-EB4E-9852-969A7E499410}" type="slidenum">
              <a:rPr lang="en-US" altLang="en-US"/>
              <a:pPr/>
              <a:t>‹#›</a:t>
            </a:fld>
            <a:endParaRPr lang="en-US" altLang="en-US"/>
          </a:p>
        </p:txBody>
      </p:sp>
    </p:spTree>
    <p:extLst>
      <p:ext uri="{BB962C8B-B14F-4D97-AF65-F5344CB8AC3E}">
        <p14:creationId xmlns:p14="http://schemas.microsoft.com/office/powerpoint/2010/main" val="70965678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29AA2B-C8CC-2F45-99A2-727F8DF3F2D8}"/>
              </a:ext>
            </a:extLst>
          </p:cNvPr>
          <p:cNvSpPr>
            <a:spLocks noGrp="1"/>
          </p:cNvSpPr>
          <p:nvPr>
            <p:ph type="dt" sz="half" idx="10"/>
          </p:nvPr>
        </p:nvSpPr>
        <p:spPr/>
        <p:txBody>
          <a:bodyPr/>
          <a:lstStyle>
            <a:lvl1pPr>
              <a:defRPr/>
            </a:lvl1pPr>
          </a:lstStyle>
          <a:p>
            <a:fld id="{F736B4BD-CA64-DC4B-9154-D994F1759AD3}" type="datetime1">
              <a:rPr lang="en-US" altLang="en-US"/>
              <a:pPr/>
              <a:t>9/21/20</a:t>
            </a:fld>
            <a:endParaRPr lang="en-US" altLang="en-US"/>
          </a:p>
        </p:txBody>
      </p:sp>
      <p:sp>
        <p:nvSpPr>
          <p:cNvPr id="5" name="Footer Placeholder 4">
            <a:extLst>
              <a:ext uri="{FF2B5EF4-FFF2-40B4-BE49-F238E27FC236}">
                <a16:creationId xmlns:a16="http://schemas.microsoft.com/office/drawing/2014/main" id="{37A7AE98-C699-A442-A652-32FFBD1661D5}"/>
              </a:ext>
            </a:extLst>
          </p:cNvPr>
          <p:cNvSpPr>
            <a:spLocks noGrp="1"/>
          </p:cNvSpPr>
          <p:nvPr>
            <p:ph type="ftr" sz="quarter" idx="11"/>
          </p:nvPr>
        </p:nvSpPr>
        <p:spPr/>
        <p:txBody>
          <a:bodyPr/>
          <a:lstStyle>
            <a:lvl1pPr>
              <a:defRPr/>
            </a:lvl1pPr>
          </a:lstStyle>
          <a:p>
            <a:r>
              <a:rPr lang="en-US" altLang="en-US"/>
              <a:t>Copyright © 2010  R.R. Dickerson</a:t>
            </a:r>
          </a:p>
        </p:txBody>
      </p:sp>
      <p:sp>
        <p:nvSpPr>
          <p:cNvPr id="6" name="Slide Number Placeholder 5">
            <a:extLst>
              <a:ext uri="{FF2B5EF4-FFF2-40B4-BE49-F238E27FC236}">
                <a16:creationId xmlns:a16="http://schemas.microsoft.com/office/drawing/2014/main" id="{4369F341-625C-734E-9B1C-A53C73833387}"/>
              </a:ext>
            </a:extLst>
          </p:cNvPr>
          <p:cNvSpPr>
            <a:spLocks noGrp="1"/>
          </p:cNvSpPr>
          <p:nvPr>
            <p:ph type="sldNum" sz="quarter" idx="12"/>
          </p:nvPr>
        </p:nvSpPr>
        <p:spPr/>
        <p:txBody>
          <a:bodyPr/>
          <a:lstStyle>
            <a:lvl1pPr>
              <a:defRPr/>
            </a:lvl1pPr>
          </a:lstStyle>
          <a:p>
            <a:fld id="{61184A7C-785F-FF40-A3C0-BF3B95A4B32E}" type="slidenum">
              <a:rPr lang="en-US" altLang="en-US"/>
              <a:pPr/>
              <a:t>‹#›</a:t>
            </a:fld>
            <a:endParaRPr lang="en-US" altLang="en-US"/>
          </a:p>
        </p:txBody>
      </p:sp>
    </p:spTree>
    <p:extLst>
      <p:ext uri="{BB962C8B-B14F-4D97-AF65-F5344CB8AC3E}">
        <p14:creationId xmlns:p14="http://schemas.microsoft.com/office/powerpoint/2010/main" val="156276199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B44D8A-F2FE-5142-A66E-60C74D2EDAD2}"/>
              </a:ext>
            </a:extLst>
          </p:cNvPr>
          <p:cNvSpPr>
            <a:spLocks noGrp="1"/>
          </p:cNvSpPr>
          <p:nvPr>
            <p:ph type="dt" sz="half" idx="10"/>
          </p:nvPr>
        </p:nvSpPr>
        <p:spPr/>
        <p:txBody>
          <a:bodyPr/>
          <a:lstStyle>
            <a:lvl1pPr>
              <a:defRPr/>
            </a:lvl1pPr>
          </a:lstStyle>
          <a:p>
            <a:fld id="{FE57246B-DD09-C041-89C6-41B3FCA8774E}" type="datetime1">
              <a:rPr lang="en-US" altLang="en-US"/>
              <a:pPr/>
              <a:t>9/21/20</a:t>
            </a:fld>
            <a:endParaRPr lang="en-US" altLang="en-US"/>
          </a:p>
        </p:txBody>
      </p:sp>
      <p:sp>
        <p:nvSpPr>
          <p:cNvPr id="5" name="Footer Placeholder 4">
            <a:extLst>
              <a:ext uri="{FF2B5EF4-FFF2-40B4-BE49-F238E27FC236}">
                <a16:creationId xmlns:a16="http://schemas.microsoft.com/office/drawing/2014/main" id="{A3FC4EC3-CA54-9541-AAA2-BEF04AC2A968}"/>
              </a:ext>
            </a:extLst>
          </p:cNvPr>
          <p:cNvSpPr>
            <a:spLocks noGrp="1"/>
          </p:cNvSpPr>
          <p:nvPr>
            <p:ph type="ftr" sz="quarter" idx="11"/>
          </p:nvPr>
        </p:nvSpPr>
        <p:spPr/>
        <p:txBody>
          <a:bodyPr/>
          <a:lstStyle>
            <a:lvl1pPr>
              <a:defRPr/>
            </a:lvl1pPr>
          </a:lstStyle>
          <a:p>
            <a:r>
              <a:rPr lang="en-US" altLang="en-US"/>
              <a:t>Copyright © 2010  R.R. Dickerson</a:t>
            </a:r>
          </a:p>
        </p:txBody>
      </p:sp>
      <p:sp>
        <p:nvSpPr>
          <p:cNvPr id="6" name="Slide Number Placeholder 5">
            <a:extLst>
              <a:ext uri="{FF2B5EF4-FFF2-40B4-BE49-F238E27FC236}">
                <a16:creationId xmlns:a16="http://schemas.microsoft.com/office/drawing/2014/main" id="{96F49153-4FD2-E849-AC88-31EE95495F93}"/>
              </a:ext>
            </a:extLst>
          </p:cNvPr>
          <p:cNvSpPr>
            <a:spLocks noGrp="1"/>
          </p:cNvSpPr>
          <p:nvPr>
            <p:ph type="sldNum" sz="quarter" idx="12"/>
          </p:nvPr>
        </p:nvSpPr>
        <p:spPr/>
        <p:txBody>
          <a:bodyPr/>
          <a:lstStyle>
            <a:lvl1pPr>
              <a:defRPr/>
            </a:lvl1pPr>
          </a:lstStyle>
          <a:p>
            <a:fld id="{A5FCC69F-1038-6843-BDB4-1DDA7F54E63F}" type="slidenum">
              <a:rPr lang="en-US" altLang="en-US"/>
              <a:pPr/>
              <a:t>‹#›</a:t>
            </a:fld>
            <a:endParaRPr lang="en-US" altLang="en-US"/>
          </a:p>
        </p:txBody>
      </p:sp>
    </p:spTree>
    <p:extLst>
      <p:ext uri="{BB962C8B-B14F-4D97-AF65-F5344CB8AC3E}">
        <p14:creationId xmlns:p14="http://schemas.microsoft.com/office/powerpoint/2010/main" val="117097711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48943E97-9DAC-9349-82D1-36FD762AE95B}"/>
              </a:ext>
            </a:extLst>
          </p:cNvPr>
          <p:cNvSpPr>
            <a:spLocks noGrp="1" noChangeArrowheads="1"/>
          </p:cNvSpPr>
          <p:nvPr>
            <p:ph type="dt" sz="half" idx="10"/>
          </p:nvPr>
        </p:nvSpPr>
        <p:spPr>
          <a:ln/>
        </p:spPr>
        <p:txBody>
          <a:bodyPr/>
          <a:lstStyle>
            <a:lvl1pPr>
              <a:defRPr/>
            </a:lvl1pPr>
          </a:lstStyle>
          <a:p>
            <a:fld id="{47474ADB-FED1-4C4D-BF5F-9EE81D697686}" type="datetime1">
              <a:rPr lang="en-US" altLang="en-US"/>
              <a:pPr/>
              <a:t>9/21/20</a:t>
            </a:fld>
            <a:endParaRPr lang="en-US" altLang="en-US"/>
          </a:p>
        </p:txBody>
      </p:sp>
      <p:sp>
        <p:nvSpPr>
          <p:cNvPr id="5" name="Rectangle 5">
            <a:extLst>
              <a:ext uri="{FF2B5EF4-FFF2-40B4-BE49-F238E27FC236}">
                <a16:creationId xmlns:a16="http://schemas.microsoft.com/office/drawing/2014/main" id="{A1D9D31C-A34C-294C-9F5A-9C4DEE707383}"/>
              </a:ext>
            </a:extLst>
          </p:cNvPr>
          <p:cNvSpPr>
            <a:spLocks noGrp="1" noChangeArrowheads="1"/>
          </p:cNvSpPr>
          <p:nvPr>
            <p:ph type="ftr" sz="quarter" idx="11"/>
          </p:nvPr>
        </p:nvSpPr>
        <p:spPr>
          <a:ln/>
        </p:spPr>
        <p:txBody>
          <a:bodyPr/>
          <a:lstStyle>
            <a:lvl1pPr>
              <a:defRPr/>
            </a:lvl1pPr>
          </a:lstStyle>
          <a:p>
            <a:r>
              <a:rPr lang="en-US" altLang="en-US"/>
              <a:t>Copyright © 2010  R.R. Dickerson</a:t>
            </a:r>
          </a:p>
        </p:txBody>
      </p:sp>
      <p:sp>
        <p:nvSpPr>
          <p:cNvPr id="6" name="Rectangle 6">
            <a:extLst>
              <a:ext uri="{FF2B5EF4-FFF2-40B4-BE49-F238E27FC236}">
                <a16:creationId xmlns:a16="http://schemas.microsoft.com/office/drawing/2014/main" id="{80FBF4A9-73F6-0447-8610-A4EE2CCDCCC3}"/>
              </a:ext>
            </a:extLst>
          </p:cNvPr>
          <p:cNvSpPr>
            <a:spLocks noGrp="1" noChangeArrowheads="1"/>
          </p:cNvSpPr>
          <p:nvPr>
            <p:ph type="sldNum" sz="quarter" idx="12"/>
          </p:nvPr>
        </p:nvSpPr>
        <p:spPr>
          <a:ln/>
        </p:spPr>
        <p:txBody>
          <a:bodyPr/>
          <a:lstStyle>
            <a:lvl1pPr>
              <a:defRPr/>
            </a:lvl1pPr>
          </a:lstStyle>
          <a:p>
            <a:fld id="{D67B3F69-9B39-3740-803D-94AD7DD92E1A}" type="slidenum">
              <a:rPr lang="en-US" altLang="en-US"/>
              <a:pPr/>
              <a:t>‹#›</a:t>
            </a:fld>
            <a:endParaRPr lang="en-US" altLang="en-US"/>
          </a:p>
        </p:txBody>
      </p:sp>
    </p:spTree>
    <p:extLst>
      <p:ext uri="{BB962C8B-B14F-4D97-AF65-F5344CB8AC3E}">
        <p14:creationId xmlns:p14="http://schemas.microsoft.com/office/powerpoint/2010/main" val="217569793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FA0D6D2-2272-BE4F-87DE-8047B48F0421}"/>
              </a:ext>
            </a:extLst>
          </p:cNvPr>
          <p:cNvSpPr>
            <a:spLocks noGrp="1" noChangeArrowheads="1"/>
          </p:cNvSpPr>
          <p:nvPr>
            <p:ph type="dt" sz="half" idx="10"/>
          </p:nvPr>
        </p:nvSpPr>
        <p:spPr>
          <a:ln/>
        </p:spPr>
        <p:txBody>
          <a:bodyPr/>
          <a:lstStyle>
            <a:lvl1pPr>
              <a:defRPr/>
            </a:lvl1pPr>
          </a:lstStyle>
          <a:p>
            <a:fld id="{3E39DEFA-339B-7F4D-9DC5-31FDAB7921AE}" type="datetime1">
              <a:rPr lang="en-US" altLang="en-US"/>
              <a:pPr/>
              <a:t>9/21/20</a:t>
            </a:fld>
            <a:endParaRPr lang="en-US" altLang="en-US"/>
          </a:p>
        </p:txBody>
      </p:sp>
      <p:sp>
        <p:nvSpPr>
          <p:cNvPr id="5" name="Rectangle 5">
            <a:extLst>
              <a:ext uri="{FF2B5EF4-FFF2-40B4-BE49-F238E27FC236}">
                <a16:creationId xmlns:a16="http://schemas.microsoft.com/office/drawing/2014/main" id="{0B4982D5-7EFA-B542-BE19-8F67A93AB21B}"/>
              </a:ext>
            </a:extLst>
          </p:cNvPr>
          <p:cNvSpPr>
            <a:spLocks noGrp="1" noChangeArrowheads="1"/>
          </p:cNvSpPr>
          <p:nvPr>
            <p:ph type="ftr" sz="quarter" idx="11"/>
          </p:nvPr>
        </p:nvSpPr>
        <p:spPr>
          <a:ln/>
        </p:spPr>
        <p:txBody>
          <a:bodyPr/>
          <a:lstStyle>
            <a:lvl1pPr>
              <a:defRPr/>
            </a:lvl1pPr>
          </a:lstStyle>
          <a:p>
            <a:r>
              <a:rPr lang="en-US" altLang="en-US"/>
              <a:t>Copyright © 2010  R.R. Dickerson</a:t>
            </a:r>
          </a:p>
        </p:txBody>
      </p:sp>
      <p:sp>
        <p:nvSpPr>
          <p:cNvPr id="6" name="Rectangle 6">
            <a:extLst>
              <a:ext uri="{FF2B5EF4-FFF2-40B4-BE49-F238E27FC236}">
                <a16:creationId xmlns:a16="http://schemas.microsoft.com/office/drawing/2014/main" id="{85C4FDBD-84ED-FE43-9A1F-1D2A9241D880}"/>
              </a:ext>
            </a:extLst>
          </p:cNvPr>
          <p:cNvSpPr>
            <a:spLocks noGrp="1" noChangeArrowheads="1"/>
          </p:cNvSpPr>
          <p:nvPr>
            <p:ph type="sldNum" sz="quarter" idx="12"/>
          </p:nvPr>
        </p:nvSpPr>
        <p:spPr>
          <a:ln/>
        </p:spPr>
        <p:txBody>
          <a:bodyPr/>
          <a:lstStyle>
            <a:lvl1pPr>
              <a:defRPr/>
            </a:lvl1pPr>
          </a:lstStyle>
          <a:p>
            <a:fld id="{4B1ED857-7B8E-1549-9E04-FA295BC57657}" type="slidenum">
              <a:rPr lang="en-US" altLang="en-US"/>
              <a:pPr/>
              <a:t>‹#›</a:t>
            </a:fld>
            <a:endParaRPr lang="en-US" altLang="en-US"/>
          </a:p>
        </p:txBody>
      </p:sp>
    </p:spTree>
    <p:extLst>
      <p:ext uri="{BB962C8B-B14F-4D97-AF65-F5344CB8AC3E}">
        <p14:creationId xmlns:p14="http://schemas.microsoft.com/office/powerpoint/2010/main" val="133004319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42AC4CFD-422E-A149-9970-7B8792DBBD0E}"/>
              </a:ext>
            </a:extLst>
          </p:cNvPr>
          <p:cNvSpPr>
            <a:spLocks noGrp="1" noChangeArrowheads="1"/>
          </p:cNvSpPr>
          <p:nvPr>
            <p:ph type="dt" sz="half" idx="10"/>
          </p:nvPr>
        </p:nvSpPr>
        <p:spPr>
          <a:ln/>
        </p:spPr>
        <p:txBody>
          <a:bodyPr/>
          <a:lstStyle>
            <a:lvl1pPr>
              <a:defRPr/>
            </a:lvl1pPr>
          </a:lstStyle>
          <a:p>
            <a:fld id="{2DD2181F-9843-F14E-9C81-8A3543338AA4}" type="datetime1">
              <a:rPr lang="en-US" altLang="en-US"/>
              <a:pPr/>
              <a:t>9/21/20</a:t>
            </a:fld>
            <a:endParaRPr lang="en-US" altLang="en-US"/>
          </a:p>
        </p:txBody>
      </p:sp>
      <p:sp>
        <p:nvSpPr>
          <p:cNvPr id="5" name="Rectangle 5">
            <a:extLst>
              <a:ext uri="{FF2B5EF4-FFF2-40B4-BE49-F238E27FC236}">
                <a16:creationId xmlns:a16="http://schemas.microsoft.com/office/drawing/2014/main" id="{D16E9445-807D-7648-98BF-0049A0090175}"/>
              </a:ext>
            </a:extLst>
          </p:cNvPr>
          <p:cNvSpPr>
            <a:spLocks noGrp="1" noChangeArrowheads="1"/>
          </p:cNvSpPr>
          <p:nvPr>
            <p:ph type="ftr" sz="quarter" idx="11"/>
          </p:nvPr>
        </p:nvSpPr>
        <p:spPr>
          <a:ln/>
        </p:spPr>
        <p:txBody>
          <a:bodyPr/>
          <a:lstStyle>
            <a:lvl1pPr>
              <a:defRPr/>
            </a:lvl1pPr>
          </a:lstStyle>
          <a:p>
            <a:r>
              <a:rPr lang="en-US" altLang="en-US"/>
              <a:t>Copyright © 2010  R.R. Dickerson</a:t>
            </a:r>
          </a:p>
        </p:txBody>
      </p:sp>
      <p:sp>
        <p:nvSpPr>
          <p:cNvPr id="6" name="Rectangle 6">
            <a:extLst>
              <a:ext uri="{FF2B5EF4-FFF2-40B4-BE49-F238E27FC236}">
                <a16:creationId xmlns:a16="http://schemas.microsoft.com/office/drawing/2014/main" id="{5782874C-C521-304B-BBD5-EA296A88F955}"/>
              </a:ext>
            </a:extLst>
          </p:cNvPr>
          <p:cNvSpPr>
            <a:spLocks noGrp="1" noChangeArrowheads="1"/>
          </p:cNvSpPr>
          <p:nvPr>
            <p:ph type="sldNum" sz="quarter" idx="12"/>
          </p:nvPr>
        </p:nvSpPr>
        <p:spPr>
          <a:ln/>
        </p:spPr>
        <p:txBody>
          <a:bodyPr/>
          <a:lstStyle>
            <a:lvl1pPr>
              <a:defRPr/>
            </a:lvl1pPr>
          </a:lstStyle>
          <a:p>
            <a:fld id="{87749AFB-1699-3148-AF7A-ACBB4A53B6B3}" type="slidenum">
              <a:rPr lang="en-US" altLang="en-US"/>
              <a:pPr/>
              <a:t>‹#›</a:t>
            </a:fld>
            <a:endParaRPr lang="en-US" altLang="en-US"/>
          </a:p>
        </p:txBody>
      </p:sp>
    </p:spTree>
    <p:extLst>
      <p:ext uri="{BB962C8B-B14F-4D97-AF65-F5344CB8AC3E}">
        <p14:creationId xmlns:p14="http://schemas.microsoft.com/office/powerpoint/2010/main" val="168760733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6A9C88D-83B4-DA4A-8695-633D0021AA7C}"/>
              </a:ext>
            </a:extLst>
          </p:cNvPr>
          <p:cNvSpPr>
            <a:spLocks noGrp="1" noChangeArrowheads="1"/>
          </p:cNvSpPr>
          <p:nvPr>
            <p:ph type="dt" sz="half" idx="10"/>
          </p:nvPr>
        </p:nvSpPr>
        <p:spPr>
          <a:ln/>
        </p:spPr>
        <p:txBody>
          <a:bodyPr/>
          <a:lstStyle>
            <a:lvl1pPr>
              <a:defRPr/>
            </a:lvl1pPr>
          </a:lstStyle>
          <a:p>
            <a:fld id="{AC0609BD-E0E0-F448-84B9-71DC097492E0}" type="datetime1">
              <a:rPr lang="en-US" altLang="en-US"/>
              <a:pPr/>
              <a:t>9/21/20</a:t>
            </a:fld>
            <a:endParaRPr lang="en-US" altLang="en-US"/>
          </a:p>
        </p:txBody>
      </p:sp>
      <p:sp>
        <p:nvSpPr>
          <p:cNvPr id="6" name="Rectangle 5">
            <a:extLst>
              <a:ext uri="{FF2B5EF4-FFF2-40B4-BE49-F238E27FC236}">
                <a16:creationId xmlns:a16="http://schemas.microsoft.com/office/drawing/2014/main" id="{145565A7-6CCF-1645-BE94-D0CD586237C2}"/>
              </a:ext>
            </a:extLst>
          </p:cNvPr>
          <p:cNvSpPr>
            <a:spLocks noGrp="1" noChangeArrowheads="1"/>
          </p:cNvSpPr>
          <p:nvPr>
            <p:ph type="ftr" sz="quarter" idx="11"/>
          </p:nvPr>
        </p:nvSpPr>
        <p:spPr>
          <a:ln/>
        </p:spPr>
        <p:txBody>
          <a:bodyPr/>
          <a:lstStyle>
            <a:lvl1pPr>
              <a:defRPr/>
            </a:lvl1pPr>
          </a:lstStyle>
          <a:p>
            <a:r>
              <a:rPr lang="en-US" altLang="en-US"/>
              <a:t>Copyright © 2010  R.R. Dickerson</a:t>
            </a:r>
          </a:p>
        </p:txBody>
      </p:sp>
      <p:sp>
        <p:nvSpPr>
          <p:cNvPr id="7" name="Rectangle 6">
            <a:extLst>
              <a:ext uri="{FF2B5EF4-FFF2-40B4-BE49-F238E27FC236}">
                <a16:creationId xmlns:a16="http://schemas.microsoft.com/office/drawing/2014/main" id="{92A04167-D7BF-154C-9C1C-AF0846957FF5}"/>
              </a:ext>
            </a:extLst>
          </p:cNvPr>
          <p:cNvSpPr>
            <a:spLocks noGrp="1" noChangeArrowheads="1"/>
          </p:cNvSpPr>
          <p:nvPr>
            <p:ph type="sldNum" sz="quarter" idx="12"/>
          </p:nvPr>
        </p:nvSpPr>
        <p:spPr>
          <a:ln/>
        </p:spPr>
        <p:txBody>
          <a:bodyPr/>
          <a:lstStyle>
            <a:lvl1pPr>
              <a:defRPr/>
            </a:lvl1pPr>
          </a:lstStyle>
          <a:p>
            <a:fld id="{416654C0-7776-BD46-B98E-D3E6707A8256}" type="slidenum">
              <a:rPr lang="en-US" altLang="en-US"/>
              <a:pPr/>
              <a:t>‹#›</a:t>
            </a:fld>
            <a:endParaRPr lang="en-US" altLang="en-US"/>
          </a:p>
        </p:txBody>
      </p:sp>
    </p:spTree>
    <p:extLst>
      <p:ext uri="{BB962C8B-B14F-4D97-AF65-F5344CB8AC3E}">
        <p14:creationId xmlns:p14="http://schemas.microsoft.com/office/powerpoint/2010/main" val="399957309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71D1A9A-2792-114D-974B-FABF20138C4E}"/>
              </a:ext>
            </a:extLst>
          </p:cNvPr>
          <p:cNvSpPr>
            <a:spLocks noGrp="1" noChangeArrowheads="1"/>
          </p:cNvSpPr>
          <p:nvPr>
            <p:ph type="dt" sz="half" idx="10"/>
          </p:nvPr>
        </p:nvSpPr>
        <p:spPr>
          <a:ln/>
        </p:spPr>
        <p:txBody>
          <a:bodyPr/>
          <a:lstStyle>
            <a:lvl1pPr>
              <a:defRPr/>
            </a:lvl1pPr>
          </a:lstStyle>
          <a:p>
            <a:fld id="{DFA2D1D1-9CB8-4246-9B85-7E93999E888B}" type="datetime1">
              <a:rPr lang="en-US" altLang="en-US"/>
              <a:pPr/>
              <a:t>9/21/20</a:t>
            </a:fld>
            <a:endParaRPr lang="en-US" altLang="en-US"/>
          </a:p>
        </p:txBody>
      </p:sp>
      <p:sp>
        <p:nvSpPr>
          <p:cNvPr id="8" name="Rectangle 5">
            <a:extLst>
              <a:ext uri="{FF2B5EF4-FFF2-40B4-BE49-F238E27FC236}">
                <a16:creationId xmlns:a16="http://schemas.microsoft.com/office/drawing/2014/main" id="{7768DDAD-89E5-8B48-B46B-4460C5A7BE29}"/>
              </a:ext>
            </a:extLst>
          </p:cNvPr>
          <p:cNvSpPr>
            <a:spLocks noGrp="1" noChangeArrowheads="1"/>
          </p:cNvSpPr>
          <p:nvPr>
            <p:ph type="ftr" sz="quarter" idx="11"/>
          </p:nvPr>
        </p:nvSpPr>
        <p:spPr>
          <a:ln/>
        </p:spPr>
        <p:txBody>
          <a:bodyPr/>
          <a:lstStyle>
            <a:lvl1pPr>
              <a:defRPr/>
            </a:lvl1pPr>
          </a:lstStyle>
          <a:p>
            <a:r>
              <a:rPr lang="en-US" altLang="en-US"/>
              <a:t>Copyright © 2010  R.R. Dickerson</a:t>
            </a:r>
          </a:p>
        </p:txBody>
      </p:sp>
      <p:sp>
        <p:nvSpPr>
          <p:cNvPr id="9" name="Rectangle 6">
            <a:extLst>
              <a:ext uri="{FF2B5EF4-FFF2-40B4-BE49-F238E27FC236}">
                <a16:creationId xmlns:a16="http://schemas.microsoft.com/office/drawing/2014/main" id="{2C169291-0804-454D-BD94-FBE8D4432F6A}"/>
              </a:ext>
            </a:extLst>
          </p:cNvPr>
          <p:cNvSpPr>
            <a:spLocks noGrp="1" noChangeArrowheads="1"/>
          </p:cNvSpPr>
          <p:nvPr>
            <p:ph type="sldNum" sz="quarter" idx="12"/>
          </p:nvPr>
        </p:nvSpPr>
        <p:spPr>
          <a:ln/>
        </p:spPr>
        <p:txBody>
          <a:bodyPr/>
          <a:lstStyle>
            <a:lvl1pPr>
              <a:defRPr/>
            </a:lvl1pPr>
          </a:lstStyle>
          <a:p>
            <a:fld id="{7081CC47-FEB4-3148-9076-6A5519A30C9B}" type="slidenum">
              <a:rPr lang="en-US" altLang="en-US"/>
              <a:pPr/>
              <a:t>‹#›</a:t>
            </a:fld>
            <a:endParaRPr lang="en-US" altLang="en-US"/>
          </a:p>
        </p:txBody>
      </p:sp>
    </p:spTree>
    <p:extLst>
      <p:ext uri="{BB962C8B-B14F-4D97-AF65-F5344CB8AC3E}">
        <p14:creationId xmlns:p14="http://schemas.microsoft.com/office/powerpoint/2010/main" val="350203308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BFCCB93-C985-9647-88E6-63BCD928B5D2}"/>
              </a:ext>
            </a:extLst>
          </p:cNvPr>
          <p:cNvSpPr>
            <a:spLocks noGrp="1" noChangeArrowheads="1"/>
          </p:cNvSpPr>
          <p:nvPr>
            <p:ph type="dt" sz="half" idx="10"/>
          </p:nvPr>
        </p:nvSpPr>
        <p:spPr>
          <a:ln/>
        </p:spPr>
        <p:txBody>
          <a:bodyPr/>
          <a:lstStyle>
            <a:lvl1pPr>
              <a:defRPr/>
            </a:lvl1pPr>
          </a:lstStyle>
          <a:p>
            <a:fld id="{571CD113-8923-324D-8509-7C23038DEF18}" type="datetime1">
              <a:rPr lang="en-US" altLang="en-US"/>
              <a:pPr/>
              <a:t>9/21/20</a:t>
            </a:fld>
            <a:endParaRPr lang="en-US" altLang="en-US"/>
          </a:p>
        </p:txBody>
      </p:sp>
      <p:sp>
        <p:nvSpPr>
          <p:cNvPr id="4" name="Rectangle 5">
            <a:extLst>
              <a:ext uri="{FF2B5EF4-FFF2-40B4-BE49-F238E27FC236}">
                <a16:creationId xmlns:a16="http://schemas.microsoft.com/office/drawing/2014/main" id="{A52306E2-A516-AD44-8234-72764DE463F9}"/>
              </a:ext>
            </a:extLst>
          </p:cNvPr>
          <p:cNvSpPr>
            <a:spLocks noGrp="1" noChangeArrowheads="1"/>
          </p:cNvSpPr>
          <p:nvPr>
            <p:ph type="ftr" sz="quarter" idx="11"/>
          </p:nvPr>
        </p:nvSpPr>
        <p:spPr>
          <a:ln/>
        </p:spPr>
        <p:txBody>
          <a:bodyPr/>
          <a:lstStyle>
            <a:lvl1pPr>
              <a:defRPr/>
            </a:lvl1pPr>
          </a:lstStyle>
          <a:p>
            <a:r>
              <a:rPr lang="en-US" altLang="en-US"/>
              <a:t>Copyright © 2010  R.R. Dickerson</a:t>
            </a:r>
          </a:p>
        </p:txBody>
      </p:sp>
      <p:sp>
        <p:nvSpPr>
          <p:cNvPr id="5" name="Rectangle 6">
            <a:extLst>
              <a:ext uri="{FF2B5EF4-FFF2-40B4-BE49-F238E27FC236}">
                <a16:creationId xmlns:a16="http://schemas.microsoft.com/office/drawing/2014/main" id="{677BFE4D-F924-3741-A434-86DEF6529158}"/>
              </a:ext>
            </a:extLst>
          </p:cNvPr>
          <p:cNvSpPr>
            <a:spLocks noGrp="1" noChangeArrowheads="1"/>
          </p:cNvSpPr>
          <p:nvPr>
            <p:ph type="sldNum" sz="quarter" idx="12"/>
          </p:nvPr>
        </p:nvSpPr>
        <p:spPr>
          <a:ln/>
        </p:spPr>
        <p:txBody>
          <a:bodyPr/>
          <a:lstStyle>
            <a:lvl1pPr>
              <a:defRPr/>
            </a:lvl1pPr>
          </a:lstStyle>
          <a:p>
            <a:fld id="{A6A69049-609A-FA4D-81C4-0EE34EDEB620}" type="slidenum">
              <a:rPr lang="en-US" altLang="en-US"/>
              <a:pPr/>
              <a:t>‹#›</a:t>
            </a:fld>
            <a:endParaRPr lang="en-US" altLang="en-US"/>
          </a:p>
        </p:txBody>
      </p:sp>
    </p:spTree>
    <p:extLst>
      <p:ext uri="{BB962C8B-B14F-4D97-AF65-F5344CB8AC3E}">
        <p14:creationId xmlns:p14="http://schemas.microsoft.com/office/powerpoint/2010/main" val="217290214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E6090B0-9B10-964E-AC73-1C7FB2326671}"/>
              </a:ext>
            </a:extLst>
          </p:cNvPr>
          <p:cNvSpPr>
            <a:spLocks noGrp="1" noChangeArrowheads="1"/>
          </p:cNvSpPr>
          <p:nvPr>
            <p:ph type="dt" sz="half" idx="10"/>
          </p:nvPr>
        </p:nvSpPr>
        <p:spPr>
          <a:ln/>
        </p:spPr>
        <p:txBody>
          <a:bodyPr/>
          <a:lstStyle>
            <a:lvl1pPr>
              <a:defRPr/>
            </a:lvl1pPr>
          </a:lstStyle>
          <a:p>
            <a:fld id="{BD08ED98-1A75-AB42-BAE9-9DD0FAD63B19}" type="datetime1">
              <a:rPr lang="en-US" altLang="en-US"/>
              <a:pPr/>
              <a:t>9/21/20</a:t>
            </a:fld>
            <a:endParaRPr lang="en-US" altLang="en-US"/>
          </a:p>
        </p:txBody>
      </p:sp>
      <p:sp>
        <p:nvSpPr>
          <p:cNvPr id="3" name="Rectangle 5">
            <a:extLst>
              <a:ext uri="{FF2B5EF4-FFF2-40B4-BE49-F238E27FC236}">
                <a16:creationId xmlns:a16="http://schemas.microsoft.com/office/drawing/2014/main" id="{CBF8C89B-49BC-2740-B5E1-1BD9C45B67C6}"/>
              </a:ext>
            </a:extLst>
          </p:cNvPr>
          <p:cNvSpPr>
            <a:spLocks noGrp="1" noChangeArrowheads="1"/>
          </p:cNvSpPr>
          <p:nvPr>
            <p:ph type="ftr" sz="quarter" idx="11"/>
          </p:nvPr>
        </p:nvSpPr>
        <p:spPr>
          <a:ln/>
        </p:spPr>
        <p:txBody>
          <a:bodyPr/>
          <a:lstStyle>
            <a:lvl1pPr>
              <a:defRPr/>
            </a:lvl1pPr>
          </a:lstStyle>
          <a:p>
            <a:r>
              <a:rPr lang="en-US" altLang="en-US"/>
              <a:t>Copyright © 2010  R.R. Dickerson</a:t>
            </a:r>
          </a:p>
        </p:txBody>
      </p:sp>
      <p:sp>
        <p:nvSpPr>
          <p:cNvPr id="4" name="Rectangle 6">
            <a:extLst>
              <a:ext uri="{FF2B5EF4-FFF2-40B4-BE49-F238E27FC236}">
                <a16:creationId xmlns:a16="http://schemas.microsoft.com/office/drawing/2014/main" id="{F045EDB0-ED17-CD46-B925-5A96A1D78583}"/>
              </a:ext>
            </a:extLst>
          </p:cNvPr>
          <p:cNvSpPr>
            <a:spLocks noGrp="1" noChangeArrowheads="1"/>
          </p:cNvSpPr>
          <p:nvPr>
            <p:ph type="sldNum" sz="quarter" idx="12"/>
          </p:nvPr>
        </p:nvSpPr>
        <p:spPr>
          <a:ln/>
        </p:spPr>
        <p:txBody>
          <a:bodyPr/>
          <a:lstStyle>
            <a:lvl1pPr>
              <a:defRPr/>
            </a:lvl1pPr>
          </a:lstStyle>
          <a:p>
            <a:fld id="{F25253EE-6608-544B-ADB1-98595AAA0433}" type="slidenum">
              <a:rPr lang="en-US" altLang="en-US"/>
              <a:pPr/>
              <a:t>‹#›</a:t>
            </a:fld>
            <a:endParaRPr lang="en-US" altLang="en-US"/>
          </a:p>
        </p:txBody>
      </p:sp>
    </p:spTree>
    <p:extLst>
      <p:ext uri="{BB962C8B-B14F-4D97-AF65-F5344CB8AC3E}">
        <p14:creationId xmlns:p14="http://schemas.microsoft.com/office/powerpoint/2010/main" val="4563597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999D4CBD-7C56-BF4F-9F5B-7E47A0D0964E}"/>
              </a:ext>
            </a:extLst>
          </p:cNvPr>
          <p:cNvSpPr>
            <a:spLocks noGrp="1"/>
          </p:cNvSpPr>
          <p:nvPr>
            <p:ph type="dt" sz="half" idx="10"/>
          </p:nvPr>
        </p:nvSpPr>
        <p:spPr/>
        <p:txBody>
          <a:bodyPr/>
          <a:lstStyle>
            <a:lvl1pPr>
              <a:defRPr>
                <a:latin typeface="Arial" panose="020B0604020202020204" pitchFamily="34" charset="0"/>
              </a:defRPr>
            </a:lvl1pPr>
          </a:lstStyle>
          <a:p>
            <a:fld id="{30CF929A-EA1C-5C4A-B03D-66CA9BC40C37}" type="datetime1">
              <a:rPr lang="en-US" altLang="en-US"/>
              <a:pPr/>
              <a:t>9/21/20</a:t>
            </a:fld>
            <a:endParaRPr lang="en-US" altLang="en-US"/>
          </a:p>
        </p:txBody>
      </p:sp>
      <p:sp>
        <p:nvSpPr>
          <p:cNvPr id="6" name="Footer Placeholder 5">
            <a:extLst>
              <a:ext uri="{FF2B5EF4-FFF2-40B4-BE49-F238E27FC236}">
                <a16:creationId xmlns:a16="http://schemas.microsoft.com/office/drawing/2014/main" id="{FAFEBFEE-117E-A94F-B412-A03CA322993E}"/>
              </a:ext>
            </a:extLst>
          </p:cNvPr>
          <p:cNvSpPr>
            <a:spLocks noGrp="1"/>
          </p:cNvSpPr>
          <p:nvPr>
            <p:ph type="ftr" sz="quarter" idx="11"/>
          </p:nvPr>
        </p:nvSpPr>
        <p:spPr/>
        <p:txBody>
          <a:bodyPr/>
          <a:lstStyle>
            <a:lvl1pPr algn="l">
              <a:defRPr>
                <a:latin typeface="Arial" panose="020B0604020202020204" pitchFamily="34" charset="0"/>
              </a:defRPr>
            </a:lvl1pPr>
          </a:lstStyle>
          <a:p>
            <a:r>
              <a:rPr lang="en-US" altLang="en-US"/>
              <a:t>Copyright © 2010  R.R. Dickerson</a:t>
            </a:r>
          </a:p>
        </p:txBody>
      </p:sp>
      <p:sp>
        <p:nvSpPr>
          <p:cNvPr id="7" name="Slide Number Placeholder 6">
            <a:extLst>
              <a:ext uri="{FF2B5EF4-FFF2-40B4-BE49-F238E27FC236}">
                <a16:creationId xmlns:a16="http://schemas.microsoft.com/office/drawing/2014/main" id="{D42F0F72-D4AE-0E47-8F11-41AEE86CB134}"/>
              </a:ext>
            </a:extLst>
          </p:cNvPr>
          <p:cNvSpPr>
            <a:spLocks noGrp="1"/>
          </p:cNvSpPr>
          <p:nvPr>
            <p:ph type="sldNum" sz="quarter" idx="12"/>
          </p:nvPr>
        </p:nvSpPr>
        <p:spPr/>
        <p:txBody>
          <a:bodyPr/>
          <a:lstStyle>
            <a:lvl1pPr>
              <a:defRPr>
                <a:latin typeface="Arial" panose="020B0604020202020204" pitchFamily="34" charset="0"/>
              </a:defRPr>
            </a:lvl1pPr>
          </a:lstStyle>
          <a:p>
            <a:fld id="{80B439B5-B97A-2149-936E-6416ECF48A74}" type="slidenum">
              <a:rPr lang="en-US" altLang="en-US"/>
              <a:pPr/>
              <a:t>‹#›</a:t>
            </a:fld>
            <a:endParaRPr lang="en-US" altLang="en-US"/>
          </a:p>
        </p:txBody>
      </p:sp>
    </p:spTree>
    <p:extLst>
      <p:ext uri="{BB962C8B-B14F-4D97-AF65-F5344CB8AC3E}">
        <p14:creationId xmlns:p14="http://schemas.microsoft.com/office/powerpoint/2010/main" val="233613798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31F858F-BA75-6844-B442-0F46C2112947}"/>
              </a:ext>
            </a:extLst>
          </p:cNvPr>
          <p:cNvSpPr>
            <a:spLocks noGrp="1" noChangeArrowheads="1"/>
          </p:cNvSpPr>
          <p:nvPr>
            <p:ph type="dt" sz="half" idx="10"/>
          </p:nvPr>
        </p:nvSpPr>
        <p:spPr>
          <a:ln/>
        </p:spPr>
        <p:txBody>
          <a:bodyPr/>
          <a:lstStyle>
            <a:lvl1pPr>
              <a:defRPr/>
            </a:lvl1pPr>
          </a:lstStyle>
          <a:p>
            <a:fld id="{F398C844-9300-8542-9144-9325ECF7F4E5}" type="datetime1">
              <a:rPr lang="en-US" altLang="en-US"/>
              <a:pPr/>
              <a:t>9/21/20</a:t>
            </a:fld>
            <a:endParaRPr lang="en-US" altLang="en-US"/>
          </a:p>
        </p:txBody>
      </p:sp>
      <p:sp>
        <p:nvSpPr>
          <p:cNvPr id="6" name="Rectangle 5">
            <a:extLst>
              <a:ext uri="{FF2B5EF4-FFF2-40B4-BE49-F238E27FC236}">
                <a16:creationId xmlns:a16="http://schemas.microsoft.com/office/drawing/2014/main" id="{D27AA316-BF72-F447-BEFA-C3A2495E75B5}"/>
              </a:ext>
            </a:extLst>
          </p:cNvPr>
          <p:cNvSpPr>
            <a:spLocks noGrp="1" noChangeArrowheads="1"/>
          </p:cNvSpPr>
          <p:nvPr>
            <p:ph type="ftr" sz="quarter" idx="11"/>
          </p:nvPr>
        </p:nvSpPr>
        <p:spPr>
          <a:ln/>
        </p:spPr>
        <p:txBody>
          <a:bodyPr/>
          <a:lstStyle>
            <a:lvl1pPr>
              <a:defRPr/>
            </a:lvl1pPr>
          </a:lstStyle>
          <a:p>
            <a:r>
              <a:rPr lang="en-US" altLang="en-US"/>
              <a:t>Copyright © 2010  R.R. Dickerson</a:t>
            </a:r>
          </a:p>
        </p:txBody>
      </p:sp>
      <p:sp>
        <p:nvSpPr>
          <p:cNvPr id="7" name="Rectangle 6">
            <a:extLst>
              <a:ext uri="{FF2B5EF4-FFF2-40B4-BE49-F238E27FC236}">
                <a16:creationId xmlns:a16="http://schemas.microsoft.com/office/drawing/2014/main" id="{7DDDB40C-0C83-754C-BFB4-64F661A2CAAB}"/>
              </a:ext>
            </a:extLst>
          </p:cNvPr>
          <p:cNvSpPr>
            <a:spLocks noGrp="1" noChangeArrowheads="1"/>
          </p:cNvSpPr>
          <p:nvPr>
            <p:ph type="sldNum" sz="quarter" idx="12"/>
          </p:nvPr>
        </p:nvSpPr>
        <p:spPr>
          <a:ln/>
        </p:spPr>
        <p:txBody>
          <a:bodyPr/>
          <a:lstStyle>
            <a:lvl1pPr>
              <a:defRPr/>
            </a:lvl1pPr>
          </a:lstStyle>
          <a:p>
            <a:fld id="{D0217309-402C-574B-AC81-CA21CC062E0D}" type="slidenum">
              <a:rPr lang="en-US" altLang="en-US"/>
              <a:pPr/>
              <a:t>‹#›</a:t>
            </a:fld>
            <a:endParaRPr lang="en-US" altLang="en-US"/>
          </a:p>
        </p:txBody>
      </p:sp>
    </p:spTree>
    <p:extLst>
      <p:ext uri="{BB962C8B-B14F-4D97-AF65-F5344CB8AC3E}">
        <p14:creationId xmlns:p14="http://schemas.microsoft.com/office/powerpoint/2010/main" val="417404115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5EBADE1-E16B-FF47-86B8-F1CD40FB5E1A}"/>
              </a:ext>
            </a:extLst>
          </p:cNvPr>
          <p:cNvSpPr>
            <a:spLocks noGrp="1" noChangeArrowheads="1"/>
          </p:cNvSpPr>
          <p:nvPr>
            <p:ph type="dt" sz="half" idx="10"/>
          </p:nvPr>
        </p:nvSpPr>
        <p:spPr>
          <a:ln/>
        </p:spPr>
        <p:txBody>
          <a:bodyPr/>
          <a:lstStyle>
            <a:lvl1pPr>
              <a:defRPr/>
            </a:lvl1pPr>
          </a:lstStyle>
          <a:p>
            <a:fld id="{70D26C76-6E5A-A745-9459-A85CD18D937D}" type="datetime1">
              <a:rPr lang="en-US" altLang="en-US"/>
              <a:pPr/>
              <a:t>9/21/20</a:t>
            </a:fld>
            <a:endParaRPr lang="en-US" altLang="en-US"/>
          </a:p>
        </p:txBody>
      </p:sp>
      <p:sp>
        <p:nvSpPr>
          <p:cNvPr id="6" name="Rectangle 5">
            <a:extLst>
              <a:ext uri="{FF2B5EF4-FFF2-40B4-BE49-F238E27FC236}">
                <a16:creationId xmlns:a16="http://schemas.microsoft.com/office/drawing/2014/main" id="{2AA38741-B879-C548-9C97-6A8045B171B4}"/>
              </a:ext>
            </a:extLst>
          </p:cNvPr>
          <p:cNvSpPr>
            <a:spLocks noGrp="1" noChangeArrowheads="1"/>
          </p:cNvSpPr>
          <p:nvPr>
            <p:ph type="ftr" sz="quarter" idx="11"/>
          </p:nvPr>
        </p:nvSpPr>
        <p:spPr>
          <a:ln/>
        </p:spPr>
        <p:txBody>
          <a:bodyPr/>
          <a:lstStyle>
            <a:lvl1pPr>
              <a:defRPr/>
            </a:lvl1pPr>
          </a:lstStyle>
          <a:p>
            <a:r>
              <a:rPr lang="en-US" altLang="en-US"/>
              <a:t>Copyright © 2010  R.R. Dickerson</a:t>
            </a:r>
          </a:p>
        </p:txBody>
      </p:sp>
      <p:sp>
        <p:nvSpPr>
          <p:cNvPr id="7" name="Rectangle 6">
            <a:extLst>
              <a:ext uri="{FF2B5EF4-FFF2-40B4-BE49-F238E27FC236}">
                <a16:creationId xmlns:a16="http://schemas.microsoft.com/office/drawing/2014/main" id="{FBC04803-EFE1-624B-960D-F2250F6AC63B}"/>
              </a:ext>
            </a:extLst>
          </p:cNvPr>
          <p:cNvSpPr>
            <a:spLocks noGrp="1" noChangeArrowheads="1"/>
          </p:cNvSpPr>
          <p:nvPr>
            <p:ph type="sldNum" sz="quarter" idx="12"/>
          </p:nvPr>
        </p:nvSpPr>
        <p:spPr>
          <a:ln/>
        </p:spPr>
        <p:txBody>
          <a:bodyPr/>
          <a:lstStyle>
            <a:lvl1pPr>
              <a:defRPr/>
            </a:lvl1pPr>
          </a:lstStyle>
          <a:p>
            <a:fld id="{F7AA6897-FF0C-3249-A3A9-12191E3F15DF}" type="slidenum">
              <a:rPr lang="en-US" altLang="en-US"/>
              <a:pPr/>
              <a:t>‹#›</a:t>
            </a:fld>
            <a:endParaRPr lang="en-US" altLang="en-US"/>
          </a:p>
        </p:txBody>
      </p:sp>
    </p:spTree>
    <p:extLst>
      <p:ext uri="{BB962C8B-B14F-4D97-AF65-F5344CB8AC3E}">
        <p14:creationId xmlns:p14="http://schemas.microsoft.com/office/powerpoint/2010/main" val="197110079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4DE6AC0-C939-1049-8F7E-C7D5345A8A54}"/>
              </a:ext>
            </a:extLst>
          </p:cNvPr>
          <p:cNvSpPr>
            <a:spLocks noGrp="1" noChangeArrowheads="1"/>
          </p:cNvSpPr>
          <p:nvPr>
            <p:ph type="dt" sz="half" idx="10"/>
          </p:nvPr>
        </p:nvSpPr>
        <p:spPr>
          <a:ln/>
        </p:spPr>
        <p:txBody>
          <a:bodyPr/>
          <a:lstStyle>
            <a:lvl1pPr>
              <a:defRPr/>
            </a:lvl1pPr>
          </a:lstStyle>
          <a:p>
            <a:fld id="{F4D42B77-8A2B-8A41-BFE6-700A6C90C705}" type="datetime1">
              <a:rPr lang="en-US" altLang="en-US"/>
              <a:pPr/>
              <a:t>9/21/20</a:t>
            </a:fld>
            <a:endParaRPr lang="en-US" altLang="en-US"/>
          </a:p>
        </p:txBody>
      </p:sp>
      <p:sp>
        <p:nvSpPr>
          <p:cNvPr id="5" name="Rectangle 5">
            <a:extLst>
              <a:ext uri="{FF2B5EF4-FFF2-40B4-BE49-F238E27FC236}">
                <a16:creationId xmlns:a16="http://schemas.microsoft.com/office/drawing/2014/main" id="{481D110D-CE43-3D4C-A738-C342C44EE87C}"/>
              </a:ext>
            </a:extLst>
          </p:cNvPr>
          <p:cNvSpPr>
            <a:spLocks noGrp="1" noChangeArrowheads="1"/>
          </p:cNvSpPr>
          <p:nvPr>
            <p:ph type="ftr" sz="quarter" idx="11"/>
          </p:nvPr>
        </p:nvSpPr>
        <p:spPr>
          <a:ln/>
        </p:spPr>
        <p:txBody>
          <a:bodyPr/>
          <a:lstStyle>
            <a:lvl1pPr>
              <a:defRPr/>
            </a:lvl1pPr>
          </a:lstStyle>
          <a:p>
            <a:r>
              <a:rPr lang="en-US" altLang="en-US"/>
              <a:t>Copyright © 2010  R.R. Dickerson</a:t>
            </a:r>
          </a:p>
        </p:txBody>
      </p:sp>
      <p:sp>
        <p:nvSpPr>
          <p:cNvPr id="6" name="Rectangle 6">
            <a:extLst>
              <a:ext uri="{FF2B5EF4-FFF2-40B4-BE49-F238E27FC236}">
                <a16:creationId xmlns:a16="http://schemas.microsoft.com/office/drawing/2014/main" id="{05210D3A-C498-4E44-B101-0790508F777C}"/>
              </a:ext>
            </a:extLst>
          </p:cNvPr>
          <p:cNvSpPr>
            <a:spLocks noGrp="1" noChangeArrowheads="1"/>
          </p:cNvSpPr>
          <p:nvPr>
            <p:ph type="sldNum" sz="quarter" idx="12"/>
          </p:nvPr>
        </p:nvSpPr>
        <p:spPr>
          <a:ln/>
        </p:spPr>
        <p:txBody>
          <a:bodyPr/>
          <a:lstStyle>
            <a:lvl1pPr>
              <a:defRPr/>
            </a:lvl1pPr>
          </a:lstStyle>
          <a:p>
            <a:fld id="{C4E018BF-136F-924B-9388-D8F8889080A8}" type="slidenum">
              <a:rPr lang="en-US" altLang="en-US"/>
              <a:pPr/>
              <a:t>‹#›</a:t>
            </a:fld>
            <a:endParaRPr lang="en-US" altLang="en-US"/>
          </a:p>
        </p:txBody>
      </p:sp>
    </p:spTree>
    <p:extLst>
      <p:ext uri="{BB962C8B-B14F-4D97-AF65-F5344CB8AC3E}">
        <p14:creationId xmlns:p14="http://schemas.microsoft.com/office/powerpoint/2010/main" val="234120319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E85B2A4-B39A-FD46-9DF5-304C0683A9FA}"/>
              </a:ext>
            </a:extLst>
          </p:cNvPr>
          <p:cNvSpPr>
            <a:spLocks noGrp="1" noChangeArrowheads="1"/>
          </p:cNvSpPr>
          <p:nvPr>
            <p:ph type="dt" sz="half" idx="10"/>
          </p:nvPr>
        </p:nvSpPr>
        <p:spPr>
          <a:ln/>
        </p:spPr>
        <p:txBody>
          <a:bodyPr/>
          <a:lstStyle>
            <a:lvl1pPr>
              <a:defRPr/>
            </a:lvl1pPr>
          </a:lstStyle>
          <a:p>
            <a:fld id="{A681D9AA-AD12-024E-8925-2E354EB134E8}" type="datetime1">
              <a:rPr lang="en-US" altLang="en-US"/>
              <a:pPr/>
              <a:t>9/21/20</a:t>
            </a:fld>
            <a:endParaRPr lang="en-US" altLang="en-US"/>
          </a:p>
        </p:txBody>
      </p:sp>
      <p:sp>
        <p:nvSpPr>
          <p:cNvPr id="5" name="Rectangle 5">
            <a:extLst>
              <a:ext uri="{FF2B5EF4-FFF2-40B4-BE49-F238E27FC236}">
                <a16:creationId xmlns:a16="http://schemas.microsoft.com/office/drawing/2014/main" id="{23591745-5EF6-2943-AA23-4C4DE708229E}"/>
              </a:ext>
            </a:extLst>
          </p:cNvPr>
          <p:cNvSpPr>
            <a:spLocks noGrp="1" noChangeArrowheads="1"/>
          </p:cNvSpPr>
          <p:nvPr>
            <p:ph type="ftr" sz="quarter" idx="11"/>
          </p:nvPr>
        </p:nvSpPr>
        <p:spPr>
          <a:ln/>
        </p:spPr>
        <p:txBody>
          <a:bodyPr/>
          <a:lstStyle>
            <a:lvl1pPr>
              <a:defRPr/>
            </a:lvl1pPr>
          </a:lstStyle>
          <a:p>
            <a:r>
              <a:rPr lang="en-US" altLang="en-US"/>
              <a:t>Copyright © 2010  R.R. Dickerson</a:t>
            </a:r>
          </a:p>
        </p:txBody>
      </p:sp>
      <p:sp>
        <p:nvSpPr>
          <p:cNvPr id="6" name="Rectangle 6">
            <a:extLst>
              <a:ext uri="{FF2B5EF4-FFF2-40B4-BE49-F238E27FC236}">
                <a16:creationId xmlns:a16="http://schemas.microsoft.com/office/drawing/2014/main" id="{145933B3-FDB9-2C4C-B66D-10FD14605E2A}"/>
              </a:ext>
            </a:extLst>
          </p:cNvPr>
          <p:cNvSpPr>
            <a:spLocks noGrp="1" noChangeArrowheads="1"/>
          </p:cNvSpPr>
          <p:nvPr>
            <p:ph type="sldNum" sz="quarter" idx="12"/>
          </p:nvPr>
        </p:nvSpPr>
        <p:spPr>
          <a:ln/>
        </p:spPr>
        <p:txBody>
          <a:bodyPr/>
          <a:lstStyle>
            <a:lvl1pPr>
              <a:defRPr/>
            </a:lvl1pPr>
          </a:lstStyle>
          <a:p>
            <a:fld id="{33D0BDD5-9554-7E43-BD4F-DA8D78BD456F}" type="slidenum">
              <a:rPr lang="en-US" altLang="en-US"/>
              <a:pPr/>
              <a:t>‹#›</a:t>
            </a:fld>
            <a:endParaRPr lang="en-US" altLang="en-US"/>
          </a:p>
        </p:txBody>
      </p:sp>
    </p:spTree>
    <p:extLst>
      <p:ext uri="{BB962C8B-B14F-4D97-AF65-F5344CB8AC3E}">
        <p14:creationId xmlns:p14="http://schemas.microsoft.com/office/powerpoint/2010/main" val="264892846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DISCOVER-AQ">
    <p:bg>
      <p:bgPr>
        <a:gradFill rotWithShape="0">
          <a:gsLst>
            <a:gs pos="0">
              <a:srgbClr val="EDE8D5"/>
            </a:gs>
            <a:gs pos="64999">
              <a:srgbClr val="F0EBD5"/>
            </a:gs>
            <a:gs pos="100000">
              <a:srgbClr val="D1C39F"/>
            </a:gs>
          </a:gsLst>
          <a:lin ang="5400000"/>
        </a:gradFill>
        <a:effectLst/>
      </p:bgPr>
    </p:bg>
    <p:spTree>
      <p:nvGrpSpPr>
        <p:cNvPr id="1" name=""/>
        <p:cNvGrpSpPr/>
        <p:nvPr/>
      </p:nvGrpSpPr>
      <p:grpSpPr>
        <a:xfrm>
          <a:off x="0" y="0"/>
          <a:ext cx="0" cy="0"/>
          <a:chOff x="0" y="0"/>
          <a:chExt cx="0" cy="0"/>
        </a:xfrm>
      </p:grpSpPr>
      <p:pic>
        <p:nvPicPr>
          <p:cNvPr id="2" name="Picture 2" descr="C:\Users\jhcrawfo\AppData\Local\Microsoft\Windows\Temporary Internet Files\Content.Outlook\TOUTOY28\discover-aq_ppt_header_3_v2.png">
            <a:extLst>
              <a:ext uri="{FF2B5EF4-FFF2-40B4-BE49-F238E27FC236}">
                <a16:creationId xmlns:a16="http://schemas.microsoft.com/office/drawing/2014/main" id="{0FE1033F-01E9-E146-8DD1-486CF12186F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2">
            <a:extLst>
              <a:ext uri="{FF2B5EF4-FFF2-40B4-BE49-F238E27FC236}">
                <a16:creationId xmlns:a16="http://schemas.microsoft.com/office/drawing/2014/main" id="{40415DF0-481D-104D-BE64-AE3C9FBD98B5}"/>
              </a:ext>
            </a:extLst>
          </p:cNvPr>
          <p:cNvSpPr>
            <a:spLocks noGrp="1"/>
          </p:cNvSpPr>
          <p:nvPr>
            <p:ph type="dt" sz="half" idx="10"/>
          </p:nvPr>
        </p:nvSpPr>
        <p:spPr/>
        <p:txBody>
          <a:bodyPr/>
          <a:lstStyle>
            <a:lvl1pPr>
              <a:defRPr/>
            </a:lvl1pPr>
          </a:lstStyle>
          <a:p>
            <a:pPr>
              <a:defRPr/>
            </a:pPr>
            <a:endParaRPr lang="en-US"/>
          </a:p>
        </p:txBody>
      </p:sp>
      <p:sp>
        <p:nvSpPr>
          <p:cNvPr id="4" name="Slide Number Placeholder 3">
            <a:extLst>
              <a:ext uri="{FF2B5EF4-FFF2-40B4-BE49-F238E27FC236}">
                <a16:creationId xmlns:a16="http://schemas.microsoft.com/office/drawing/2014/main" id="{A2516068-C1A9-094E-A822-E8E96757F73E}"/>
              </a:ext>
            </a:extLst>
          </p:cNvPr>
          <p:cNvSpPr>
            <a:spLocks noGrp="1"/>
          </p:cNvSpPr>
          <p:nvPr>
            <p:ph type="sldNum" sz="quarter" idx="11"/>
          </p:nvPr>
        </p:nvSpPr>
        <p:spPr/>
        <p:txBody>
          <a:bodyPr/>
          <a:lstStyle>
            <a:lvl1pPr>
              <a:defRPr/>
            </a:lvl1pPr>
          </a:lstStyle>
          <a:p>
            <a:fld id="{AFEE2DCE-0050-514B-BEE1-CD4951D7C214}" type="slidenum">
              <a:rPr lang="en-US" altLang="en-US"/>
              <a:pPr/>
              <a:t>‹#›</a:t>
            </a:fld>
            <a:endParaRPr lang="en-US" altLang="en-US"/>
          </a:p>
        </p:txBody>
      </p:sp>
      <p:sp>
        <p:nvSpPr>
          <p:cNvPr id="5" name="Footer Placeholder 4">
            <a:extLst>
              <a:ext uri="{FF2B5EF4-FFF2-40B4-BE49-F238E27FC236}">
                <a16:creationId xmlns:a16="http://schemas.microsoft.com/office/drawing/2014/main" id="{B263273B-A9A8-184D-BD72-36514B9DDBAD}"/>
              </a:ext>
            </a:extLst>
          </p:cNvPr>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05591942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7EE088-681B-D745-BBBF-C02C058F7EEE}"/>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CFF76D7B-614F-5745-8C15-BE9F7639296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979F925-3F8B-1947-BF83-C5DBE5B36B0C}"/>
              </a:ext>
            </a:extLst>
          </p:cNvPr>
          <p:cNvSpPr>
            <a:spLocks noGrp="1"/>
          </p:cNvSpPr>
          <p:nvPr>
            <p:ph type="sldNum" sz="quarter" idx="12"/>
          </p:nvPr>
        </p:nvSpPr>
        <p:spPr/>
        <p:txBody>
          <a:bodyPr/>
          <a:lstStyle>
            <a:lvl1pPr>
              <a:defRPr/>
            </a:lvl1pPr>
          </a:lstStyle>
          <a:p>
            <a:fld id="{343A4BFC-2F26-D342-9712-8FD59A0BA186}" type="slidenum">
              <a:rPr lang="en-US" altLang="en-US"/>
              <a:pPr/>
              <a:t>‹#›</a:t>
            </a:fld>
            <a:endParaRPr lang="en-US" altLang="en-US"/>
          </a:p>
        </p:txBody>
      </p:sp>
    </p:spTree>
    <p:extLst>
      <p:ext uri="{BB962C8B-B14F-4D97-AF65-F5344CB8AC3E}">
        <p14:creationId xmlns:p14="http://schemas.microsoft.com/office/powerpoint/2010/main" val="19042842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A755CE6-3A4D-C64B-804E-88817F7AFEC1}"/>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B9246BED-6E1A-B34E-B5EE-EFFB453694B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06D037D-BF94-5B45-B94B-BA5215F51BBA}"/>
              </a:ext>
            </a:extLst>
          </p:cNvPr>
          <p:cNvSpPr>
            <a:spLocks noGrp="1"/>
          </p:cNvSpPr>
          <p:nvPr>
            <p:ph type="sldNum" sz="quarter" idx="12"/>
          </p:nvPr>
        </p:nvSpPr>
        <p:spPr/>
        <p:txBody>
          <a:bodyPr/>
          <a:lstStyle>
            <a:lvl1pPr>
              <a:defRPr/>
            </a:lvl1pPr>
          </a:lstStyle>
          <a:p>
            <a:fld id="{EB5809AD-A677-9A40-A8DE-B49189CDD044}" type="slidenum">
              <a:rPr lang="en-US" altLang="en-US"/>
              <a:pPr/>
              <a:t>‹#›</a:t>
            </a:fld>
            <a:endParaRPr lang="en-US" altLang="en-US"/>
          </a:p>
        </p:txBody>
      </p:sp>
    </p:spTree>
    <p:extLst>
      <p:ext uri="{BB962C8B-B14F-4D97-AF65-F5344CB8AC3E}">
        <p14:creationId xmlns:p14="http://schemas.microsoft.com/office/powerpoint/2010/main" val="245149501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6D22BE1A-3916-5440-8383-BE90DE5C3E77}"/>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F7EB489C-0984-DE48-839E-F721DF9C671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8A87277-AC07-5B4B-BCAD-7332ED722083}"/>
              </a:ext>
            </a:extLst>
          </p:cNvPr>
          <p:cNvSpPr>
            <a:spLocks noGrp="1"/>
          </p:cNvSpPr>
          <p:nvPr>
            <p:ph type="sldNum" sz="quarter" idx="12"/>
          </p:nvPr>
        </p:nvSpPr>
        <p:spPr/>
        <p:txBody>
          <a:bodyPr/>
          <a:lstStyle>
            <a:lvl1pPr>
              <a:defRPr/>
            </a:lvl1pPr>
          </a:lstStyle>
          <a:p>
            <a:fld id="{262EAFA1-17BE-5E49-8FD2-A18375932C4B}" type="slidenum">
              <a:rPr lang="en-US" altLang="en-US"/>
              <a:pPr/>
              <a:t>‹#›</a:t>
            </a:fld>
            <a:endParaRPr lang="en-US" altLang="en-US"/>
          </a:p>
        </p:txBody>
      </p:sp>
    </p:spTree>
    <p:extLst>
      <p:ext uri="{BB962C8B-B14F-4D97-AF65-F5344CB8AC3E}">
        <p14:creationId xmlns:p14="http://schemas.microsoft.com/office/powerpoint/2010/main" val="33352080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32D07A55-F391-5F48-A5C1-1856C56A5BF0}"/>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7CCCB619-AA5B-5A48-83D1-A4137ADC0EC1}"/>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DE79C761-2642-5E48-B18E-CEC5A9548AA5}"/>
              </a:ext>
            </a:extLst>
          </p:cNvPr>
          <p:cNvSpPr>
            <a:spLocks noGrp="1"/>
          </p:cNvSpPr>
          <p:nvPr>
            <p:ph type="sldNum" sz="quarter" idx="12"/>
          </p:nvPr>
        </p:nvSpPr>
        <p:spPr/>
        <p:txBody>
          <a:bodyPr/>
          <a:lstStyle>
            <a:lvl1pPr>
              <a:defRPr/>
            </a:lvl1pPr>
          </a:lstStyle>
          <a:p>
            <a:fld id="{84AEF1E2-47EC-0240-A4A8-4D9B11A43375}" type="slidenum">
              <a:rPr lang="en-US" altLang="en-US"/>
              <a:pPr/>
              <a:t>‹#›</a:t>
            </a:fld>
            <a:endParaRPr lang="en-US" altLang="en-US"/>
          </a:p>
        </p:txBody>
      </p:sp>
    </p:spTree>
    <p:extLst>
      <p:ext uri="{BB962C8B-B14F-4D97-AF65-F5344CB8AC3E}">
        <p14:creationId xmlns:p14="http://schemas.microsoft.com/office/powerpoint/2010/main" val="260877160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63438489-E468-2B46-B970-5B5BA2E74334}"/>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7C174F6D-199F-CD41-BAFE-8D636B7CA211}"/>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F5C9EEC1-19A4-C746-B9FD-AE7B3E34B144}"/>
              </a:ext>
            </a:extLst>
          </p:cNvPr>
          <p:cNvSpPr>
            <a:spLocks noGrp="1"/>
          </p:cNvSpPr>
          <p:nvPr>
            <p:ph type="sldNum" sz="quarter" idx="12"/>
          </p:nvPr>
        </p:nvSpPr>
        <p:spPr/>
        <p:txBody>
          <a:bodyPr/>
          <a:lstStyle>
            <a:lvl1pPr>
              <a:defRPr/>
            </a:lvl1pPr>
          </a:lstStyle>
          <a:p>
            <a:fld id="{C70E59D5-BFE2-9C46-A720-67055CBFDB97}" type="slidenum">
              <a:rPr lang="en-US" altLang="en-US"/>
              <a:pPr/>
              <a:t>‹#›</a:t>
            </a:fld>
            <a:endParaRPr lang="en-US" altLang="en-US"/>
          </a:p>
        </p:txBody>
      </p:sp>
    </p:spTree>
    <p:extLst>
      <p:ext uri="{BB962C8B-B14F-4D97-AF65-F5344CB8AC3E}">
        <p14:creationId xmlns:p14="http://schemas.microsoft.com/office/powerpoint/2010/main" val="11822964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3.png"/><Relationship Id="rId2" Type="http://schemas.openxmlformats.org/officeDocument/2006/relationships/slideLayout" Target="../slideLayouts/slideLayout13.xml"/><Relationship Id="rId16"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5.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6.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image" Target="../media/image7.png"/><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image" Target="../media/image5.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7.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8.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theme" Target="../theme/theme9.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99CCFF"/>
            </a:gs>
            <a:gs pos="50000">
              <a:schemeClr val="bg1"/>
            </a:gs>
            <a:gs pos="100000">
              <a:srgbClr val="99CCFF"/>
            </a:gs>
          </a:gsLst>
          <a:lin ang="18900000" scaled="1"/>
        </a:gra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B8891E2-0AC6-C548-B1B0-4577557AC6F9}"/>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163FD243-BE56-7641-8831-4A6F6720894B}"/>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19EE73D1-04BA-0C4C-8513-DC7317D681A4}"/>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anose="02020603050405020304" pitchFamily="18" charset="0"/>
              </a:defRPr>
            </a:lvl1pPr>
          </a:lstStyle>
          <a:p>
            <a:fld id="{9E7E1567-E727-C54B-91CB-605086D27A42}" type="datetime1">
              <a:rPr lang="en-US" altLang="en-US"/>
              <a:pPr/>
              <a:t>9/21/20</a:t>
            </a:fld>
            <a:endParaRPr lang="en-US" altLang="en-US"/>
          </a:p>
        </p:txBody>
      </p:sp>
      <p:sp>
        <p:nvSpPr>
          <p:cNvPr id="1029" name="Rectangle 5">
            <a:extLst>
              <a:ext uri="{FF2B5EF4-FFF2-40B4-BE49-F238E27FC236}">
                <a16:creationId xmlns:a16="http://schemas.microsoft.com/office/drawing/2014/main" id="{97231377-7764-6D43-B946-FD594D83890C}"/>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anose="02020603050405020304" pitchFamily="18" charset="0"/>
              </a:defRPr>
            </a:lvl1pPr>
          </a:lstStyle>
          <a:p>
            <a:r>
              <a:rPr lang="en-US" altLang="en-US"/>
              <a:t>Copyright © 2010  R.R. Dickerson</a:t>
            </a:r>
          </a:p>
        </p:txBody>
      </p:sp>
      <p:sp>
        <p:nvSpPr>
          <p:cNvPr id="1030" name="Rectangle 6">
            <a:extLst>
              <a:ext uri="{FF2B5EF4-FFF2-40B4-BE49-F238E27FC236}">
                <a16:creationId xmlns:a16="http://schemas.microsoft.com/office/drawing/2014/main" id="{9DD94998-1AF1-6045-9C35-A48D71DC579B}"/>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anose="02020603050405020304" pitchFamily="18" charset="0"/>
              </a:defRPr>
            </a:lvl1pPr>
          </a:lstStyle>
          <a:p>
            <a:fld id="{7F0B0753-A664-CB4A-BB38-CCAA96C226C9}"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6595" r:id="rId1"/>
    <p:sldLayoutId id="2147486596" r:id="rId2"/>
    <p:sldLayoutId id="2147486597" r:id="rId3"/>
    <p:sldLayoutId id="2147486598" r:id="rId4"/>
    <p:sldLayoutId id="2147486599" r:id="rId5"/>
    <p:sldLayoutId id="2147486600" r:id="rId6"/>
    <p:sldLayoutId id="2147486601" r:id="rId7"/>
    <p:sldLayoutId id="2147486602" r:id="rId8"/>
    <p:sldLayoutId id="2147486603" r:id="rId9"/>
    <p:sldLayoutId id="2147486604" r:id="rId10"/>
    <p:sldLayoutId id="2147486605"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EC00F3AC-ED9B-C249-95E0-4C015ACE504A}"/>
              </a:ext>
            </a:extLst>
          </p:cNvPr>
          <p:cNvSpPr>
            <a:spLocks noGrp="1" noChangeArrowheads="1"/>
          </p:cNvSpPr>
          <p:nvPr>
            <p:ph type="title"/>
          </p:nvPr>
        </p:nvSpPr>
        <p:spPr bwMode="auto">
          <a:xfrm>
            <a:off x="246063" y="930275"/>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a:extLst>
              <a:ext uri="{FF2B5EF4-FFF2-40B4-BE49-F238E27FC236}">
                <a16:creationId xmlns:a16="http://schemas.microsoft.com/office/drawing/2014/main" id="{9BA664BB-E8E6-5F4A-AAED-A8DAF7B2E43B}"/>
              </a:ext>
            </a:extLst>
          </p:cNvPr>
          <p:cNvSpPr>
            <a:spLocks noGrp="1" noChangeArrowheads="1"/>
          </p:cNvSpPr>
          <p:nvPr>
            <p:ph type="body" idx="1"/>
          </p:nvPr>
        </p:nvSpPr>
        <p:spPr bwMode="auto">
          <a:xfrm>
            <a:off x="685800" y="2147888"/>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33124" name="Rectangle 4">
            <a:extLst>
              <a:ext uri="{FF2B5EF4-FFF2-40B4-BE49-F238E27FC236}">
                <a16:creationId xmlns:a16="http://schemas.microsoft.com/office/drawing/2014/main" id="{8B7A4454-570A-4C44-8A38-9877242B3818}"/>
              </a:ext>
            </a:extLst>
          </p:cNvPr>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Times New Roman" panose="02020603050405020304" pitchFamily="18" charset="0"/>
              </a:defRPr>
            </a:lvl1pPr>
          </a:lstStyle>
          <a:p>
            <a:fld id="{C8359F79-62C6-B14A-A9B4-B1DF721AC036}" type="datetime1">
              <a:rPr lang="en-US" altLang="en-US"/>
              <a:pPr/>
              <a:t>9/21/20</a:t>
            </a:fld>
            <a:endParaRPr lang="en-US" altLang="en-US"/>
          </a:p>
        </p:txBody>
      </p:sp>
      <p:sp>
        <p:nvSpPr>
          <p:cNvPr id="133125" name="Rectangle 5">
            <a:extLst>
              <a:ext uri="{FF2B5EF4-FFF2-40B4-BE49-F238E27FC236}">
                <a16:creationId xmlns:a16="http://schemas.microsoft.com/office/drawing/2014/main" id="{B954CDE0-30B5-3249-B896-2288E4D29A51}"/>
              </a:ext>
            </a:extLst>
          </p:cNvPr>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Times New Roman" panose="02020603050405020304" pitchFamily="18" charset="0"/>
              </a:defRPr>
            </a:lvl1pPr>
          </a:lstStyle>
          <a:p>
            <a:r>
              <a:rPr lang="en-US" altLang="en-US"/>
              <a:t>Copyright © 2010  R.R. Dickerson</a:t>
            </a:r>
          </a:p>
        </p:txBody>
      </p:sp>
      <p:sp>
        <p:nvSpPr>
          <p:cNvPr id="133126" name="Rectangle 6">
            <a:extLst>
              <a:ext uri="{FF2B5EF4-FFF2-40B4-BE49-F238E27FC236}">
                <a16:creationId xmlns:a16="http://schemas.microsoft.com/office/drawing/2014/main" id="{4AC76CC7-9D61-844F-96D2-C4B21AC9D66F}"/>
              </a:ext>
            </a:extLst>
          </p:cNvPr>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Times New Roman" panose="02020603050405020304" pitchFamily="18" charset="0"/>
              </a:defRPr>
            </a:lvl1pPr>
          </a:lstStyle>
          <a:p>
            <a:fld id="{32083E37-E2CE-5743-93D9-F83C0975AC4B}" type="slidenum">
              <a:rPr lang="en-US" altLang="en-US"/>
              <a:pPr/>
              <a:t>‹#›</a:t>
            </a:fld>
            <a:endParaRPr lang="en-US" altLang="en-US"/>
          </a:p>
        </p:txBody>
      </p:sp>
      <p:grpSp>
        <p:nvGrpSpPr>
          <p:cNvPr id="13319" name="Group 7">
            <a:extLst>
              <a:ext uri="{FF2B5EF4-FFF2-40B4-BE49-F238E27FC236}">
                <a16:creationId xmlns:a16="http://schemas.microsoft.com/office/drawing/2014/main" id="{A646B698-9B3F-C945-B412-63C720744EB4}"/>
              </a:ext>
            </a:extLst>
          </p:cNvPr>
          <p:cNvGrpSpPr>
            <a:grpSpLocks/>
          </p:cNvGrpSpPr>
          <p:nvPr/>
        </p:nvGrpSpPr>
        <p:grpSpPr bwMode="auto">
          <a:xfrm>
            <a:off x="261938" y="87313"/>
            <a:ext cx="8488362" cy="831850"/>
            <a:chOff x="165" y="55"/>
            <a:chExt cx="5347" cy="524"/>
          </a:xfrm>
        </p:grpSpPr>
        <p:grpSp>
          <p:nvGrpSpPr>
            <p:cNvPr id="13320" name="Group 8">
              <a:extLst>
                <a:ext uri="{FF2B5EF4-FFF2-40B4-BE49-F238E27FC236}">
                  <a16:creationId xmlns:a16="http://schemas.microsoft.com/office/drawing/2014/main" id="{0DBE4905-B0E2-FE4B-9745-98DE29CD77CD}"/>
                </a:ext>
              </a:extLst>
            </p:cNvPr>
            <p:cNvGrpSpPr>
              <a:grpSpLocks/>
            </p:cNvGrpSpPr>
            <p:nvPr userDrawn="1"/>
          </p:nvGrpSpPr>
          <p:grpSpPr bwMode="auto">
            <a:xfrm>
              <a:off x="664" y="104"/>
              <a:ext cx="4848" cy="432"/>
              <a:chOff x="664" y="104"/>
              <a:chExt cx="4848" cy="432"/>
            </a:xfrm>
          </p:grpSpPr>
          <p:sp>
            <p:nvSpPr>
              <p:cNvPr id="13322" name="Freeform 9">
                <a:extLst>
                  <a:ext uri="{FF2B5EF4-FFF2-40B4-BE49-F238E27FC236}">
                    <a16:creationId xmlns:a16="http://schemas.microsoft.com/office/drawing/2014/main" id="{8CFF39F5-0F22-9D45-995F-E9861BFFD27E}"/>
                  </a:ext>
                </a:extLst>
              </p:cNvPr>
              <p:cNvSpPr>
                <a:spLocks/>
              </p:cNvSpPr>
              <p:nvPr/>
            </p:nvSpPr>
            <p:spPr bwMode="ltGray">
              <a:xfrm>
                <a:off x="664" y="104"/>
                <a:ext cx="4848" cy="432"/>
              </a:xfrm>
              <a:custGeom>
                <a:avLst/>
                <a:gdLst>
                  <a:gd name="T0" fmla="*/ 4848 w 4848"/>
                  <a:gd name="T1" fmla="*/ 48 h 432"/>
                  <a:gd name="T2" fmla="*/ 4848 w 4848"/>
                  <a:gd name="T3" fmla="*/ 432 h 432"/>
                  <a:gd name="T4" fmla="*/ 0 w 4848"/>
                  <a:gd name="T5" fmla="*/ 432 h 432"/>
                  <a:gd name="T6" fmla="*/ 0 w 4848"/>
                  <a:gd name="T7" fmla="*/ 0 h 432"/>
                  <a:gd name="T8" fmla="*/ 4848 w 4848"/>
                  <a:gd name="T9" fmla="*/ 0 h 432"/>
                  <a:gd name="T10" fmla="*/ 4848 w 4848"/>
                  <a:gd name="T11" fmla="*/ 48 h 4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48" h="432">
                    <a:moveTo>
                      <a:pt x="4848" y="48"/>
                    </a:moveTo>
                    <a:lnTo>
                      <a:pt x="4848" y="432"/>
                    </a:lnTo>
                    <a:cubicBezTo>
                      <a:pt x="4848" y="432"/>
                      <a:pt x="2424" y="432"/>
                      <a:pt x="0" y="432"/>
                    </a:cubicBezTo>
                    <a:cubicBezTo>
                      <a:pt x="161" y="345"/>
                      <a:pt x="169" y="61"/>
                      <a:pt x="0" y="0"/>
                    </a:cubicBezTo>
                    <a:cubicBezTo>
                      <a:pt x="2424" y="0"/>
                      <a:pt x="4848" y="0"/>
                      <a:pt x="4848" y="0"/>
                    </a:cubicBezTo>
                    <a:lnTo>
                      <a:pt x="4848" y="48"/>
                    </a:lnTo>
                    <a:close/>
                  </a:path>
                </a:pathLst>
              </a:custGeom>
              <a:solidFill>
                <a:schemeClr val="hlink"/>
              </a:solidFill>
              <a:ln w="9525">
                <a:solidFill>
                  <a:schemeClr val="bg2"/>
                </a:solidFill>
                <a:round/>
                <a:headEnd/>
                <a:tailEnd/>
              </a:ln>
            </p:spPr>
            <p:txBody>
              <a:bodyPr wrap="none" anchor="ctr"/>
              <a:lstStyle/>
              <a:p>
                <a:endParaRPr lang="en-US"/>
              </a:p>
            </p:txBody>
          </p:sp>
          <p:grpSp>
            <p:nvGrpSpPr>
              <p:cNvPr id="13323" name="Group 10">
                <a:extLst>
                  <a:ext uri="{FF2B5EF4-FFF2-40B4-BE49-F238E27FC236}">
                    <a16:creationId xmlns:a16="http://schemas.microsoft.com/office/drawing/2014/main" id="{CB47B0BA-F4BA-4245-B057-489FC28DCF97}"/>
                  </a:ext>
                </a:extLst>
              </p:cNvPr>
              <p:cNvGrpSpPr>
                <a:grpSpLocks/>
              </p:cNvGrpSpPr>
              <p:nvPr/>
            </p:nvGrpSpPr>
            <p:grpSpPr bwMode="auto">
              <a:xfrm>
                <a:off x="1195" y="104"/>
                <a:ext cx="3827" cy="429"/>
                <a:chOff x="1021" y="240"/>
                <a:chExt cx="3827" cy="429"/>
              </a:xfrm>
            </p:grpSpPr>
            <p:grpSp>
              <p:nvGrpSpPr>
                <p:cNvPr id="13372" name="Group 11">
                  <a:extLst>
                    <a:ext uri="{FF2B5EF4-FFF2-40B4-BE49-F238E27FC236}">
                      <a16:creationId xmlns:a16="http://schemas.microsoft.com/office/drawing/2014/main" id="{03425ECC-B7AA-C14F-AF4E-E0DBCB671E70}"/>
                    </a:ext>
                  </a:extLst>
                </p:cNvPr>
                <p:cNvGrpSpPr>
                  <a:grpSpLocks/>
                </p:cNvGrpSpPr>
                <p:nvPr/>
              </p:nvGrpSpPr>
              <p:grpSpPr bwMode="auto">
                <a:xfrm>
                  <a:off x="1021" y="241"/>
                  <a:ext cx="2208" cy="427"/>
                  <a:chOff x="1021" y="241"/>
                  <a:chExt cx="2208" cy="427"/>
                </a:xfrm>
              </p:grpSpPr>
              <p:sp>
                <p:nvSpPr>
                  <p:cNvPr id="13416" name="Freeform 12">
                    <a:extLst>
                      <a:ext uri="{FF2B5EF4-FFF2-40B4-BE49-F238E27FC236}">
                        <a16:creationId xmlns:a16="http://schemas.microsoft.com/office/drawing/2014/main" id="{D20E3734-001D-724E-BC11-B74DCDFA748C}"/>
                      </a:ext>
                    </a:extLst>
                  </p:cNvPr>
                  <p:cNvSpPr>
                    <a:spLocks/>
                  </p:cNvSpPr>
                  <p:nvPr/>
                </p:nvSpPr>
                <p:spPr bwMode="ltGray">
                  <a:xfrm>
                    <a:off x="2257" y="633"/>
                    <a:ext cx="7" cy="8"/>
                  </a:xfrm>
                  <a:custGeom>
                    <a:avLst/>
                    <a:gdLst>
                      <a:gd name="T0" fmla="*/ 0 w 15"/>
                      <a:gd name="T1" fmla="*/ 0 h 23"/>
                      <a:gd name="T2" fmla="*/ 0 w 15"/>
                      <a:gd name="T3" fmla="*/ 0 h 23"/>
                      <a:gd name="T4" fmla="*/ 0 w 15"/>
                      <a:gd name="T5" fmla="*/ 0 h 23"/>
                      <a:gd name="T6" fmla="*/ 0 w 15"/>
                      <a:gd name="T7" fmla="*/ 0 h 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 h="23">
                        <a:moveTo>
                          <a:pt x="5" y="11"/>
                        </a:moveTo>
                        <a:cubicBezTo>
                          <a:pt x="2" y="1"/>
                          <a:pt x="7" y="0"/>
                          <a:pt x="15" y="5"/>
                        </a:cubicBezTo>
                        <a:cubicBezTo>
                          <a:pt x="14" y="9"/>
                          <a:pt x="15" y="13"/>
                          <a:pt x="13" y="17"/>
                        </a:cubicBezTo>
                        <a:cubicBezTo>
                          <a:pt x="9" y="23"/>
                          <a:pt x="0" y="16"/>
                          <a:pt x="5" y="11"/>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417" name="Freeform 13">
                    <a:extLst>
                      <a:ext uri="{FF2B5EF4-FFF2-40B4-BE49-F238E27FC236}">
                        <a16:creationId xmlns:a16="http://schemas.microsoft.com/office/drawing/2014/main" id="{E928137D-846E-114C-ADD7-7D6C7FDBA370}"/>
                      </a:ext>
                    </a:extLst>
                  </p:cNvPr>
                  <p:cNvSpPr>
                    <a:spLocks/>
                  </p:cNvSpPr>
                  <p:nvPr/>
                </p:nvSpPr>
                <p:spPr bwMode="ltGray">
                  <a:xfrm>
                    <a:off x="2332" y="660"/>
                    <a:ext cx="9" cy="8"/>
                  </a:xfrm>
                  <a:custGeom>
                    <a:avLst/>
                    <a:gdLst>
                      <a:gd name="T0" fmla="*/ 0 w 20"/>
                      <a:gd name="T1" fmla="*/ 0 h 23"/>
                      <a:gd name="T2" fmla="*/ 0 w 20"/>
                      <a:gd name="T3" fmla="*/ 0 h 23"/>
                      <a:gd name="T4" fmla="*/ 0 w 20"/>
                      <a:gd name="T5" fmla="*/ 0 h 23"/>
                      <a:gd name="T6" fmla="*/ 0 w 20"/>
                      <a:gd name="T7" fmla="*/ 0 h 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 h="23">
                        <a:moveTo>
                          <a:pt x="3" y="13"/>
                        </a:moveTo>
                        <a:cubicBezTo>
                          <a:pt x="0" y="5"/>
                          <a:pt x="2" y="0"/>
                          <a:pt x="11" y="3"/>
                        </a:cubicBezTo>
                        <a:cubicBezTo>
                          <a:pt x="16" y="10"/>
                          <a:pt x="20" y="23"/>
                          <a:pt x="7" y="19"/>
                        </a:cubicBezTo>
                        <a:cubicBezTo>
                          <a:pt x="6" y="17"/>
                          <a:pt x="3" y="13"/>
                          <a:pt x="3" y="13"/>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418" name="Freeform 14">
                    <a:extLst>
                      <a:ext uri="{FF2B5EF4-FFF2-40B4-BE49-F238E27FC236}">
                        <a16:creationId xmlns:a16="http://schemas.microsoft.com/office/drawing/2014/main" id="{B9CB6B82-62F7-3C40-BA23-A0B575A3FB44}"/>
                      </a:ext>
                    </a:extLst>
                  </p:cNvPr>
                  <p:cNvSpPr>
                    <a:spLocks/>
                  </p:cNvSpPr>
                  <p:nvPr/>
                </p:nvSpPr>
                <p:spPr bwMode="ltGray">
                  <a:xfrm>
                    <a:off x="2120" y="616"/>
                    <a:ext cx="13" cy="14"/>
                  </a:xfrm>
                  <a:custGeom>
                    <a:avLst/>
                    <a:gdLst>
                      <a:gd name="T0" fmla="*/ 0 w 30"/>
                      <a:gd name="T1" fmla="*/ 0 h 42"/>
                      <a:gd name="T2" fmla="*/ 0 w 30"/>
                      <a:gd name="T3" fmla="*/ 0 h 42"/>
                      <a:gd name="T4" fmla="*/ 0 w 30"/>
                      <a:gd name="T5" fmla="*/ 0 h 42"/>
                      <a:gd name="T6" fmla="*/ 0 w 30"/>
                      <a:gd name="T7" fmla="*/ 0 h 42"/>
                      <a:gd name="T8" fmla="*/ 0 w 30"/>
                      <a:gd name="T9" fmla="*/ 0 h 42"/>
                      <a:gd name="T10" fmla="*/ 0 w 30"/>
                      <a:gd name="T11" fmla="*/ 0 h 42"/>
                      <a:gd name="T12" fmla="*/ 0 w 30"/>
                      <a:gd name="T13" fmla="*/ 0 h 4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2">
                        <a:moveTo>
                          <a:pt x="16" y="33"/>
                        </a:moveTo>
                        <a:cubicBezTo>
                          <a:pt x="3" y="20"/>
                          <a:pt x="15" y="34"/>
                          <a:pt x="8" y="21"/>
                        </a:cubicBezTo>
                        <a:cubicBezTo>
                          <a:pt x="6" y="17"/>
                          <a:pt x="0" y="9"/>
                          <a:pt x="0" y="9"/>
                        </a:cubicBezTo>
                        <a:cubicBezTo>
                          <a:pt x="5" y="1"/>
                          <a:pt x="7" y="0"/>
                          <a:pt x="16" y="3"/>
                        </a:cubicBezTo>
                        <a:cubicBezTo>
                          <a:pt x="25" y="16"/>
                          <a:pt x="10" y="16"/>
                          <a:pt x="30" y="23"/>
                        </a:cubicBezTo>
                        <a:cubicBezTo>
                          <a:pt x="29" y="26"/>
                          <a:pt x="30" y="29"/>
                          <a:pt x="28" y="31"/>
                        </a:cubicBezTo>
                        <a:cubicBezTo>
                          <a:pt x="15" y="42"/>
                          <a:pt x="16" y="38"/>
                          <a:pt x="16" y="33"/>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419" name="Freeform 15">
                    <a:extLst>
                      <a:ext uri="{FF2B5EF4-FFF2-40B4-BE49-F238E27FC236}">
                        <a16:creationId xmlns:a16="http://schemas.microsoft.com/office/drawing/2014/main" id="{247F7D70-5C22-B548-8FA2-556CFB8B1EE2}"/>
                      </a:ext>
                    </a:extLst>
                  </p:cNvPr>
                  <p:cNvSpPr>
                    <a:spLocks/>
                  </p:cNvSpPr>
                  <p:nvPr/>
                </p:nvSpPr>
                <p:spPr bwMode="ltGray">
                  <a:xfrm>
                    <a:off x="1967" y="629"/>
                    <a:ext cx="11" cy="5"/>
                  </a:xfrm>
                  <a:custGeom>
                    <a:avLst/>
                    <a:gdLst>
                      <a:gd name="T0" fmla="*/ 0 w 25"/>
                      <a:gd name="T1" fmla="*/ 0 h 16"/>
                      <a:gd name="T2" fmla="*/ 0 w 25"/>
                      <a:gd name="T3" fmla="*/ 0 h 16"/>
                      <a:gd name="T4" fmla="*/ 0 w 25"/>
                      <a:gd name="T5" fmla="*/ 0 h 16"/>
                      <a:gd name="T6" fmla="*/ 0 w 25"/>
                      <a:gd name="T7" fmla="*/ 0 h 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5" h="16">
                        <a:moveTo>
                          <a:pt x="15" y="16"/>
                        </a:moveTo>
                        <a:cubicBezTo>
                          <a:pt x="10" y="15"/>
                          <a:pt x="0" y="12"/>
                          <a:pt x="3" y="8"/>
                        </a:cubicBezTo>
                        <a:cubicBezTo>
                          <a:pt x="6" y="4"/>
                          <a:pt x="15" y="0"/>
                          <a:pt x="15" y="0"/>
                        </a:cubicBezTo>
                        <a:cubicBezTo>
                          <a:pt x="17" y="3"/>
                          <a:pt x="25" y="16"/>
                          <a:pt x="15" y="16"/>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420" name="Freeform 16">
                    <a:extLst>
                      <a:ext uri="{FF2B5EF4-FFF2-40B4-BE49-F238E27FC236}">
                        <a16:creationId xmlns:a16="http://schemas.microsoft.com/office/drawing/2014/main" id="{E721417D-A1D4-6746-8846-C8E7BC912AF7}"/>
                      </a:ext>
                    </a:extLst>
                  </p:cNvPr>
                  <p:cNvSpPr>
                    <a:spLocks/>
                  </p:cNvSpPr>
                  <p:nvPr/>
                </p:nvSpPr>
                <p:spPr bwMode="ltGray">
                  <a:xfrm>
                    <a:off x="1921" y="635"/>
                    <a:ext cx="28" cy="16"/>
                  </a:xfrm>
                  <a:custGeom>
                    <a:avLst/>
                    <a:gdLst>
                      <a:gd name="T0" fmla="*/ 0 w 65"/>
                      <a:gd name="T1" fmla="*/ 0 h 46"/>
                      <a:gd name="T2" fmla="*/ 0 w 65"/>
                      <a:gd name="T3" fmla="*/ 0 h 46"/>
                      <a:gd name="T4" fmla="*/ 0 w 65"/>
                      <a:gd name="T5" fmla="*/ 0 h 46"/>
                      <a:gd name="T6" fmla="*/ 0 w 65"/>
                      <a:gd name="T7" fmla="*/ 0 h 46"/>
                      <a:gd name="T8" fmla="*/ 0 w 65"/>
                      <a:gd name="T9" fmla="*/ 0 h 46"/>
                      <a:gd name="T10" fmla="*/ 0 w 65"/>
                      <a:gd name="T11" fmla="*/ 0 h 46"/>
                      <a:gd name="T12" fmla="*/ 0 w 65"/>
                      <a:gd name="T13" fmla="*/ 0 h 46"/>
                      <a:gd name="T14" fmla="*/ 0 w 65"/>
                      <a:gd name="T15" fmla="*/ 0 h 46"/>
                      <a:gd name="T16" fmla="*/ 0 w 65"/>
                      <a:gd name="T17" fmla="*/ 0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5" h="46">
                        <a:moveTo>
                          <a:pt x="14" y="24"/>
                        </a:moveTo>
                        <a:cubicBezTo>
                          <a:pt x="18" y="13"/>
                          <a:pt x="16" y="9"/>
                          <a:pt x="30" y="4"/>
                        </a:cubicBezTo>
                        <a:cubicBezTo>
                          <a:pt x="34" y="3"/>
                          <a:pt x="42" y="0"/>
                          <a:pt x="42" y="0"/>
                        </a:cubicBezTo>
                        <a:cubicBezTo>
                          <a:pt x="50" y="1"/>
                          <a:pt x="65" y="0"/>
                          <a:pt x="58" y="12"/>
                        </a:cubicBezTo>
                        <a:cubicBezTo>
                          <a:pt x="53" y="21"/>
                          <a:pt x="40" y="21"/>
                          <a:pt x="32" y="26"/>
                        </a:cubicBezTo>
                        <a:cubicBezTo>
                          <a:pt x="26" y="35"/>
                          <a:pt x="23" y="42"/>
                          <a:pt x="12" y="46"/>
                        </a:cubicBezTo>
                        <a:cubicBezTo>
                          <a:pt x="0" y="42"/>
                          <a:pt x="5" y="30"/>
                          <a:pt x="8" y="20"/>
                        </a:cubicBezTo>
                        <a:cubicBezTo>
                          <a:pt x="9" y="18"/>
                          <a:pt x="10" y="13"/>
                          <a:pt x="12" y="14"/>
                        </a:cubicBezTo>
                        <a:cubicBezTo>
                          <a:pt x="15" y="16"/>
                          <a:pt x="13" y="21"/>
                          <a:pt x="14" y="24"/>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421" name="Freeform 17">
                    <a:extLst>
                      <a:ext uri="{FF2B5EF4-FFF2-40B4-BE49-F238E27FC236}">
                        <a16:creationId xmlns:a16="http://schemas.microsoft.com/office/drawing/2014/main" id="{A2E8C4AB-68BF-164D-8FF7-418955B8E9F5}"/>
                      </a:ext>
                    </a:extLst>
                  </p:cNvPr>
                  <p:cNvSpPr>
                    <a:spLocks/>
                  </p:cNvSpPr>
                  <p:nvPr/>
                </p:nvSpPr>
                <p:spPr bwMode="ltGray">
                  <a:xfrm>
                    <a:off x="1892" y="634"/>
                    <a:ext cx="29" cy="16"/>
                  </a:xfrm>
                  <a:custGeom>
                    <a:avLst/>
                    <a:gdLst>
                      <a:gd name="T0" fmla="*/ 0 w 69"/>
                      <a:gd name="T1" fmla="*/ 0 h 47"/>
                      <a:gd name="T2" fmla="*/ 0 w 69"/>
                      <a:gd name="T3" fmla="*/ 0 h 47"/>
                      <a:gd name="T4" fmla="*/ 0 w 69"/>
                      <a:gd name="T5" fmla="*/ 0 h 47"/>
                      <a:gd name="T6" fmla="*/ 0 w 69"/>
                      <a:gd name="T7" fmla="*/ 0 h 47"/>
                      <a:gd name="T8" fmla="*/ 0 w 69"/>
                      <a:gd name="T9" fmla="*/ 0 h 47"/>
                      <a:gd name="T10" fmla="*/ 0 w 69"/>
                      <a:gd name="T11" fmla="*/ 0 h 47"/>
                      <a:gd name="T12" fmla="*/ 0 w 69"/>
                      <a:gd name="T13" fmla="*/ 0 h 47"/>
                      <a:gd name="T14" fmla="*/ 0 w 69"/>
                      <a:gd name="T15" fmla="*/ 0 h 47"/>
                      <a:gd name="T16" fmla="*/ 0 w 69"/>
                      <a:gd name="T17" fmla="*/ 0 h 47"/>
                      <a:gd name="T18" fmla="*/ 0 w 69"/>
                      <a:gd name="T19" fmla="*/ 0 h 47"/>
                      <a:gd name="T20" fmla="*/ 0 w 69"/>
                      <a:gd name="T21" fmla="*/ 0 h 4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9" h="47">
                        <a:moveTo>
                          <a:pt x="0" y="31"/>
                        </a:moveTo>
                        <a:cubicBezTo>
                          <a:pt x="7" y="24"/>
                          <a:pt x="9" y="22"/>
                          <a:pt x="18" y="25"/>
                        </a:cubicBezTo>
                        <a:cubicBezTo>
                          <a:pt x="25" y="4"/>
                          <a:pt x="36" y="12"/>
                          <a:pt x="52" y="1"/>
                        </a:cubicBezTo>
                        <a:cubicBezTo>
                          <a:pt x="56" y="2"/>
                          <a:pt x="61" y="0"/>
                          <a:pt x="64" y="3"/>
                        </a:cubicBezTo>
                        <a:cubicBezTo>
                          <a:pt x="69" y="8"/>
                          <a:pt x="50" y="19"/>
                          <a:pt x="50" y="19"/>
                        </a:cubicBezTo>
                        <a:cubicBezTo>
                          <a:pt x="46" y="31"/>
                          <a:pt x="35" y="22"/>
                          <a:pt x="28" y="33"/>
                        </a:cubicBezTo>
                        <a:cubicBezTo>
                          <a:pt x="31" y="41"/>
                          <a:pt x="31" y="44"/>
                          <a:pt x="22" y="47"/>
                        </a:cubicBezTo>
                        <a:cubicBezTo>
                          <a:pt x="20" y="46"/>
                          <a:pt x="18" y="46"/>
                          <a:pt x="16" y="45"/>
                        </a:cubicBezTo>
                        <a:cubicBezTo>
                          <a:pt x="14" y="43"/>
                          <a:pt x="14" y="40"/>
                          <a:pt x="12" y="39"/>
                        </a:cubicBezTo>
                        <a:cubicBezTo>
                          <a:pt x="8" y="37"/>
                          <a:pt x="0" y="35"/>
                          <a:pt x="0" y="35"/>
                        </a:cubicBezTo>
                        <a:cubicBezTo>
                          <a:pt x="2" y="26"/>
                          <a:pt x="3" y="25"/>
                          <a:pt x="0" y="31"/>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422" name="Freeform 18">
                    <a:extLst>
                      <a:ext uri="{FF2B5EF4-FFF2-40B4-BE49-F238E27FC236}">
                        <a16:creationId xmlns:a16="http://schemas.microsoft.com/office/drawing/2014/main" id="{C0D82D57-2EDA-3C43-B96A-05D8F3E03E17}"/>
                      </a:ext>
                    </a:extLst>
                  </p:cNvPr>
                  <p:cNvSpPr>
                    <a:spLocks/>
                  </p:cNvSpPr>
                  <p:nvPr/>
                </p:nvSpPr>
                <p:spPr bwMode="ltGray">
                  <a:xfrm>
                    <a:off x="1735" y="547"/>
                    <a:ext cx="151" cy="93"/>
                  </a:xfrm>
                  <a:custGeom>
                    <a:avLst/>
                    <a:gdLst>
                      <a:gd name="T0" fmla="*/ 0 w 355"/>
                      <a:gd name="T1" fmla="*/ 0 h 277"/>
                      <a:gd name="T2" fmla="*/ 0 w 355"/>
                      <a:gd name="T3" fmla="*/ 0 h 277"/>
                      <a:gd name="T4" fmla="*/ 0 w 355"/>
                      <a:gd name="T5" fmla="*/ 0 h 277"/>
                      <a:gd name="T6" fmla="*/ 0 w 355"/>
                      <a:gd name="T7" fmla="*/ 0 h 277"/>
                      <a:gd name="T8" fmla="*/ 0 w 355"/>
                      <a:gd name="T9" fmla="*/ 0 h 277"/>
                      <a:gd name="T10" fmla="*/ 0 w 355"/>
                      <a:gd name="T11" fmla="*/ 0 h 277"/>
                      <a:gd name="T12" fmla="*/ 0 w 355"/>
                      <a:gd name="T13" fmla="*/ 0 h 277"/>
                      <a:gd name="T14" fmla="*/ 0 w 355"/>
                      <a:gd name="T15" fmla="*/ 0 h 277"/>
                      <a:gd name="T16" fmla="*/ 0 w 355"/>
                      <a:gd name="T17" fmla="*/ 0 h 277"/>
                      <a:gd name="T18" fmla="*/ 0 w 355"/>
                      <a:gd name="T19" fmla="*/ 0 h 277"/>
                      <a:gd name="T20" fmla="*/ 0 w 355"/>
                      <a:gd name="T21" fmla="*/ 0 h 277"/>
                      <a:gd name="T22" fmla="*/ 0 w 355"/>
                      <a:gd name="T23" fmla="*/ 0 h 277"/>
                      <a:gd name="T24" fmla="*/ 0 w 355"/>
                      <a:gd name="T25" fmla="*/ 0 h 277"/>
                      <a:gd name="T26" fmla="*/ 0 w 355"/>
                      <a:gd name="T27" fmla="*/ 0 h 277"/>
                      <a:gd name="T28" fmla="*/ 0 w 355"/>
                      <a:gd name="T29" fmla="*/ 0 h 277"/>
                      <a:gd name="T30" fmla="*/ 0 w 355"/>
                      <a:gd name="T31" fmla="*/ 0 h 277"/>
                      <a:gd name="T32" fmla="*/ 0 w 355"/>
                      <a:gd name="T33" fmla="*/ 0 h 277"/>
                      <a:gd name="T34" fmla="*/ 0 w 355"/>
                      <a:gd name="T35" fmla="*/ 0 h 277"/>
                      <a:gd name="T36" fmla="*/ 0 w 355"/>
                      <a:gd name="T37" fmla="*/ 0 h 277"/>
                      <a:gd name="T38" fmla="*/ 0 w 355"/>
                      <a:gd name="T39" fmla="*/ 0 h 277"/>
                      <a:gd name="T40" fmla="*/ 0 w 355"/>
                      <a:gd name="T41" fmla="*/ 0 h 277"/>
                      <a:gd name="T42" fmla="*/ 0 w 355"/>
                      <a:gd name="T43" fmla="*/ 0 h 277"/>
                      <a:gd name="T44" fmla="*/ 0 w 355"/>
                      <a:gd name="T45" fmla="*/ 0 h 277"/>
                      <a:gd name="T46" fmla="*/ 0 w 355"/>
                      <a:gd name="T47" fmla="*/ 0 h 277"/>
                      <a:gd name="T48" fmla="*/ 0 w 355"/>
                      <a:gd name="T49" fmla="*/ 0 h 277"/>
                      <a:gd name="T50" fmla="*/ 0 w 355"/>
                      <a:gd name="T51" fmla="*/ 0 h 277"/>
                      <a:gd name="T52" fmla="*/ 0 w 355"/>
                      <a:gd name="T53" fmla="*/ 0 h 277"/>
                      <a:gd name="T54" fmla="*/ 0 w 355"/>
                      <a:gd name="T55" fmla="*/ 0 h 277"/>
                      <a:gd name="T56" fmla="*/ 0 w 355"/>
                      <a:gd name="T57" fmla="*/ 0 h 277"/>
                      <a:gd name="T58" fmla="*/ 0 w 355"/>
                      <a:gd name="T59" fmla="*/ 0 h 277"/>
                      <a:gd name="T60" fmla="*/ 0 w 355"/>
                      <a:gd name="T61" fmla="*/ 0 h 277"/>
                      <a:gd name="T62" fmla="*/ 0 w 355"/>
                      <a:gd name="T63" fmla="*/ 0 h 277"/>
                      <a:gd name="T64" fmla="*/ 0 w 355"/>
                      <a:gd name="T65" fmla="*/ 0 h 277"/>
                      <a:gd name="T66" fmla="*/ 0 w 355"/>
                      <a:gd name="T67" fmla="*/ 0 h 277"/>
                      <a:gd name="T68" fmla="*/ 0 w 355"/>
                      <a:gd name="T69" fmla="*/ 0 h 277"/>
                      <a:gd name="T70" fmla="*/ 0 w 355"/>
                      <a:gd name="T71" fmla="*/ 0 h 277"/>
                      <a:gd name="T72" fmla="*/ 0 w 355"/>
                      <a:gd name="T73" fmla="*/ 0 h 277"/>
                      <a:gd name="T74" fmla="*/ 0 w 355"/>
                      <a:gd name="T75" fmla="*/ 0 h 277"/>
                      <a:gd name="T76" fmla="*/ 0 w 355"/>
                      <a:gd name="T77" fmla="*/ 0 h 277"/>
                      <a:gd name="T78" fmla="*/ 0 w 355"/>
                      <a:gd name="T79" fmla="*/ 0 h 27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55" h="277">
                        <a:moveTo>
                          <a:pt x="10" y="4"/>
                        </a:moveTo>
                        <a:cubicBezTo>
                          <a:pt x="22" y="0"/>
                          <a:pt x="24" y="14"/>
                          <a:pt x="36" y="18"/>
                        </a:cubicBezTo>
                        <a:cubicBezTo>
                          <a:pt x="37" y="19"/>
                          <a:pt x="45" y="29"/>
                          <a:pt x="46" y="30"/>
                        </a:cubicBezTo>
                        <a:cubicBezTo>
                          <a:pt x="56" y="40"/>
                          <a:pt x="67" y="38"/>
                          <a:pt x="76" y="52"/>
                        </a:cubicBezTo>
                        <a:cubicBezTo>
                          <a:pt x="80" y="58"/>
                          <a:pt x="92" y="66"/>
                          <a:pt x="92" y="66"/>
                        </a:cubicBezTo>
                        <a:cubicBezTo>
                          <a:pt x="96" y="79"/>
                          <a:pt x="112" y="88"/>
                          <a:pt x="122" y="98"/>
                        </a:cubicBezTo>
                        <a:cubicBezTo>
                          <a:pt x="124" y="105"/>
                          <a:pt x="130" y="124"/>
                          <a:pt x="136" y="128"/>
                        </a:cubicBezTo>
                        <a:cubicBezTo>
                          <a:pt x="140" y="130"/>
                          <a:pt x="148" y="132"/>
                          <a:pt x="148" y="132"/>
                        </a:cubicBezTo>
                        <a:cubicBezTo>
                          <a:pt x="150" y="138"/>
                          <a:pt x="154" y="150"/>
                          <a:pt x="154" y="150"/>
                        </a:cubicBezTo>
                        <a:cubicBezTo>
                          <a:pt x="161" y="139"/>
                          <a:pt x="168" y="144"/>
                          <a:pt x="176" y="152"/>
                        </a:cubicBezTo>
                        <a:cubicBezTo>
                          <a:pt x="174" y="167"/>
                          <a:pt x="173" y="181"/>
                          <a:pt x="170" y="196"/>
                        </a:cubicBezTo>
                        <a:cubicBezTo>
                          <a:pt x="171" y="202"/>
                          <a:pt x="174" y="220"/>
                          <a:pt x="180" y="224"/>
                        </a:cubicBezTo>
                        <a:cubicBezTo>
                          <a:pt x="185" y="228"/>
                          <a:pt x="193" y="228"/>
                          <a:pt x="198" y="232"/>
                        </a:cubicBezTo>
                        <a:cubicBezTo>
                          <a:pt x="204" y="230"/>
                          <a:pt x="216" y="234"/>
                          <a:pt x="216" y="234"/>
                        </a:cubicBezTo>
                        <a:cubicBezTo>
                          <a:pt x="223" y="241"/>
                          <a:pt x="225" y="245"/>
                          <a:pt x="236" y="242"/>
                        </a:cubicBezTo>
                        <a:cubicBezTo>
                          <a:pt x="242" y="240"/>
                          <a:pt x="254" y="236"/>
                          <a:pt x="254" y="236"/>
                        </a:cubicBezTo>
                        <a:cubicBezTo>
                          <a:pt x="260" y="240"/>
                          <a:pt x="265" y="246"/>
                          <a:pt x="272" y="248"/>
                        </a:cubicBezTo>
                        <a:cubicBezTo>
                          <a:pt x="277" y="250"/>
                          <a:pt x="291" y="252"/>
                          <a:pt x="296" y="256"/>
                        </a:cubicBezTo>
                        <a:cubicBezTo>
                          <a:pt x="301" y="260"/>
                          <a:pt x="314" y="264"/>
                          <a:pt x="314" y="264"/>
                        </a:cubicBezTo>
                        <a:cubicBezTo>
                          <a:pt x="330" y="263"/>
                          <a:pt x="338" y="261"/>
                          <a:pt x="352" y="266"/>
                        </a:cubicBezTo>
                        <a:cubicBezTo>
                          <a:pt x="355" y="275"/>
                          <a:pt x="350" y="277"/>
                          <a:pt x="342" y="274"/>
                        </a:cubicBezTo>
                        <a:cubicBezTo>
                          <a:pt x="336" y="276"/>
                          <a:pt x="322" y="272"/>
                          <a:pt x="322" y="272"/>
                        </a:cubicBezTo>
                        <a:cubicBezTo>
                          <a:pt x="314" y="275"/>
                          <a:pt x="308" y="272"/>
                          <a:pt x="300" y="270"/>
                        </a:cubicBezTo>
                        <a:cubicBezTo>
                          <a:pt x="296" y="269"/>
                          <a:pt x="288" y="266"/>
                          <a:pt x="288" y="266"/>
                        </a:cubicBezTo>
                        <a:cubicBezTo>
                          <a:pt x="276" y="270"/>
                          <a:pt x="264" y="266"/>
                          <a:pt x="252" y="264"/>
                        </a:cubicBezTo>
                        <a:cubicBezTo>
                          <a:pt x="245" y="259"/>
                          <a:pt x="242" y="257"/>
                          <a:pt x="234" y="260"/>
                        </a:cubicBezTo>
                        <a:cubicBezTo>
                          <a:pt x="211" y="252"/>
                          <a:pt x="192" y="256"/>
                          <a:pt x="172" y="242"/>
                        </a:cubicBezTo>
                        <a:cubicBezTo>
                          <a:pt x="165" y="231"/>
                          <a:pt x="176" y="221"/>
                          <a:pt x="160" y="216"/>
                        </a:cubicBezTo>
                        <a:cubicBezTo>
                          <a:pt x="154" y="233"/>
                          <a:pt x="136" y="203"/>
                          <a:pt x="126" y="200"/>
                        </a:cubicBezTo>
                        <a:cubicBezTo>
                          <a:pt x="120" y="196"/>
                          <a:pt x="114" y="190"/>
                          <a:pt x="108" y="186"/>
                        </a:cubicBezTo>
                        <a:cubicBezTo>
                          <a:pt x="104" y="175"/>
                          <a:pt x="104" y="165"/>
                          <a:pt x="94" y="158"/>
                        </a:cubicBezTo>
                        <a:cubicBezTo>
                          <a:pt x="83" y="142"/>
                          <a:pt x="85" y="119"/>
                          <a:pt x="68" y="108"/>
                        </a:cubicBezTo>
                        <a:cubicBezTo>
                          <a:pt x="67" y="106"/>
                          <a:pt x="66" y="104"/>
                          <a:pt x="64" y="102"/>
                        </a:cubicBezTo>
                        <a:cubicBezTo>
                          <a:pt x="62" y="101"/>
                          <a:pt x="59" y="102"/>
                          <a:pt x="58" y="100"/>
                        </a:cubicBezTo>
                        <a:cubicBezTo>
                          <a:pt x="56" y="97"/>
                          <a:pt x="54" y="88"/>
                          <a:pt x="54" y="88"/>
                        </a:cubicBezTo>
                        <a:cubicBezTo>
                          <a:pt x="59" y="73"/>
                          <a:pt x="52" y="61"/>
                          <a:pt x="38" y="58"/>
                        </a:cubicBezTo>
                        <a:cubicBezTo>
                          <a:pt x="32" y="49"/>
                          <a:pt x="31" y="44"/>
                          <a:pt x="20" y="40"/>
                        </a:cubicBezTo>
                        <a:cubicBezTo>
                          <a:pt x="16" y="27"/>
                          <a:pt x="16" y="26"/>
                          <a:pt x="4" y="22"/>
                        </a:cubicBezTo>
                        <a:cubicBezTo>
                          <a:pt x="1" y="13"/>
                          <a:pt x="0" y="5"/>
                          <a:pt x="10" y="2"/>
                        </a:cubicBezTo>
                        <a:cubicBezTo>
                          <a:pt x="18" y="5"/>
                          <a:pt x="18" y="4"/>
                          <a:pt x="10" y="4"/>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423" name="Freeform 19">
                    <a:extLst>
                      <a:ext uri="{FF2B5EF4-FFF2-40B4-BE49-F238E27FC236}">
                        <a16:creationId xmlns:a16="http://schemas.microsoft.com/office/drawing/2014/main" id="{24071E85-69A8-D543-B47C-71EEABE7061B}"/>
                      </a:ext>
                    </a:extLst>
                  </p:cNvPr>
                  <p:cNvSpPr>
                    <a:spLocks/>
                  </p:cNvSpPr>
                  <p:nvPr/>
                </p:nvSpPr>
                <p:spPr bwMode="ltGray">
                  <a:xfrm>
                    <a:off x="1827" y="541"/>
                    <a:ext cx="67" cy="68"/>
                  </a:xfrm>
                  <a:custGeom>
                    <a:avLst/>
                    <a:gdLst>
                      <a:gd name="T0" fmla="*/ 0 w 156"/>
                      <a:gd name="T1" fmla="*/ 0 h 206"/>
                      <a:gd name="T2" fmla="*/ 0 w 156"/>
                      <a:gd name="T3" fmla="*/ 0 h 206"/>
                      <a:gd name="T4" fmla="*/ 0 w 156"/>
                      <a:gd name="T5" fmla="*/ 0 h 206"/>
                      <a:gd name="T6" fmla="*/ 0 w 156"/>
                      <a:gd name="T7" fmla="*/ 0 h 206"/>
                      <a:gd name="T8" fmla="*/ 0 w 156"/>
                      <a:gd name="T9" fmla="*/ 0 h 206"/>
                      <a:gd name="T10" fmla="*/ 0 w 156"/>
                      <a:gd name="T11" fmla="*/ 0 h 206"/>
                      <a:gd name="T12" fmla="*/ 0 w 156"/>
                      <a:gd name="T13" fmla="*/ 0 h 206"/>
                      <a:gd name="T14" fmla="*/ 0 w 156"/>
                      <a:gd name="T15" fmla="*/ 0 h 206"/>
                      <a:gd name="T16" fmla="*/ 0 w 156"/>
                      <a:gd name="T17" fmla="*/ 0 h 206"/>
                      <a:gd name="T18" fmla="*/ 0 w 156"/>
                      <a:gd name="T19" fmla="*/ 0 h 206"/>
                      <a:gd name="T20" fmla="*/ 0 w 156"/>
                      <a:gd name="T21" fmla="*/ 0 h 206"/>
                      <a:gd name="T22" fmla="*/ 0 w 156"/>
                      <a:gd name="T23" fmla="*/ 0 h 206"/>
                      <a:gd name="T24" fmla="*/ 0 w 156"/>
                      <a:gd name="T25" fmla="*/ 0 h 206"/>
                      <a:gd name="T26" fmla="*/ 0 w 156"/>
                      <a:gd name="T27" fmla="*/ 0 h 206"/>
                      <a:gd name="T28" fmla="*/ 0 w 156"/>
                      <a:gd name="T29" fmla="*/ 0 h 206"/>
                      <a:gd name="T30" fmla="*/ 0 w 156"/>
                      <a:gd name="T31" fmla="*/ 0 h 206"/>
                      <a:gd name="T32" fmla="*/ 0 w 156"/>
                      <a:gd name="T33" fmla="*/ 0 h 206"/>
                      <a:gd name="T34" fmla="*/ 0 w 156"/>
                      <a:gd name="T35" fmla="*/ 0 h 206"/>
                      <a:gd name="T36" fmla="*/ 0 w 156"/>
                      <a:gd name="T37" fmla="*/ 0 h 206"/>
                      <a:gd name="T38" fmla="*/ 0 w 156"/>
                      <a:gd name="T39" fmla="*/ 0 h 206"/>
                      <a:gd name="T40" fmla="*/ 0 w 156"/>
                      <a:gd name="T41" fmla="*/ 0 h 206"/>
                      <a:gd name="T42" fmla="*/ 0 w 156"/>
                      <a:gd name="T43" fmla="*/ 0 h 206"/>
                      <a:gd name="T44" fmla="*/ 0 w 156"/>
                      <a:gd name="T45" fmla="*/ 0 h 206"/>
                      <a:gd name="T46" fmla="*/ 0 w 156"/>
                      <a:gd name="T47" fmla="*/ 0 h 206"/>
                      <a:gd name="T48" fmla="*/ 0 w 156"/>
                      <a:gd name="T49" fmla="*/ 0 h 206"/>
                      <a:gd name="T50" fmla="*/ 0 w 156"/>
                      <a:gd name="T51" fmla="*/ 0 h 206"/>
                      <a:gd name="T52" fmla="*/ 0 w 156"/>
                      <a:gd name="T53" fmla="*/ 0 h 206"/>
                      <a:gd name="T54" fmla="*/ 0 w 156"/>
                      <a:gd name="T55" fmla="*/ 0 h 206"/>
                      <a:gd name="T56" fmla="*/ 0 w 156"/>
                      <a:gd name="T57" fmla="*/ 0 h 206"/>
                      <a:gd name="T58" fmla="*/ 0 w 156"/>
                      <a:gd name="T59" fmla="*/ 0 h 206"/>
                      <a:gd name="T60" fmla="*/ 0 w 156"/>
                      <a:gd name="T61" fmla="*/ 0 h 206"/>
                      <a:gd name="T62" fmla="*/ 0 w 156"/>
                      <a:gd name="T63" fmla="*/ 0 h 20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56" h="206">
                        <a:moveTo>
                          <a:pt x="54" y="66"/>
                        </a:moveTo>
                        <a:cubicBezTo>
                          <a:pt x="58" y="63"/>
                          <a:pt x="64" y="63"/>
                          <a:pt x="66" y="58"/>
                        </a:cubicBezTo>
                        <a:cubicBezTo>
                          <a:pt x="67" y="56"/>
                          <a:pt x="67" y="53"/>
                          <a:pt x="68" y="52"/>
                        </a:cubicBezTo>
                        <a:cubicBezTo>
                          <a:pt x="71" y="49"/>
                          <a:pt x="80" y="44"/>
                          <a:pt x="80" y="44"/>
                        </a:cubicBezTo>
                        <a:cubicBezTo>
                          <a:pt x="113" y="55"/>
                          <a:pt x="85" y="29"/>
                          <a:pt x="106" y="22"/>
                        </a:cubicBezTo>
                        <a:cubicBezTo>
                          <a:pt x="110" y="17"/>
                          <a:pt x="108" y="9"/>
                          <a:pt x="112" y="4"/>
                        </a:cubicBezTo>
                        <a:cubicBezTo>
                          <a:pt x="115" y="1"/>
                          <a:pt x="124" y="0"/>
                          <a:pt x="124" y="0"/>
                        </a:cubicBezTo>
                        <a:cubicBezTo>
                          <a:pt x="138" y="14"/>
                          <a:pt x="126" y="23"/>
                          <a:pt x="150" y="28"/>
                        </a:cubicBezTo>
                        <a:cubicBezTo>
                          <a:pt x="156" y="36"/>
                          <a:pt x="154" y="39"/>
                          <a:pt x="146" y="44"/>
                        </a:cubicBezTo>
                        <a:cubicBezTo>
                          <a:pt x="141" y="52"/>
                          <a:pt x="135" y="61"/>
                          <a:pt x="126" y="64"/>
                        </a:cubicBezTo>
                        <a:cubicBezTo>
                          <a:pt x="118" y="75"/>
                          <a:pt x="128" y="83"/>
                          <a:pt x="132" y="94"/>
                        </a:cubicBezTo>
                        <a:cubicBezTo>
                          <a:pt x="129" y="103"/>
                          <a:pt x="135" y="105"/>
                          <a:pt x="142" y="110"/>
                        </a:cubicBezTo>
                        <a:cubicBezTo>
                          <a:pt x="145" y="119"/>
                          <a:pt x="141" y="120"/>
                          <a:pt x="146" y="128"/>
                        </a:cubicBezTo>
                        <a:cubicBezTo>
                          <a:pt x="142" y="139"/>
                          <a:pt x="135" y="133"/>
                          <a:pt x="128" y="128"/>
                        </a:cubicBezTo>
                        <a:cubicBezTo>
                          <a:pt x="116" y="132"/>
                          <a:pt x="122" y="136"/>
                          <a:pt x="116" y="146"/>
                        </a:cubicBezTo>
                        <a:cubicBezTo>
                          <a:pt x="113" y="151"/>
                          <a:pt x="108" y="152"/>
                          <a:pt x="104" y="156"/>
                        </a:cubicBezTo>
                        <a:cubicBezTo>
                          <a:pt x="107" y="167"/>
                          <a:pt x="112" y="191"/>
                          <a:pt x="100" y="198"/>
                        </a:cubicBezTo>
                        <a:cubicBezTo>
                          <a:pt x="96" y="200"/>
                          <a:pt x="92" y="200"/>
                          <a:pt x="88" y="202"/>
                        </a:cubicBezTo>
                        <a:cubicBezTo>
                          <a:pt x="86" y="203"/>
                          <a:pt x="84" y="205"/>
                          <a:pt x="82" y="206"/>
                        </a:cubicBezTo>
                        <a:cubicBezTo>
                          <a:pt x="80" y="205"/>
                          <a:pt x="77" y="204"/>
                          <a:pt x="76" y="202"/>
                        </a:cubicBezTo>
                        <a:cubicBezTo>
                          <a:pt x="74" y="198"/>
                          <a:pt x="76" y="191"/>
                          <a:pt x="72" y="190"/>
                        </a:cubicBezTo>
                        <a:cubicBezTo>
                          <a:pt x="68" y="189"/>
                          <a:pt x="60" y="186"/>
                          <a:pt x="60" y="186"/>
                        </a:cubicBezTo>
                        <a:cubicBezTo>
                          <a:pt x="53" y="188"/>
                          <a:pt x="49" y="192"/>
                          <a:pt x="42" y="194"/>
                        </a:cubicBezTo>
                        <a:cubicBezTo>
                          <a:pt x="34" y="189"/>
                          <a:pt x="37" y="183"/>
                          <a:pt x="28" y="186"/>
                        </a:cubicBezTo>
                        <a:cubicBezTo>
                          <a:pt x="12" y="181"/>
                          <a:pt x="19" y="161"/>
                          <a:pt x="10" y="148"/>
                        </a:cubicBezTo>
                        <a:cubicBezTo>
                          <a:pt x="5" y="121"/>
                          <a:pt x="11" y="147"/>
                          <a:pt x="4" y="130"/>
                        </a:cubicBezTo>
                        <a:cubicBezTo>
                          <a:pt x="2" y="126"/>
                          <a:pt x="0" y="118"/>
                          <a:pt x="0" y="118"/>
                        </a:cubicBezTo>
                        <a:cubicBezTo>
                          <a:pt x="2" y="95"/>
                          <a:pt x="0" y="83"/>
                          <a:pt x="20" y="96"/>
                        </a:cubicBezTo>
                        <a:cubicBezTo>
                          <a:pt x="23" y="105"/>
                          <a:pt x="23" y="110"/>
                          <a:pt x="32" y="104"/>
                        </a:cubicBezTo>
                        <a:cubicBezTo>
                          <a:pt x="35" y="95"/>
                          <a:pt x="29" y="88"/>
                          <a:pt x="34" y="80"/>
                        </a:cubicBezTo>
                        <a:cubicBezTo>
                          <a:pt x="36" y="76"/>
                          <a:pt x="48" y="73"/>
                          <a:pt x="52" y="70"/>
                        </a:cubicBezTo>
                        <a:cubicBezTo>
                          <a:pt x="57" y="63"/>
                          <a:pt x="58" y="62"/>
                          <a:pt x="54" y="66"/>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424" name="Freeform 20">
                    <a:extLst>
                      <a:ext uri="{FF2B5EF4-FFF2-40B4-BE49-F238E27FC236}">
                        <a16:creationId xmlns:a16="http://schemas.microsoft.com/office/drawing/2014/main" id="{F968A90D-C461-1F46-A0C5-BB7ED8C824D1}"/>
                      </a:ext>
                    </a:extLst>
                  </p:cNvPr>
                  <p:cNvSpPr>
                    <a:spLocks/>
                  </p:cNvSpPr>
                  <p:nvPr/>
                </p:nvSpPr>
                <p:spPr bwMode="ltGray">
                  <a:xfrm>
                    <a:off x="1892" y="572"/>
                    <a:ext cx="47" cy="13"/>
                  </a:xfrm>
                  <a:custGeom>
                    <a:avLst/>
                    <a:gdLst>
                      <a:gd name="T0" fmla="*/ 0 w 109"/>
                      <a:gd name="T1" fmla="*/ 0 h 38"/>
                      <a:gd name="T2" fmla="*/ 0 w 109"/>
                      <a:gd name="T3" fmla="*/ 0 h 38"/>
                      <a:gd name="T4" fmla="*/ 0 w 109"/>
                      <a:gd name="T5" fmla="*/ 0 h 38"/>
                      <a:gd name="T6" fmla="*/ 0 w 109"/>
                      <a:gd name="T7" fmla="*/ 0 h 38"/>
                      <a:gd name="T8" fmla="*/ 0 w 109"/>
                      <a:gd name="T9" fmla="*/ 0 h 38"/>
                      <a:gd name="T10" fmla="*/ 0 w 109"/>
                      <a:gd name="T11" fmla="*/ 0 h 38"/>
                      <a:gd name="T12" fmla="*/ 0 w 109"/>
                      <a:gd name="T13" fmla="*/ 0 h 38"/>
                      <a:gd name="T14" fmla="*/ 0 w 109"/>
                      <a:gd name="T15" fmla="*/ 0 h 38"/>
                      <a:gd name="T16" fmla="*/ 0 w 109"/>
                      <a:gd name="T17" fmla="*/ 0 h 38"/>
                      <a:gd name="T18" fmla="*/ 0 w 109"/>
                      <a:gd name="T19" fmla="*/ 0 h 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9" h="38">
                        <a:moveTo>
                          <a:pt x="4" y="32"/>
                        </a:moveTo>
                        <a:cubicBezTo>
                          <a:pt x="7" y="22"/>
                          <a:pt x="7" y="14"/>
                          <a:pt x="18" y="10"/>
                        </a:cubicBezTo>
                        <a:cubicBezTo>
                          <a:pt x="28" y="12"/>
                          <a:pt x="37" y="14"/>
                          <a:pt x="46" y="20"/>
                        </a:cubicBezTo>
                        <a:cubicBezTo>
                          <a:pt x="62" y="15"/>
                          <a:pt x="54" y="17"/>
                          <a:pt x="72" y="14"/>
                        </a:cubicBezTo>
                        <a:cubicBezTo>
                          <a:pt x="77" y="9"/>
                          <a:pt x="90" y="0"/>
                          <a:pt x="90" y="0"/>
                        </a:cubicBezTo>
                        <a:cubicBezTo>
                          <a:pt x="109" y="6"/>
                          <a:pt x="85" y="23"/>
                          <a:pt x="76" y="26"/>
                        </a:cubicBezTo>
                        <a:cubicBezTo>
                          <a:pt x="71" y="33"/>
                          <a:pt x="68" y="35"/>
                          <a:pt x="60" y="38"/>
                        </a:cubicBezTo>
                        <a:cubicBezTo>
                          <a:pt x="54" y="36"/>
                          <a:pt x="42" y="32"/>
                          <a:pt x="42" y="32"/>
                        </a:cubicBezTo>
                        <a:cubicBezTo>
                          <a:pt x="33" y="23"/>
                          <a:pt x="26" y="26"/>
                          <a:pt x="14" y="30"/>
                        </a:cubicBezTo>
                        <a:cubicBezTo>
                          <a:pt x="1" y="28"/>
                          <a:pt x="0" y="24"/>
                          <a:pt x="4" y="32"/>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425" name="Freeform 21">
                    <a:extLst>
                      <a:ext uri="{FF2B5EF4-FFF2-40B4-BE49-F238E27FC236}">
                        <a16:creationId xmlns:a16="http://schemas.microsoft.com/office/drawing/2014/main" id="{8C778B4B-839B-8F47-8393-FCF1FB894864}"/>
                      </a:ext>
                    </a:extLst>
                  </p:cNvPr>
                  <p:cNvSpPr>
                    <a:spLocks/>
                  </p:cNvSpPr>
                  <p:nvPr/>
                </p:nvSpPr>
                <p:spPr bwMode="ltGray">
                  <a:xfrm>
                    <a:off x="1890" y="588"/>
                    <a:ext cx="32" cy="34"/>
                  </a:xfrm>
                  <a:custGeom>
                    <a:avLst/>
                    <a:gdLst>
                      <a:gd name="T0" fmla="*/ 0 w 76"/>
                      <a:gd name="T1" fmla="*/ 0 h 104"/>
                      <a:gd name="T2" fmla="*/ 0 w 76"/>
                      <a:gd name="T3" fmla="*/ 0 h 104"/>
                      <a:gd name="T4" fmla="*/ 0 w 76"/>
                      <a:gd name="T5" fmla="*/ 0 h 104"/>
                      <a:gd name="T6" fmla="*/ 0 w 76"/>
                      <a:gd name="T7" fmla="*/ 0 h 104"/>
                      <a:gd name="T8" fmla="*/ 0 w 76"/>
                      <a:gd name="T9" fmla="*/ 0 h 104"/>
                      <a:gd name="T10" fmla="*/ 0 w 76"/>
                      <a:gd name="T11" fmla="*/ 0 h 104"/>
                      <a:gd name="T12" fmla="*/ 0 w 76"/>
                      <a:gd name="T13" fmla="*/ 0 h 104"/>
                      <a:gd name="T14" fmla="*/ 0 w 76"/>
                      <a:gd name="T15" fmla="*/ 0 h 104"/>
                      <a:gd name="T16" fmla="*/ 0 w 76"/>
                      <a:gd name="T17" fmla="*/ 0 h 104"/>
                      <a:gd name="T18" fmla="*/ 0 w 76"/>
                      <a:gd name="T19" fmla="*/ 0 h 104"/>
                      <a:gd name="T20" fmla="*/ 0 w 76"/>
                      <a:gd name="T21" fmla="*/ 0 h 104"/>
                      <a:gd name="T22" fmla="*/ 0 w 76"/>
                      <a:gd name="T23" fmla="*/ 0 h 104"/>
                      <a:gd name="T24" fmla="*/ 0 w 76"/>
                      <a:gd name="T25" fmla="*/ 0 h 104"/>
                      <a:gd name="T26" fmla="*/ 0 w 76"/>
                      <a:gd name="T27" fmla="*/ 0 h 104"/>
                      <a:gd name="T28" fmla="*/ 0 w 76"/>
                      <a:gd name="T29" fmla="*/ 0 h 104"/>
                      <a:gd name="T30" fmla="*/ 0 w 76"/>
                      <a:gd name="T31" fmla="*/ 0 h 104"/>
                      <a:gd name="T32" fmla="*/ 0 w 76"/>
                      <a:gd name="T33" fmla="*/ 0 h 104"/>
                      <a:gd name="T34" fmla="*/ 0 w 76"/>
                      <a:gd name="T35" fmla="*/ 0 h 10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6" h="104">
                        <a:moveTo>
                          <a:pt x="8" y="18"/>
                        </a:moveTo>
                        <a:cubicBezTo>
                          <a:pt x="10" y="8"/>
                          <a:pt x="9" y="3"/>
                          <a:pt x="18" y="0"/>
                        </a:cubicBezTo>
                        <a:cubicBezTo>
                          <a:pt x="28" y="3"/>
                          <a:pt x="25" y="12"/>
                          <a:pt x="34" y="18"/>
                        </a:cubicBezTo>
                        <a:cubicBezTo>
                          <a:pt x="46" y="16"/>
                          <a:pt x="51" y="8"/>
                          <a:pt x="62" y="4"/>
                        </a:cubicBezTo>
                        <a:cubicBezTo>
                          <a:pt x="76" y="9"/>
                          <a:pt x="56" y="31"/>
                          <a:pt x="46" y="34"/>
                        </a:cubicBezTo>
                        <a:cubicBezTo>
                          <a:pt x="51" y="56"/>
                          <a:pt x="43" y="29"/>
                          <a:pt x="54" y="48"/>
                        </a:cubicBezTo>
                        <a:cubicBezTo>
                          <a:pt x="56" y="52"/>
                          <a:pt x="58" y="60"/>
                          <a:pt x="58" y="60"/>
                        </a:cubicBezTo>
                        <a:cubicBezTo>
                          <a:pt x="55" y="68"/>
                          <a:pt x="54" y="71"/>
                          <a:pt x="46" y="74"/>
                        </a:cubicBezTo>
                        <a:cubicBezTo>
                          <a:pt x="38" y="71"/>
                          <a:pt x="37" y="68"/>
                          <a:pt x="34" y="60"/>
                        </a:cubicBezTo>
                        <a:cubicBezTo>
                          <a:pt x="33" y="50"/>
                          <a:pt x="32" y="33"/>
                          <a:pt x="22" y="48"/>
                        </a:cubicBezTo>
                        <a:cubicBezTo>
                          <a:pt x="25" y="60"/>
                          <a:pt x="23" y="53"/>
                          <a:pt x="28" y="68"/>
                        </a:cubicBezTo>
                        <a:cubicBezTo>
                          <a:pt x="29" y="70"/>
                          <a:pt x="30" y="74"/>
                          <a:pt x="30" y="74"/>
                        </a:cubicBezTo>
                        <a:cubicBezTo>
                          <a:pt x="24" y="84"/>
                          <a:pt x="22" y="93"/>
                          <a:pt x="20" y="104"/>
                        </a:cubicBezTo>
                        <a:cubicBezTo>
                          <a:pt x="17" y="103"/>
                          <a:pt x="14" y="104"/>
                          <a:pt x="12" y="102"/>
                        </a:cubicBezTo>
                        <a:cubicBezTo>
                          <a:pt x="9" y="99"/>
                          <a:pt x="8" y="90"/>
                          <a:pt x="8" y="90"/>
                        </a:cubicBezTo>
                        <a:cubicBezTo>
                          <a:pt x="13" y="75"/>
                          <a:pt x="14" y="64"/>
                          <a:pt x="0" y="54"/>
                        </a:cubicBezTo>
                        <a:cubicBezTo>
                          <a:pt x="1" y="46"/>
                          <a:pt x="1" y="38"/>
                          <a:pt x="2" y="30"/>
                        </a:cubicBezTo>
                        <a:cubicBezTo>
                          <a:pt x="2" y="27"/>
                          <a:pt x="13" y="2"/>
                          <a:pt x="8" y="18"/>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426" name="Freeform 22">
                    <a:extLst>
                      <a:ext uri="{FF2B5EF4-FFF2-40B4-BE49-F238E27FC236}">
                        <a16:creationId xmlns:a16="http://schemas.microsoft.com/office/drawing/2014/main" id="{006150C9-8F30-0642-8E42-B708D76588A0}"/>
                      </a:ext>
                    </a:extLst>
                  </p:cNvPr>
                  <p:cNvSpPr>
                    <a:spLocks/>
                  </p:cNvSpPr>
                  <p:nvPr/>
                </p:nvSpPr>
                <p:spPr bwMode="ltGray">
                  <a:xfrm>
                    <a:off x="1944" y="569"/>
                    <a:ext cx="16" cy="20"/>
                  </a:xfrm>
                  <a:custGeom>
                    <a:avLst/>
                    <a:gdLst>
                      <a:gd name="T0" fmla="*/ 0 w 37"/>
                      <a:gd name="T1" fmla="*/ 0 h 61"/>
                      <a:gd name="T2" fmla="*/ 0 w 37"/>
                      <a:gd name="T3" fmla="*/ 0 h 61"/>
                      <a:gd name="T4" fmla="*/ 0 w 37"/>
                      <a:gd name="T5" fmla="*/ 0 h 61"/>
                      <a:gd name="T6" fmla="*/ 0 w 37"/>
                      <a:gd name="T7" fmla="*/ 0 h 61"/>
                      <a:gd name="T8" fmla="*/ 0 w 37"/>
                      <a:gd name="T9" fmla="*/ 0 h 61"/>
                      <a:gd name="T10" fmla="*/ 0 w 37"/>
                      <a:gd name="T11" fmla="*/ 0 h 61"/>
                      <a:gd name="T12" fmla="*/ 0 w 37"/>
                      <a:gd name="T13" fmla="*/ 0 h 61"/>
                      <a:gd name="T14" fmla="*/ 0 w 37"/>
                      <a:gd name="T15" fmla="*/ 0 h 6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7" h="61">
                        <a:moveTo>
                          <a:pt x="3" y="28"/>
                        </a:moveTo>
                        <a:cubicBezTo>
                          <a:pt x="5" y="14"/>
                          <a:pt x="2" y="7"/>
                          <a:pt x="13" y="0"/>
                        </a:cubicBezTo>
                        <a:cubicBezTo>
                          <a:pt x="26" y="9"/>
                          <a:pt x="23" y="17"/>
                          <a:pt x="15" y="28"/>
                        </a:cubicBezTo>
                        <a:cubicBezTo>
                          <a:pt x="25" y="31"/>
                          <a:pt x="33" y="27"/>
                          <a:pt x="37" y="38"/>
                        </a:cubicBezTo>
                        <a:cubicBezTo>
                          <a:pt x="30" y="45"/>
                          <a:pt x="28" y="47"/>
                          <a:pt x="19" y="44"/>
                        </a:cubicBezTo>
                        <a:cubicBezTo>
                          <a:pt x="13" y="54"/>
                          <a:pt x="18" y="61"/>
                          <a:pt x="5" y="58"/>
                        </a:cubicBezTo>
                        <a:cubicBezTo>
                          <a:pt x="0" y="50"/>
                          <a:pt x="3" y="44"/>
                          <a:pt x="1" y="34"/>
                        </a:cubicBezTo>
                        <a:cubicBezTo>
                          <a:pt x="2" y="32"/>
                          <a:pt x="3" y="28"/>
                          <a:pt x="3" y="28"/>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427" name="Freeform 23">
                    <a:extLst>
                      <a:ext uri="{FF2B5EF4-FFF2-40B4-BE49-F238E27FC236}">
                        <a16:creationId xmlns:a16="http://schemas.microsoft.com/office/drawing/2014/main" id="{2E78D928-2D94-D648-B193-2734F39C58E7}"/>
                      </a:ext>
                    </a:extLst>
                  </p:cNvPr>
                  <p:cNvSpPr>
                    <a:spLocks/>
                  </p:cNvSpPr>
                  <p:nvPr/>
                </p:nvSpPr>
                <p:spPr bwMode="ltGray">
                  <a:xfrm>
                    <a:off x="1948" y="600"/>
                    <a:ext cx="20" cy="10"/>
                  </a:xfrm>
                  <a:custGeom>
                    <a:avLst/>
                    <a:gdLst>
                      <a:gd name="T0" fmla="*/ 0 w 49"/>
                      <a:gd name="T1" fmla="*/ 0 h 29"/>
                      <a:gd name="T2" fmla="*/ 0 w 49"/>
                      <a:gd name="T3" fmla="*/ 0 h 29"/>
                      <a:gd name="T4" fmla="*/ 0 w 49"/>
                      <a:gd name="T5" fmla="*/ 0 h 29"/>
                      <a:gd name="T6" fmla="*/ 0 w 49"/>
                      <a:gd name="T7" fmla="*/ 0 h 29"/>
                      <a:gd name="T8" fmla="*/ 0 w 49"/>
                      <a:gd name="T9" fmla="*/ 0 h 29"/>
                      <a:gd name="T10" fmla="*/ 0 w 49"/>
                      <a:gd name="T11" fmla="*/ 0 h 2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9" h="29">
                        <a:moveTo>
                          <a:pt x="7" y="0"/>
                        </a:moveTo>
                        <a:cubicBezTo>
                          <a:pt x="15" y="6"/>
                          <a:pt x="19" y="2"/>
                          <a:pt x="29" y="0"/>
                        </a:cubicBezTo>
                        <a:cubicBezTo>
                          <a:pt x="45" y="5"/>
                          <a:pt x="40" y="3"/>
                          <a:pt x="49" y="16"/>
                        </a:cubicBezTo>
                        <a:cubicBezTo>
                          <a:pt x="46" y="29"/>
                          <a:pt x="42" y="21"/>
                          <a:pt x="35" y="14"/>
                        </a:cubicBezTo>
                        <a:cubicBezTo>
                          <a:pt x="26" y="15"/>
                          <a:pt x="12" y="19"/>
                          <a:pt x="3" y="16"/>
                        </a:cubicBezTo>
                        <a:cubicBezTo>
                          <a:pt x="0" y="6"/>
                          <a:pt x="7" y="10"/>
                          <a:pt x="7" y="0"/>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428" name="Freeform 24">
                    <a:extLst>
                      <a:ext uri="{FF2B5EF4-FFF2-40B4-BE49-F238E27FC236}">
                        <a16:creationId xmlns:a16="http://schemas.microsoft.com/office/drawing/2014/main" id="{B2E6A79A-07FE-0148-839F-CCB6F64E7AEC}"/>
                      </a:ext>
                    </a:extLst>
                  </p:cNvPr>
                  <p:cNvSpPr>
                    <a:spLocks/>
                  </p:cNvSpPr>
                  <p:nvPr/>
                </p:nvSpPr>
                <p:spPr bwMode="ltGray">
                  <a:xfrm>
                    <a:off x="1969" y="585"/>
                    <a:ext cx="26" cy="17"/>
                  </a:xfrm>
                  <a:custGeom>
                    <a:avLst/>
                    <a:gdLst>
                      <a:gd name="T0" fmla="*/ 0 w 61"/>
                      <a:gd name="T1" fmla="*/ 0 h 48"/>
                      <a:gd name="T2" fmla="*/ 0 w 61"/>
                      <a:gd name="T3" fmla="*/ 0 h 48"/>
                      <a:gd name="T4" fmla="*/ 0 w 61"/>
                      <a:gd name="T5" fmla="*/ 0 h 48"/>
                      <a:gd name="T6" fmla="*/ 0 w 61"/>
                      <a:gd name="T7" fmla="*/ 0 h 48"/>
                      <a:gd name="T8" fmla="*/ 0 w 61"/>
                      <a:gd name="T9" fmla="*/ 0 h 48"/>
                      <a:gd name="T10" fmla="*/ 0 w 61"/>
                      <a:gd name="T11" fmla="*/ 0 h 48"/>
                      <a:gd name="T12" fmla="*/ 0 w 61"/>
                      <a:gd name="T13" fmla="*/ 0 h 48"/>
                      <a:gd name="T14" fmla="*/ 0 w 61"/>
                      <a:gd name="T15" fmla="*/ 0 h 48"/>
                      <a:gd name="T16" fmla="*/ 0 w 61"/>
                      <a:gd name="T17" fmla="*/ 0 h 48"/>
                      <a:gd name="T18" fmla="*/ 0 w 61"/>
                      <a:gd name="T19" fmla="*/ 0 h 48"/>
                      <a:gd name="T20" fmla="*/ 0 w 61"/>
                      <a:gd name="T21" fmla="*/ 0 h 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1" h="48">
                        <a:moveTo>
                          <a:pt x="21" y="38"/>
                        </a:moveTo>
                        <a:cubicBezTo>
                          <a:pt x="19" y="34"/>
                          <a:pt x="19" y="29"/>
                          <a:pt x="15" y="26"/>
                        </a:cubicBezTo>
                        <a:cubicBezTo>
                          <a:pt x="12" y="24"/>
                          <a:pt x="3" y="22"/>
                          <a:pt x="3" y="22"/>
                        </a:cubicBezTo>
                        <a:cubicBezTo>
                          <a:pt x="0" y="12"/>
                          <a:pt x="5" y="12"/>
                          <a:pt x="13" y="8"/>
                        </a:cubicBezTo>
                        <a:cubicBezTo>
                          <a:pt x="17" y="6"/>
                          <a:pt x="25" y="0"/>
                          <a:pt x="25" y="0"/>
                        </a:cubicBezTo>
                        <a:cubicBezTo>
                          <a:pt x="37" y="2"/>
                          <a:pt x="41" y="2"/>
                          <a:pt x="49" y="10"/>
                        </a:cubicBezTo>
                        <a:cubicBezTo>
                          <a:pt x="45" y="21"/>
                          <a:pt x="46" y="12"/>
                          <a:pt x="53" y="20"/>
                        </a:cubicBezTo>
                        <a:cubicBezTo>
                          <a:pt x="56" y="24"/>
                          <a:pt x="61" y="32"/>
                          <a:pt x="61" y="32"/>
                        </a:cubicBezTo>
                        <a:cubicBezTo>
                          <a:pt x="56" y="47"/>
                          <a:pt x="53" y="42"/>
                          <a:pt x="41" y="38"/>
                        </a:cubicBezTo>
                        <a:cubicBezTo>
                          <a:pt x="27" y="47"/>
                          <a:pt x="34" y="48"/>
                          <a:pt x="23" y="44"/>
                        </a:cubicBezTo>
                        <a:cubicBezTo>
                          <a:pt x="22" y="42"/>
                          <a:pt x="21" y="38"/>
                          <a:pt x="21" y="38"/>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429" name="Freeform 25">
                    <a:extLst>
                      <a:ext uri="{FF2B5EF4-FFF2-40B4-BE49-F238E27FC236}">
                        <a16:creationId xmlns:a16="http://schemas.microsoft.com/office/drawing/2014/main" id="{584028C4-483E-1543-AF6B-D49E2B6BF626}"/>
                      </a:ext>
                    </a:extLst>
                  </p:cNvPr>
                  <p:cNvSpPr>
                    <a:spLocks/>
                  </p:cNvSpPr>
                  <p:nvPr/>
                </p:nvSpPr>
                <p:spPr bwMode="ltGray">
                  <a:xfrm>
                    <a:off x="1976" y="593"/>
                    <a:ext cx="122" cy="61"/>
                  </a:xfrm>
                  <a:custGeom>
                    <a:avLst/>
                    <a:gdLst>
                      <a:gd name="T0" fmla="*/ 0 w 286"/>
                      <a:gd name="T1" fmla="*/ 0 h 182"/>
                      <a:gd name="T2" fmla="*/ 0 w 286"/>
                      <a:gd name="T3" fmla="*/ 0 h 182"/>
                      <a:gd name="T4" fmla="*/ 0 w 286"/>
                      <a:gd name="T5" fmla="*/ 0 h 182"/>
                      <a:gd name="T6" fmla="*/ 0 w 286"/>
                      <a:gd name="T7" fmla="*/ 0 h 182"/>
                      <a:gd name="T8" fmla="*/ 0 w 286"/>
                      <a:gd name="T9" fmla="*/ 0 h 182"/>
                      <a:gd name="T10" fmla="*/ 0 w 286"/>
                      <a:gd name="T11" fmla="*/ 0 h 182"/>
                      <a:gd name="T12" fmla="*/ 0 w 286"/>
                      <a:gd name="T13" fmla="*/ 0 h 182"/>
                      <a:gd name="T14" fmla="*/ 0 w 286"/>
                      <a:gd name="T15" fmla="*/ 0 h 182"/>
                      <a:gd name="T16" fmla="*/ 0 w 286"/>
                      <a:gd name="T17" fmla="*/ 0 h 182"/>
                      <a:gd name="T18" fmla="*/ 0 w 286"/>
                      <a:gd name="T19" fmla="*/ 0 h 182"/>
                      <a:gd name="T20" fmla="*/ 0 w 286"/>
                      <a:gd name="T21" fmla="*/ 0 h 182"/>
                      <a:gd name="T22" fmla="*/ 0 w 286"/>
                      <a:gd name="T23" fmla="*/ 0 h 182"/>
                      <a:gd name="T24" fmla="*/ 0 w 286"/>
                      <a:gd name="T25" fmla="*/ 0 h 182"/>
                      <a:gd name="T26" fmla="*/ 0 w 286"/>
                      <a:gd name="T27" fmla="*/ 0 h 182"/>
                      <a:gd name="T28" fmla="*/ 0 w 286"/>
                      <a:gd name="T29" fmla="*/ 0 h 182"/>
                      <a:gd name="T30" fmla="*/ 0 w 286"/>
                      <a:gd name="T31" fmla="*/ 0 h 182"/>
                      <a:gd name="T32" fmla="*/ 0 w 286"/>
                      <a:gd name="T33" fmla="*/ 0 h 182"/>
                      <a:gd name="T34" fmla="*/ 0 w 286"/>
                      <a:gd name="T35" fmla="*/ 0 h 182"/>
                      <a:gd name="T36" fmla="*/ 0 w 286"/>
                      <a:gd name="T37" fmla="*/ 0 h 182"/>
                      <a:gd name="T38" fmla="*/ 0 w 286"/>
                      <a:gd name="T39" fmla="*/ 0 h 182"/>
                      <a:gd name="T40" fmla="*/ 0 w 286"/>
                      <a:gd name="T41" fmla="*/ 0 h 182"/>
                      <a:gd name="T42" fmla="*/ 0 w 286"/>
                      <a:gd name="T43" fmla="*/ 0 h 182"/>
                      <a:gd name="T44" fmla="*/ 0 w 286"/>
                      <a:gd name="T45" fmla="*/ 0 h 182"/>
                      <a:gd name="T46" fmla="*/ 0 w 286"/>
                      <a:gd name="T47" fmla="*/ 0 h 182"/>
                      <a:gd name="T48" fmla="*/ 0 w 286"/>
                      <a:gd name="T49" fmla="*/ 0 h 182"/>
                      <a:gd name="T50" fmla="*/ 0 w 286"/>
                      <a:gd name="T51" fmla="*/ 0 h 182"/>
                      <a:gd name="T52" fmla="*/ 0 w 286"/>
                      <a:gd name="T53" fmla="*/ 0 h 182"/>
                      <a:gd name="T54" fmla="*/ 0 w 286"/>
                      <a:gd name="T55" fmla="*/ 0 h 182"/>
                      <a:gd name="T56" fmla="*/ 0 w 286"/>
                      <a:gd name="T57" fmla="*/ 0 h 182"/>
                      <a:gd name="T58" fmla="*/ 0 w 286"/>
                      <a:gd name="T59" fmla="*/ 0 h 182"/>
                      <a:gd name="T60" fmla="*/ 0 w 286"/>
                      <a:gd name="T61" fmla="*/ 0 h 182"/>
                      <a:gd name="T62" fmla="*/ 0 w 286"/>
                      <a:gd name="T63" fmla="*/ 0 h 182"/>
                      <a:gd name="T64" fmla="*/ 0 w 286"/>
                      <a:gd name="T65" fmla="*/ 0 h 182"/>
                      <a:gd name="T66" fmla="*/ 0 w 286"/>
                      <a:gd name="T67" fmla="*/ 0 h 182"/>
                      <a:gd name="T68" fmla="*/ 0 w 286"/>
                      <a:gd name="T69" fmla="*/ 0 h 182"/>
                      <a:gd name="T70" fmla="*/ 0 w 286"/>
                      <a:gd name="T71" fmla="*/ 0 h 182"/>
                      <a:gd name="T72" fmla="*/ 0 w 286"/>
                      <a:gd name="T73" fmla="*/ 0 h 182"/>
                      <a:gd name="T74" fmla="*/ 0 w 286"/>
                      <a:gd name="T75" fmla="*/ 0 h 182"/>
                      <a:gd name="T76" fmla="*/ 0 w 286"/>
                      <a:gd name="T77" fmla="*/ 0 h 182"/>
                      <a:gd name="T78" fmla="*/ 0 w 286"/>
                      <a:gd name="T79" fmla="*/ 0 h 182"/>
                      <a:gd name="T80" fmla="*/ 0 w 286"/>
                      <a:gd name="T81" fmla="*/ 0 h 182"/>
                      <a:gd name="T82" fmla="*/ 0 w 286"/>
                      <a:gd name="T83" fmla="*/ 0 h 182"/>
                      <a:gd name="T84" fmla="*/ 0 w 286"/>
                      <a:gd name="T85" fmla="*/ 0 h 18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86" h="182">
                        <a:moveTo>
                          <a:pt x="46" y="28"/>
                        </a:moveTo>
                        <a:cubicBezTo>
                          <a:pt x="41" y="14"/>
                          <a:pt x="46" y="17"/>
                          <a:pt x="36" y="14"/>
                        </a:cubicBezTo>
                        <a:cubicBezTo>
                          <a:pt x="31" y="17"/>
                          <a:pt x="26" y="30"/>
                          <a:pt x="26" y="30"/>
                        </a:cubicBezTo>
                        <a:cubicBezTo>
                          <a:pt x="12" y="25"/>
                          <a:pt x="19" y="21"/>
                          <a:pt x="0" y="24"/>
                        </a:cubicBezTo>
                        <a:cubicBezTo>
                          <a:pt x="2" y="33"/>
                          <a:pt x="2" y="37"/>
                          <a:pt x="10" y="42"/>
                        </a:cubicBezTo>
                        <a:cubicBezTo>
                          <a:pt x="12" y="49"/>
                          <a:pt x="14" y="55"/>
                          <a:pt x="16" y="62"/>
                        </a:cubicBezTo>
                        <a:cubicBezTo>
                          <a:pt x="24" y="59"/>
                          <a:pt x="27" y="57"/>
                          <a:pt x="24" y="48"/>
                        </a:cubicBezTo>
                        <a:cubicBezTo>
                          <a:pt x="26" y="47"/>
                          <a:pt x="28" y="43"/>
                          <a:pt x="30" y="44"/>
                        </a:cubicBezTo>
                        <a:cubicBezTo>
                          <a:pt x="48" y="48"/>
                          <a:pt x="36" y="52"/>
                          <a:pt x="48" y="56"/>
                        </a:cubicBezTo>
                        <a:cubicBezTo>
                          <a:pt x="74" y="65"/>
                          <a:pt x="47" y="56"/>
                          <a:pt x="70" y="62"/>
                        </a:cubicBezTo>
                        <a:cubicBezTo>
                          <a:pt x="77" y="64"/>
                          <a:pt x="88" y="72"/>
                          <a:pt x="88" y="72"/>
                        </a:cubicBezTo>
                        <a:cubicBezTo>
                          <a:pt x="96" y="84"/>
                          <a:pt x="102" y="87"/>
                          <a:pt x="106" y="102"/>
                        </a:cubicBezTo>
                        <a:cubicBezTo>
                          <a:pt x="105" y="109"/>
                          <a:pt x="106" y="115"/>
                          <a:pt x="104" y="122"/>
                        </a:cubicBezTo>
                        <a:cubicBezTo>
                          <a:pt x="103" y="126"/>
                          <a:pt x="94" y="132"/>
                          <a:pt x="98" y="134"/>
                        </a:cubicBezTo>
                        <a:cubicBezTo>
                          <a:pt x="106" y="137"/>
                          <a:pt x="122" y="128"/>
                          <a:pt x="122" y="128"/>
                        </a:cubicBezTo>
                        <a:cubicBezTo>
                          <a:pt x="130" y="131"/>
                          <a:pt x="133" y="135"/>
                          <a:pt x="140" y="140"/>
                        </a:cubicBezTo>
                        <a:cubicBezTo>
                          <a:pt x="148" y="145"/>
                          <a:pt x="159" y="145"/>
                          <a:pt x="168" y="148"/>
                        </a:cubicBezTo>
                        <a:cubicBezTo>
                          <a:pt x="170" y="147"/>
                          <a:pt x="173" y="148"/>
                          <a:pt x="174" y="146"/>
                        </a:cubicBezTo>
                        <a:cubicBezTo>
                          <a:pt x="176" y="142"/>
                          <a:pt x="164" y="136"/>
                          <a:pt x="168" y="134"/>
                        </a:cubicBezTo>
                        <a:cubicBezTo>
                          <a:pt x="171" y="132"/>
                          <a:pt x="175" y="135"/>
                          <a:pt x="178" y="136"/>
                        </a:cubicBezTo>
                        <a:cubicBezTo>
                          <a:pt x="182" y="131"/>
                          <a:pt x="186" y="118"/>
                          <a:pt x="186" y="118"/>
                        </a:cubicBezTo>
                        <a:cubicBezTo>
                          <a:pt x="189" y="119"/>
                          <a:pt x="199" y="120"/>
                          <a:pt x="202" y="122"/>
                        </a:cubicBezTo>
                        <a:cubicBezTo>
                          <a:pt x="206" y="124"/>
                          <a:pt x="214" y="130"/>
                          <a:pt x="214" y="130"/>
                        </a:cubicBezTo>
                        <a:cubicBezTo>
                          <a:pt x="224" y="145"/>
                          <a:pt x="228" y="158"/>
                          <a:pt x="244" y="168"/>
                        </a:cubicBezTo>
                        <a:cubicBezTo>
                          <a:pt x="250" y="172"/>
                          <a:pt x="262" y="178"/>
                          <a:pt x="262" y="178"/>
                        </a:cubicBezTo>
                        <a:cubicBezTo>
                          <a:pt x="265" y="178"/>
                          <a:pt x="286" y="182"/>
                          <a:pt x="284" y="170"/>
                        </a:cubicBezTo>
                        <a:cubicBezTo>
                          <a:pt x="283" y="164"/>
                          <a:pt x="268" y="160"/>
                          <a:pt x="268" y="160"/>
                        </a:cubicBezTo>
                        <a:cubicBezTo>
                          <a:pt x="261" y="150"/>
                          <a:pt x="270" y="143"/>
                          <a:pt x="256" y="138"/>
                        </a:cubicBezTo>
                        <a:cubicBezTo>
                          <a:pt x="254" y="136"/>
                          <a:pt x="251" y="135"/>
                          <a:pt x="250" y="132"/>
                        </a:cubicBezTo>
                        <a:cubicBezTo>
                          <a:pt x="248" y="129"/>
                          <a:pt x="250" y="125"/>
                          <a:pt x="248" y="122"/>
                        </a:cubicBezTo>
                        <a:cubicBezTo>
                          <a:pt x="246" y="118"/>
                          <a:pt x="240" y="118"/>
                          <a:pt x="236" y="116"/>
                        </a:cubicBezTo>
                        <a:cubicBezTo>
                          <a:pt x="230" y="107"/>
                          <a:pt x="227" y="100"/>
                          <a:pt x="240" y="96"/>
                        </a:cubicBezTo>
                        <a:cubicBezTo>
                          <a:pt x="236" y="83"/>
                          <a:pt x="236" y="84"/>
                          <a:pt x="220" y="86"/>
                        </a:cubicBezTo>
                        <a:cubicBezTo>
                          <a:pt x="209" y="82"/>
                          <a:pt x="208" y="82"/>
                          <a:pt x="210" y="70"/>
                        </a:cubicBezTo>
                        <a:cubicBezTo>
                          <a:pt x="207" y="60"/>
                          <a:pt x="199" y="57"/>
                          <a:pt x="190" y="54"/>
                        </a:cubicBezTo>
                        <a:cubicBezTo>
                          <a:pt x="181" y="45"/>
                          <a:pt x="181" y="42"/>
                          <a:pt x="168" y="38"/>
                        </a:cubicBezTo>
                        <a:cubicBezTo>
                          <a:pt x="164" y="37"/>
                          <a:pt x="156" y="34"/>
                          <a:pt x="156" y="34"/>
                        </a:cubicBezTo>
                        <a:cubicBezTo>
                          <a:pt x="146" y="24"/>
                          <a:pt x="134" y="21"/>
                          <a:pt x="120" y="16"/>
                        </a:cubicBezTo>
                        <a:cubicBezTo>
                          <a:pt x="113" y="14"/>
                          <a:pt x="108" y="8"/>
                          <a:pt x="102" y="4"/>
                        </a:cubicBezTo>
                        <a:cubicBezTo>
                          <a:pt x="100" y="3"/>
                          <a:pt x="96" y="0"/>
                          <a:pt x="96" y="0"/>
                        </a:cubicBezTo>
                        <a:cubicBezTo>
                          <a:pt x="83" y="2"/>
                          <a:pt x="79" y="1"/>
                          <a:pt x="70" y="10"/>
                        </a:cubicBezTo>
                        <a:cubicBezTo>
                          <a:pt x="67" y="19"/>
                          <a:pt x="63" y="27"/>
                          <a:pt x="56" y="32"/>
                        </a:cubicBezTo>
                        <a:cubicBezTo>
                          <a:pt x="49" y="30"/>
                          <a:pt x="52" y="31"/>
                          <a:pt x="46" y="28"/>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430" name="Freeform 26">
                    <a:extLst>
                      <a:ext uri="{FF2B5EF4-FFF2-40B4-BE49-F238E27FC236}">
                        <a16:creationId xmlns:a16="http://schemas.microsoft.com/office/drawing/2014/main" id="{7A1374FF-4934-6B40-A584-E92591A58FE3}"/>
                      </a:ext>
                    </a:extLst>
                  </p:cNvPr>
                  <p:cNvSpPr>
                    <a:spLocks/>
                  </p:cNvSpPr>
                  <p:nvPr/>
                </p:nvSpPr>
                <p:spPr bwMode="ltGray">
                  <a:xfrm>
                    <a:off x="2082" y="599"/>
                    <a:ext cx="33" cy="26"/>
                  </a:xfrm>
                  <a:custGeom>
                    <a:avLst/>
                    <a:gdLst>
                      <a:gd name="T0" fmla="*/ 0 w 78"/>
                      <a:gd name="T1" fmla="*/ 0 h 78"/>
                      <a:gd name="T2" fmla="*/ 0 w 78"/>
                      <a:gd name="T3" fmla="*/ 0 h 78"/>
                      <a:gd name="T4" fmla="*/ 0 w 78"/>
                      <a:gd name="T5" fmla="*/ 0 h 78"/>
                      <a:gd name="T6" fmla="*/ 0 w 78"/>
                      <a:gd name="T7" fmla="*/ 0 h 78"/>
                      <a:gd name="T8" fmla="*/ 0 w 78"/>
                      <a:gd name="T9" fmla="*/ 0 h 78"/>
                      <a:gd name="T10" fmla="*/ 0 w 78"/>
                      <a:gd name="T11" fmla="*/ 0 h 78"/>
                      <a:gd name="T12" fmla="*/ 0 w 78"/>
                      <a:gd name="T13" fmla="*/ 0 h 78"/>
                      <a:gd name="T14" fmla="*/ 0 w 78"/>
                      <a:gd name="T15" fmla="*/ 0 h 78"/>
                      <a:gd name="T16" fmla="*/ 0 w 78"/>
                      <a:gd name="T17" fmla="*/ 0 h 78"/>
                      <a:gd name="T18" fmla="*/ 0 w 78"/>
                      <a:gd name="T19" fmla="*/ 0 h 78"/>
                      <a:gd name="T20" fmla="*/ 0 w 78"/>
                      <a:gd name="T21" fmla="*/ 0 h 78"/>
                      <a:gd name="T22" fmla="*/ 0 w 78"/>
                      <a:gd name="T23" fmla="*/ 0 h 7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8" h="78">
                        <a:moveTo>
                          <a:pt x="1" y="58"/>
                        </a:moveTo>
                        <a:cubicBezTo>
                          <a:pt x="6" y="44"/>
                          <a:pt x="18" y="57"/>
                          <a:pt x="27" y="60"/>
                        </a:cubicBezTo>
                        <a:cubicBezTo>
                          <a:pt x="35" y="57"/>
                          <a:pt x="38" y="52"/>
                          <a:pt x="45" y="48"/>
                        </a:cubicBezTo>
                        <a:cubicBezTo>
                          <a:pt x="48" y="40"/>
                          <a:pt x="51" y="36"/>
                          <a:pt x="57" y="30"/>
                        </a:cubicBezTo>
                        <a:cubicBezTo>
                          <a:pt x="55" y="23"/>
                          <a:pt x="43" y="14"/>
                          <a:pt x="43" y="14"/>
                        </a:cubicBezTo>
                        <a:cubicBezTo>
                          <a:pt x="33" y="0"/>
                          <a:pt x="30" y="1"/>
                          <a:pt x="43" y="4"/>
                        </a:cubicBezTo>
                        <a:cubicBezTo>
                          <a:pt x="54" y="11"/>
                          <a:pt x="58" y="22"/>
                          <a:pt x="71" y="26"/>
                        </a:cubicBezTo>
                        <a:cubicBezTo>
                          <a:pt x="78" y="37"/>
                          <a:pt x="78" y="46"/>
                          <a:pt x="67" y="54"/>
                        </a:cubicBezTo>
                        <a:cubicBezTo>
                          <a:pt x="51" y="49"/>
                          <a:pt x="53" y="71"/>
                          <a:pt x="33" y="78"/>
                        </a:cubicBezTo>
                        <a:cubicBezTo>
                          <a:pt x="16" y="72"/>
                          <a:pt x="25" y="76"/>
                          <a:pt x="9" y="66"/>
                        </a:cubicBezTo>
                        <a:cubicBezTo>
                          <a:pt x="7" y="65"/>
                          <a:pt x="3" y="62"/>
                          <a:pt x="3" y="62"/>
                        </a:cubicBezTo>
                        <a:cubicBezTo>
                          <a:pt x="0" y="54"/>
                          <a:pt x="13" y="42"/>
                          <a:pt x="1" y="58"/>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431" name="Freeform 27">
                    <a:extLst>
                      <a:ext uri="{FF2B5EF4-FFF2-40B4-BE49-F238E27FC236}">
                        <a16:creationId xmlns:a16="http://schemas.microsoft.com/office/drawing/2014/main" id="{12DF405B-400B-AA41-81AC-48AF3F9709C7}"/>
                      </a:ext>
                    </a:extLst>
                  </p:cNvPr>
                  <p:cNvSpPr>
                    <a:spLocks/>
                  </p:cNvSpPr>
                  <p:nvPr/>
                </p:nvSpPr>
                <p:spPr bwMode="ltGray">
                  <a:xfrm>
                    <a:off x="2152" y="544"/>
                    <a:ext cx="8" cy="6"/>
                  </a:xfrm>
                  <a:custGeom>
                    <a:avLst/>
                    <a:gdLst>
                      <a:gd name="T0" fmla="*/ 0 w 17"/>
                      <a:gd name="T1" fmla="*/ 0 h 18"/>
                      <a:gd name="T2" fmla="*/ 0 w 17"/>
                      <a:gd name="T3" fmla="*/ 0 h 18"/>
                      <a:gd name="T4" fmla="*/ 0 w 17"/>
                      <a:gd name="T5" fmla="*/ 0 h 18"/>
                      <a:gd name="T6" fmla="*/ 0 60000 65536"/>
                      <a:gd name="T7" fmla="*/ 0 60000 65536"/>
                      <a:gd name="T8" fmla="*/ 0 60000 65536"/>
                    </a:gdLst>
                    <a:ahLst/>
                    <a:cxnLst>
                      <a:cxn ang="T6">
                        <a:pos x="T0" y="T1"/>
                      </a:cxn>
                      <a:cxn ang="T7">
                        <a:pos x="T2" y="T3"/>
                      </a:cxn>
                      <a:cxn ang="T8">
                        <a:pos x="T4" y="T5"/>
                      </a:cxn>
                    </a:cxnLst>
                    <a:rect l="0" t="0" r="r" b="b"/>
                    <a:pathLst>
                      <a:path w="17" h="18">
                        <a:moveTo>
                          <a:pt x="3" y="4"/>
                        </a:moveTo>
                        <a:cubicBezTo>
                          <a:pt x="17" y="7"/>
                          <a:pt x="16" y="18"/>
                          <a:pt x="3" y="14"/>
                        </a:cubicBezTo>
                        <a:cubicBezTo>
                          <a:pt x="0" y="6"/>
                          <a:pt x="7" y="0"/>
                          <a:pt x="3" y="4"/>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432" name="Freeform 28">
                    <a:extLst>
                      <a:ext uri="{FF2B5EF4-FFF2-40B4-BE49-F238E27FC236}">
                        <a16:creationId xmlns:a16="http://schemas.microsoft.com/office/drawing/2014/main" id="{C225005A-FD67-B846-923F-6EE3740E087D}"/>
                      </a:ext>
                    </a:extLst>
                  </p:cNvPr>
                  <p:cNvSpPr>
                    <a:spLocks/>
                  </p:cNvSpPr>
                  <p:nvPr/>
                </p:nvSpPr>
                <p:spPr bwMode="ltGray">
                  <a:xfrm>
                    <a:off x="2194" y="584"/>
                    <a:ext cx="11" cy="8"/>
                  </a:xfrm>
                  <a:custGeom>
                    <a:avLst/>
                    <a:gdLst>
                      <a:gd name="T0" fmla="*/ 0 w 26"/>
                      <a:gd name="T1" fmla="*/ 0 h 22"/>
                      <a:gd name="T2" fmla="*/ 0 w 26"/>
                      <a:gd name="T3" fmla="*/ 0 h 22"/>
                      <a:gd name="T4" fmla="*/ 0 w 26"/>
                      <a:gd name="T5" fmla="*/ 0 h 22"/>
                      <a:gd name="T6" fmla="*/ 0 w 26"/>
                      <a:gd name="T7" fmla="*/ 0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2">
                        <a:moveTo>
                          <a:pt x="8" y="14"/>
                        </a:moveTo>
                        <a:cubicBezTo>
                          <a:pt x="5" y="6"/>
                          <a:pt x="5" y="3"/>
                          <a:pt x="14" y="0"/>
                        </a:cubicBezTo>
                        <a:cubicBezTo>
                          <a:pt x="26" y="4"/>
                          <a:pt x="23" y="16"/>
                          <a:pt x="14" y="22"/>
                        </a:cubicBezTo>
                        <a:cubicBezTo>
                          <a:pt x="0" y="17"/>
                          <a:pt x="13" y="3"/>
                          <a:pt x="8" y="14"/>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433" name="Freeform 29">
                    <a:extLst>
                      <a:ext uri="{FF2B5EF4-FFF2-40B4-BE49-F238E27FC236}">
                        <a16:creationId xmlns:a16="http://schemas.microsoft.com/office/drawing/2014/main" id="{9689182C-05D4-774D-AA8C-D5FCB0E4E8F6}"/>
                      </a:ext>
                    </a:extLst>
                  </p:cNvPr>
                  <p:cNvSpPr>
                    <a:spLocks/>
                  </p:cNvSpPr>
                  <p:nvPr/>
                </p:nvSpPr>
                <p:spPr bwMode="ltGray">
                  <a:xfrm>
                    <a:off x="2059" y="494"/>
                    <a:ext cx="8" cy="5"/>
                  </a:xfrm>
                  <a:custGeom>
                    <a:avLst/>
                    <a:gdLst>
                      <a:gd name="T0" fmla="*/ 0 w 20"/>
                      <a:gd name="T1" fmla="*/ 0 h 15"/>
                      <a:gd name="T2" fmla="*/ 0 w 20"/>
                      <a:gd name="T3" fmla="*/ 0 h 15"/>
                      <a:gd name="T4" fmla="*/ 0 w 20"/>
                      <a:gd name="T5" fmla="*/ 0 h 15"/>
                      <a:gd name="T6" fmla="*/ 0 w 20"/>
                      <a:gd name="T7" fmla="*/ 0 h 1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 h="15">
                        <a:moveTo>
                          <a:pt x="7" y="12"/>
                        </a:moveTo>
                        <a:cubicBezTo>
                          <a:pt x="0" y="1"/>
                          <a:pt x="6" y="0"/>
                          <a:pt x="17" y="2"/>
                        </a:cubicBezTo>
                        <a:cubicBezTo>
                          <a:pt x="20" y="10"/>
                          <a:pt x="18" y="15"/>
                          <a:pt x="9" y="12"/>
                        </a:cubicBezTo>
                        <a:cubicBezTo>
                          <a:pt x="4" y="4"/>
                          <a:pt x="4" y="4"/>
                          <a:pt x="7" y="12"/>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434" name="Freeform 30">
                    <a:extLst>
                      <a:ext uri="{FF2B5EF4-FFF2-40B4-BE49-F238E27FC236}">
                        <a16:creationId xmlns:a16="http://schemas.microsoft.com/office/drawing/2014/main" id="{68A26EE0-4D28-C845-BBF7-9EEA40DEB4D3}"/>
                      </a:ext>
                    </a:extLst>
                  </p:cNvPr>
                  <p:cNvSpPr>
                    <a:spLocks/>
                  </p:cNvSpPr>
                  <p:nvPr/>
                </p:nvSpPr>
                <p:spPr bwMode="ltGray">
                  <a:xfrm>
                    <a:off x="1988" y="536"/>
                    <a:ext cx="8" cy="5"/>
                  </a:xfrm>
                  <a:custGeom>
                    <a:avLst/>
                    <a:gdLst>
                      <a:gd name="T0" fmla="*/ 0 w 20"/>
                      <a:gd name="T1" fmla="*/ 0 h 15"/>
                      <a:gd name="T2" fmla="*/ 0 w 20"/>
                      <a:gd name="T3" fmla="*/ 0 h 15"/>
                      <a:gd name="T4" fmla="*/ 0 w 20"/>
                      <a:gd name="T5" fmla="*/ 0 h 15"/>
                      <a:gd name="T6" fmla="*/ 0 w 20"/>
                      <a:gd name="T7" fmla="*/ 0 h 1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 h="15">
                        <a:moveTo>
                          <a:pt x="7" y="12"/>
                        </a:moveTo>
                        <a:cubicBezTo>
                          <a:pt x="0" y="2"/>
                          <a:pt x="3" y="0"/>
                          <a:pt x="15" y="2"/>
                        </a:cubicBezTo>
                        <a:cubicBezTo>
                          <a:pt x="16" y="4"/>
                          <a:pt x="20" y="12"/>
                          <a:pt x="15" y="14"/>
                        </a:cubicBezTo>
                        <a:cubicBezTo>
                          <a:pt x="12" y="15"/>
                          <a:pt x="7" y="12"/>
                          <a:pt x="7" y="12"/>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435" name="Freeform 31">
                    <a:extLst>
                      <a:ext uri="{FF2B5EF4-FFF2-40B4-BE49-F238E27FC236}">
                        <a16:creationId xmlns:a16="http://schemas.microsoft.com/office/drawing/2014/main" id="{E3FE44CB-834C-6542-B1D2-A1999DE00A0E}"/>
                      </a:ext>
                    </a:extLst>
                  </p:cNvPr>
                  <p:cNvSpPr>
                    <a:spLocks/>
                  </p:cNvSpPr>
                  <p:nvPr/>
                </p:nvSpPr>
                <p:spPr bwMode="ltGray">
                  <a:xfrm>
                    <a:off x="1910" y="523"/>
                    <a:ext cx="34" cy="27"/>
                  </a:xfrm>
                  <a:custGeom>
                    <a:avLst/>
                    <a:gdLst>
                      <a:gd name="T0" fmla="*/ 0 w 80"/>
                      <a:gd name="T1" fmla="*/ 0 h 80"/>
                      <a:gd name="T2" fmla="*/ 0 w 80"/>
                      <a:gd name="T3" fmla="*/ 0 h 80"/>
                      <a:gd name="T4" fmla="*/ 0 w 80"/>
                      <a:gd name="T5" fmla="*/ 0 h 80"/>
                      <a:gd name="T6" fmla="*/ 0 w 80"/>
                      <a:gd name="T7" fmla="*/ 0 h 80"/>
                      <a:gd name="T8" fmla="*/ 0 w 80"/>
                      <a:gd name="T9" fmla="*/ 0 h 80"/>
                      <a:gd name="T10" fmla="*/ 0 w 80"/>
                      <a:gd name="T11" fmla="*/ 0 h 80"/>
                      <a:gd name="T12" fmla="*/ 0 w 80"/>
                      <a:gd name="T13" fmla="*/ 0 h 80"/>
                      <a:gd name="T14" fmla="*/ 0 w 80"/>
                      <a:gd name="T15" fmla="*/ 0 h 80"/>
                      <a:gd name="T16" fmla="*/ 0 w 80"/>
                      <a:gd name="T17" fmla="*/ 0 h 80"/>
                      <a:gd name="T18" fmla="*/ 0 w 80"/>
                      <a:gd name="T19" fmla="*/ 0 h 80"/>
                      <a:gd name="T20" fmla="*/ 0 w 80"/>
                      <a:gd name="T21" fmla="*/ 0 h 80"/>
                      <a:gd name="T22" fmla="*/ 0 w 80"/>
                      <a:gd name="T23" fmla="*/ 0 h 80"/>
                      <a:gd name="T24" fmla="*/ 0 w 80"/>
                      <a:gd name="T25" fmla="*/ 0 h 80"/>
                      <a:gd name="T26" fmla="*/ 0 w 80"/>
                      <a:gd name="T27" fmla="*/ 0 h 80"/>
                      <a:gd name="T28" fmla="*/ 0 w 80"/>
                      <a:gd name="T29" fmla="*/ 0 h 8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0" h="80">
                        <a:moveTo>
                          <a:pt x="0" y="50"/>
                        </a:moveTo>
                        <a:cubicBezTo>
                          <a:pt x="1" y="47"/>
                          <a:pt x="12" y="25"/>
                          <a:pt x="14" y="24"/>
                        </a:cubicBezTo>
                        <a:cubicBezTo>
                          <a:pt x="17" y="22"/>
                          <a:pt x="26" y="20"/>
                          <a:pt x="26" y="20"/>
                        </a:cubicBezTo>
                        <a:cubicBezTo>
                          <a:pt x="34" y="23"/>
                          <a:pt x="40" y="21"/>
                          <a:pt x="48" y="18"/>
                        </a:cubicBezTo>
                        <a:cubicBezTo>
                          <a:pt x="52" y="12"/>
                          <a:pt x="54" y="6"/>
                          <a:pt x="58" y="0"/>
                        </a:cubicBezTo>
                        <a:cubicBezTo>
                          <a:pt x="70" y="4"/>
                          <a:pt x="76" y="28"/>
                          <a:pt x="80" y="40"/>
                        </a:cubicBezTo>
                        <a:cubicBezTo>
                          <a:pt x="75" y="54"/>
                          <a:pt x="80" y="50"/>
                          <a:pt x="70" y="56"/>
                        </a:cubicBezTo>
                        <a:cubicBezTo>
                          <a:pt x="61" y="53"/>
                          <a:pt x="59" y="54"/>
                          <a:pt x="54" y="62"/>
                        </a:cubicBezTo>
                        <a:cubicBezTo>
                          <a:pt x="57" y="71"/>
                          <a:pt x="56" y="75"/>
                          <a:pt x="48" y="80"/>
                        </a:cubicBezTo>
                        <a:cubicBezTo>
                          <a:pt x="40" y="77"/>
                          <a:pt x="39" y="72"/>
                          <a:pt x="32" y="68"/>
                        </a:cubicBezTo>
                        <a:cubicBezTo>
                          <a:pt x="26" y="59"/>
                          <a:pt x="30" y="57"/>
                          <a:pt x="38" y="52"/>
                        </a:cubicBezTo>
                        <a:cubicBezTo>
                          <a:pt x="41" y="42"/>
                          <a:pt x="39" y="34"/>
                          <a:pt x="30" y="28"/>
                        </a:cubicBezTo>
                        <a:cubicBezTo>
                          <a:pt x="20" y="31"/>
                          <a:pt x="30" y="40"/>
                          <a:pt x="20" y="48"/>
                        </a:cubicBezTo>
                        <a:cubicBezTo>
                          <a:pt x="16" y="51"/>
                          <a:pt x="8" y="56"/>
                          <a:pt x="8" y="56"/>
                        </a:cubicBezTo>
                        <a:cubicBezTo>
                          <a:pt x="2" y="50"/>
                          <a:pt x="5" y="50"/>
                          <a:pt x="0" y="50"/>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436" name="Freeform 32">
                    <a:extLst>
                      <a:ext uri="{FF2B5EF4-FFF2-40B4-BE49-F238E27FC236}">
                        <a16:creationId xmlns:a16="http://schemas.microsoft.com/office/drawing/2014/main" id="{1D6ED2A7-0B06-DE45-A327-0596F3E8D224}"/>
                      </a:ext>
                    </a:extLst>
                  </p:cNvPr>
                  <p:cNvSpPr>
                    <a:spLocks/>
                  </p:cNvSpPr>
                  <p:nvPr/>
                </p:nvSpPr>
                <p:spPr bwMode="ltGray">
                  <a:xfrm>
                    <a:off x="1899" y="466"/>
                    <a:ext cx="40" cy="58"/>
                  </a:xfrm>
                  <a:custGeom>
                    <a:avLst/>
                    <a:gdLst>
                      <a:gd name="T0" fmla="*/ 0 w 94"/>
                      <a:gd name="T1" fmla="*/ 0 h 174"/>
                      <a:gd name="T2" fmla="*/ 0 w 94"/>
                      <a:gd name="T3" fmla="*/ 0 h 174"/>
                      <a:gd name="T4" fmla="*/ 0 w 94"/>
                      <a:gd name="T5" fmla="*/ 0 h 174"/>
                      <a:gd name="T6" fmla="*/ 0 w 94"/>
                      <a:gd name="T7" fmla="*/ 0 h 174"/>
                      <a:gd name="T8" fmla="*/ 0 w 94"/>
                      <a:gd name="T9" fmla="*/ 0 h 174"/>
                      <a:gd name="T10" fmla="*/ 0 w 94"/>
                      <a:gd name="T11" fmla="*/ 0 h 174"/>
                      <a:gd name="T12" fmla="*/ 0 w 94"/>
                      <a:gd name="T13" fmla="*/ 0 h 174"/>
                      <a:gd name="T14" fmla="*/ 0 w 94"/>
                      <a:gd name="T15" fmla="*/ 0 h 174"/>
                      <a:gd name="T16" fmla="*/ 0 w 94"/>
                      <a:gd name="T17" fmla="*/ 0 h 174"/>
                      <a:gd name="T18" fmla="*/ 0 w 94"/>
                      <a:gd name="T19" fmla="*/ 0 h 174"/>
                      <a:gd name="T20" fmla="*/ 0 w 94"/>
                      <a:gd name="T21" fmla="*/ 0 h 174"/>
                      <a:gd name="T22" fmla="*/ 0 w 94"/>
                      <a:gd name="T23" fmla="*/ 0 h 174"/>
                      <a:gd name="T24" fmla="*/ 0 w 94"/>
                      <a:gd name="T25" fmla="*/ 0 h 174"/>
                      <a:gd name="T26" fmla="*/ 0 w 94"/>
                      <a:gd name="T27" fmla="*/ 0 h 174"/>
                      <a:gd name="T28" fmla="*/ 0 w 94"/>
                      <a:gd name="T29" fmla="*/ 0 h 174"/>
                      <a:gd name="T30" fmla="*/ 0 w 94"/>
                      <a:gd name="T31" fmla="*/ 0 h 174"/>
                      <a:gd name="T32" fmla="*/ 0 w 94"/>
                      <a:gd name="T33" fmla="*/ 0 h 174"/>
                      <a:gd name="T34" fmla="*/ 0 w 94"/>
                      <a:gd name="T35" fmla="*/ 0 h 174"/>
                      <a:gd name="T36" fmla="*/ 0 w 94"/>
                      <a:gd name="T37" fmla="*/ 0 h 174"/>
                      <a:gd name="T38" fmla="*/ 0 w 94"/>
                      <a:gd name="T39" fmla="*/ 0 h 174"/>
                      <a:gd name="T40" fmla="*/ 0 w 94"/>
                      <a:gd name="T41" fmla="*/ 0 h 17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4" h="174">
                        <a:moveTo>
                          <a:pt x="14" y="96"/>
                        </a:moveTo>
                        <a:cubicBezTo>
                          <a:pt x="11" y="109"/>
                          <a:pt x="15" y="120"/>
                          <a:pt x="26" y="128"/>
                        </a:cubicBezTo>
                        <a:cubicBezTo>
                          <a:pt x="34" y="120"/>
                          <a:pt x="35" y="119"/>
                          <a:pt x="32" y="108"/>
                        </a:cubicBezTo>
                        <a:cubicBezTo>
                          <a:pt x="35" y="92"/>
                          <a:pt x="39" y="92"/>
                          <a:pt x="52" y="100"/>
                        </a:cubicBezTo>
                        <a:cubicBezTo>
                          <a:pt x="59" y="110"/>
                          <a:pt x="49" y="114"/>
                          <a:pt x="46" y="124"/>
                        </a:cubicBezTo>
                        <a:cubicBezTo>
                          <a:pt x="50" y="137"/>
                          <a:pt x="57" y="129"/>
                          <a:pt x="66" y="126"/>
                        </a:cubicBezTo>
                        <a:cubicBezTo>
                          <a:pt x="77" y="129"/>
                          <a:pt x="79" y="131"/>
                          <a:pt x="76" y="142"/>
                        </a:cubicBezTo>
                        <a:cubicBezTo>
                          <a:pt x="67" y="139"/>
                          <a:pt x="65" y="141"/>
                          <a:pt x="58" y="148"/>
                        </a:cubicBezTo>
                        <a:cubicBezTo>
                          <a:pt x="60" y="160"/>
                          <a:pt x="62" y="170"/>
                          <a:pt x="74" y="174"/>
                        </a:cubicBezTo>
                        <a:cubicBezTo>
                          <a:pt x="77" y="165"/>
                          <a:pt x="74" y="157"/>
                          <a:pt x="84" y="154"/>
                        </a:cubicBezTo>
                        <a:cubicBezTo>
                          <a:pt x="91" y="143"/>
                          <a:pt x="94" y="122"/>
                          <a:pt x="82" y="112"/>
                        </a:cubicBezTo>
                        <a:cubicBezTo>
                          <a:pt x="77" y="108"/>
                          <a:pt x="66" y="108"/>
                          <a:pt x="60" y="106"/>
                        </a:cubicBezTo>
                        <a:cubicBezTo>
                          <a:pt x="65" y="92"/>
                          <a:pt x="66" y="87"/>
                          <a:pt x="50" y="82"/>
                        </a:cubicBezTo>
                        <a:cubicBezTo>
                          <a:pt x="48" y="82"/>
                          <a:pt x="37" y="86"/>
                          <a:pt x="34" y="82"/>
                        </a:cubicBezTo>
                        <a:cubicBezTo>
                          <a:pt x="32" y="79"/>
                          <a:pt x="30" y="70"/>
                          <a:pt x="30" y="70"/>
                        </a:cubicBezTo>
                        <a:cubicBezTo>
                          <a:pt x="32" y="54"/>
                          <a:pt x="32" y="52"/>
                          <a:pt x="42" y="42"/>
                        </a:cubicBezTo>
                        <a:cubicBezTo>
                          <a:pt x="41" y="30"/>
                          <a:pt x="45" y="5"/>
                          <a:pt x="30" y="0"/>
                        </a:cubicBezTo>
                        <a:cubicBezTo>
                          <a:pt x="14" y="4"/>
                          <a:pt x="16" y="4"/>
                          <a:pt x="18" y="22"/>
                        </a:cubicBezTo>
                        <a:cubicBezTo>
                          <a:pt x="16" y="39"/>
                          <a:pt x="15" y="35"/>
                          <a:pt x="4" y="46"/>
                        </a:cubicBezTo>
                        <a:cubicBezTo>
                          <a:pt x="0" y="59"/>
                          <a:pt x="5" y="67"/>
                          <a:pt x="14" y="76"/>
                        </a:cubicBezTo>
                        <a:cubicBezTo>
                          <a:pt x="15" y="80"/>
                          <a:pt x="17" y="93"/>
                          <a:pt x="14" y="96"/>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437" name="Freeform 33">
                    <a:extLst>
                      <a:ext uri="{FF2B5EF4-FFF2-40B4-BE49-F238E27FC236}">
                        <a16:creationId xmlns:a16="http://schemas.microsoft.com/office/drawing/2014/main" id="{C0E6CC21-D474-6340-AEC4-9044B1BF18F8}"/>
                      </a:ext>
                    </a:extLst>
                  </p:cNvPr>
                  <p:cNvSpPr>
                    <a:spLocks/>
                  </p:cNvSpPr>
                  <p:nvPr/>
                </p:nvSpPr>
                <p:spPr bwMode="ltGray">
                  <a:xfrm>
                    <a:off x="1909" y="508"/>
                    <a:ext cx="14" cy="17"/>
                  </a:xfrm>
                  <a:custGeom>
                    <a:avLst/>
                    <a:gdLst>
                      <a:gd name="T0" fmla="*/ 0 w 32"/>
                      <a:gd name="T1" fmla="*/ 0 h 50"/>
                      <a:gd name="T2" fmla="*/ 0 w 32"/>
                      <a:gd name="T3" fmla="*/ 0 h 50"/>
                      <a:gd name="T4" fmla="*/ 0 w 32"/>
                      <a:gd name="T5" fmla="*/ 0 h 50"/>
                      <a:gd name="T6" fmla="*/ 0 w 32"/>
                      <a:gd name="T7" fmla="*/ 0 h 50"/>
                      <a:gd name="T8" fmla="*/ 0 w 32"/>
                      <a:gd name="T9" fmla="*/ 0 h 50"/>
                      <a:gd name="T10" fmla="*/ 0 w 32"/>
                      <a:gd name="T11" fmla="*/ 0 h 50"/>
                      <a:gd name="T12" fmla="*/ 0 w 32"/>
                      <a:gd name="T13" fmla="*/ 0 h 50"/>
                      <a:gd name="T14" fmla="*/ 0 w 32"/>
                      <a:gd name="T15" fmla="*/ 0 h 5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2" h="50">
                        <a:moveTo>
                          <a:pt x="6" y="24"/>
                        </a:moveTo>
                        <a:cubicBezTo>
                          <a:pt x="0" y="15"/>
                          <a:pt x="3" y="6"/>
                          <a:pt x="12" y="0"/>
                        </a:cubicBezTo>
                        <a:cubicBezTo>
                          <a:pt x="23" y="3"/>
                          <a:pt x="23" y="5"/>
                          <a:pt x="20" y="16"/>
                        </a:cubicBezTo>
                        <a:cubicBezTo>
                          <a:pt x="21" y="19"/>
                          <a:pt x="20" y="22"/>
                          <a:pt x="22" y="24"/>
                        </a:cubicBezTo>
                        <a:cubicBezTo>
                          <a:pt x="23" y="26"/>
                          <a:pt x="27" y="24"/>
                          <a:pt x="28" y="26"/>
                        </a:cubicBezTo>
                        <a:cubicBezTo>
                          <a:pt x="30" y="29"/>
                          <a:pt x="32" y="38"/>
                          <a:pt x="32" y="38"/>
                        </a:cubicBezTo>
                        <a:cubicBezTo>
                          <a:pt x="29" y="46"/>
                          <a:pt x="26" y="47"/>
                          <a:pt x="18" y="50"/>
                        </a:cubicBezTo>
                        <a:cubicBezTo>
                          <a:pt x="12" y="41"/>
                          <a:pt x="18" y="24"/>
                          <a:pt x="6" y="24"/>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438" name="Freeform 34">
                    <a:extLst>
                      <a:ext uri="{FF2B5EF4-FFF2-40B4-BE49-F238E27FC236}">
                        <a16:creationId xmlns:a16="http://schemas.microsoft.com/office/drawing/2014/main" id="{B968EBAF-E974-9E41-8FF1-B4CE10787530}"/>
                      </a:ext>
                    </a:extLst>
                  </p:cNvPr>
                  <p:cNvSpPr>
                    <a:spLocks/>
                  </p:cNvSpPr>
                  <p:nvPr/>
                </p:nvSpPr>
                <p:spPr bwMode="ltGray">
                  <a:xfrm>
                    <a:off x="1881" y="512"/>
                    <a:ext cx="19" cy="17"/>
                  </a:xfrm>
                  <a:custGeom>
                    <a:avLst/>
                    <a:gdLst>
                      <a:gd name="T0" fmla="*/ 0 w 43"/>
                      <a:gd name="T1" fmla="*/ 0 h 50"/>
                      <a:gd name="T2" fmla="*/ 0 w 43"/>
                      <a:gd name="T3" fmla="*/ 0 h 50"/>
                      <a:gd name="T4" fmla="*/ 0 w 43"/>
                      <a:gd name="T5" fmla="*/ 0 h 50"/>
                      <a:gd name="T6" fmla="*/ 0 w 43"/>
                      <a:gd name="T7" fmla="*/ 0 h 50"/>
                      <a:gd name="T8" fmla="*/ 0 w 43"/>
                      <a:gd name="T9" fmla="*/ 0 h 50"/>
                      <a:gd name="T10" fmla="*/ 0 w 43"/>
                      <a:gd name="T11" fmla="*/ 0 h 5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3" h="50">
                        <a:moveTo>
                          <a:pt x="0" y="44"/>
                        </a:moveTo>
                        <a:cubicBezTo>
                          <a:pt x="6" y="38"/>
                          <a:pt x="18" y="29"/>
                          <a:pt x="22" y="20"/>
                        </a:cubicBezTo>
                        <a:cubicBezTo>
                          <a:pt x="27" y="10"/>
                          <a:pt x="25" y="4"/>
                          <a:pt x="36" y="0"/>
                        </a:cubicBezTo>
                        <a:cubicBezTo>
                          <a:pt x="43" y="11"/>
                          <a:pt x="36" y="24"/>
                          <a:pt x="24" y="28"/>
                        </a:cubicBezTo>
                        <a:cubicBezTo>
                          <a:pt x="21" y="38"/>
                          <a:pt x="12" y="47"/>
                          <a:pt x="2" y="50"/>
                        </a:cubicBezTo>
                        <a:cubicBezTo>
                          <a:pt x="1" y="48"/>
                          <a:pt x="0" y="44"/>
                          <a:pt x="0" y="44"/>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439" name="Freeform 35">
                    <a:extLst>
                      <a:ext uri="{FF2B5EF4-FFF2-40B4-BE49-F238E27FC236}">
                        <a16:creationId xmlns:a16="http://schemas.microsoft.com/office/drawing/2014/main" id="{DF8B6E16-24E0-8341-95E9-4868710C72D5}"/>
                      </a:ext>
                    </a:extLst>
                  </p:cNvPr>
                  <p:cNvSpPr>
                    <a:spLocks/>
                  </p:cNvSpPr>
                  <p:nvPr/>
                </p:nvSpPr>
                <p:spPr bwMode="ltGray">
                  <a:xfrm>
                    <a:off x="2930" y="489"/>
                    <a:ext cx="299" cy="179"/>
                  </a:xfrm>
                  <a:custGeom>
                    <a:avLst/>
                    <a:gdLst>
                      <a:gd name="T0" fmla="*/ 1 w 471"/>
                      <a:gd name="T1" fmla="*/ 1 h 281"/>
                      <a:gd name="T2" fmla="*/ 1 w 471"/>
                      <a:gd name="T3" fmla="*/ 1 h 281"/>
                      <a:gd name="T4" fmla="*/ 1 w 471"/>
                      <a:gd name="T5" fmla="*/ 1 h 281"/>
                      <a:gd name="T6" fmla="*/ 1 w 471"/>
                      <a:gd name="T7" fmla="*/ 1 h 281"/>
                      <a:gd name="T8" fmla="*/ 1 w 471"/>
                      <a:gd name="T9" fmla="*/ 1 h 281"/>
                      <a:gd name="T10" fmla="*/ 0 w 471"/>
                      <a:gd name="T11" fmla="*/ 1 h 281"/>
                      <a:gd name="T12" fmla="*/ 1 w 471"/>
                      <a:gd name="T13" fmla="*/ 1 h 281"/>
                      <a:gd name="T14" fmla="*/ 1 w 471"/>
                      <a:gd name="T15" fmla="*/ 1 h 281"/>
                      <a:gd name="T16" fmla="*/ 1 w 471"/>
                      <a:gd name="T17" fmla="*/ 1 h 281"/>
                      <a:gd name="T18" fmla="*/ 1 w 471"/>
                      <a:gd name="T19" fmla="*/ 1 h 281"/>
                      <a:gd name="T20" fmla="*/ 1 w 471"/>
                      <a:gd name="T21" fmla="*/ 1 h 281"/>
                      <a:gd name="T22" fmla="*/ 1 w 471"/>
                      <a:gd name="T23" fmla="*/ 1 h 281"/>
                      <a:gd name="T24" fmla="*/ 1 w 471"/>
                      <a:gd name="T25" fmla="*/ 1 h 281"/>
                      <a:gd name="T26" fmla="*/ 1 w 471"/>
                      <a:gd name="T27" fmla="*/ 1 h 281"/>
                      <a:gd name="T28" fmla="*/ 1 w 471"/>
                      <a:gd name="T29" fmla="*/ 1 h 281"/>
                      <a:gd name="T30" fmla="*/ 1 w 471"/>
                      <a:gd name="T31" fmla="*/ 1 h 281"/>
                      <a:gd name="T32" fmla="*/ 1 w 471"/>
                      <a:gd name="T33" fmla="*/ 1 h 281"/>
                      <a:gd name="T34" fmla="*/ 1 w 471"/>
                      <a:gd name="T35" fmla="*/ 0 h 281"/>
                      <a:gd name="T36" fmla="*/ 1 w 471"/>
                      <a:gd name="T37" fmla="*/ 1 h 281"/>
                      <a:gd name="T38" fmla="*/ 1 w 471"/>
                      <a:gd name="T39" fmla="*/ 1 h 281"/>
                      <a:gd name="T40" fmla="*/ 1 w 471"/>
                      <a:gd name="T41" fmla="*/ 1 h 281"/>
                      <a:gd name="T42" fmla="*/ 1 w 471"/>
                      <a:gd name="T43" fmla="*/ 1 h 281"/>
                      <a:gd name="T44" fmla="*/ 1 w 471"/>
                      <a:gd name="T45" fmla="*/ 1 h 281"/>
                      <a:gd name="T46" fmla="*/ 1 w 471"/>
                      <a:gd name="T47" fmla="*/ 1 h 281"/>
                      <a:gd name="T48" fmla="*/ 1 w 471"/>
                      <a:gd name="T49" fmla="*/ 1 h 281"/>
                      <a:gd name="T50" fmla="*/ 1 w 471"/>
                      <a:gd name="T51" fmla="*/ 1 h 281"/>
                      <a:gd name="T52" fmla="*/ 1 w 471"/>
                      <a:gd name="T53" fmla="*/ 1 h 281"/>
                      <a:gd name="T54" fmla="*/ 1 w 471"/>
                      <a:gd name="T55" fmla="*/ 1 h 281"/>
                      <a:gd name="T56" fmla="*/ 1 w 471"/>
                      <a:gd name="T57" fmla="*/ 1 h 281"/>
                      <a:gd name="T58" fmla="*/ 1 w 471"/>
                      <a:gd name="T59" fmla="*/ 1 h 281"/>
                      <a:gd name="T60" fmla="*/ 1 w 471"/>
                      <a:gd name="T61" fmla="*/ 1 h 281"/>
                      <a:gd name="T62" fmla="*/ 1 w 471"/>
                      <a:gd name="T63" fmla="*/ 1 h 281"/>
                      <a:gd name="T64" fmla="*/ 1 w 471"/>
                      <a:gd name="T65" fmla="*/ 1 h 281"/>
                      <a:gd name="T66" fmla="*/ 1 w 471"/>
                      <a:gd name="T67" fmla="*/ 1 h 281"/>
                      <a:gd name="T68" fmla="*/ 1 w 471"/>
                      <a:gd name="T69" fmla="*/ 1 h 281"/>
                      <a:gd name="T70" fmla="*/ 1 w 471"/>
                      <a:gd name="T71" fmla="*/ 1 h 281"/>
                      <a:gd name="T72" fmla="*/ 1 w 471"/>
                      <a:gd name="T73" fmla="*/ 1 h 281"/>
                      <a:gd name="T74" fmla="*/ 1 w 471"/>
                      <a:gd name="T75" fmla="*/ 1 h 281"/>
                      <a:gd name="T76" fmla="*/ 1 w 471"/>
                      <a:gd name="T77" fmla="*/ 1 h 281"/>
                      <a:gd name="T78" fmla="*/ 1 w 471"/>
                      <a:gd name="T79" fmla="*/ 1 h 281"/>
                      <a:gd name="T80" fmla="*/ 1 w 471"/>
                      <a:gd name="T81" fmla="*/ 1 h 281"/>
                      <a:gd name="T82" fmla="*/ 1 w 471"/>
                      <a:gd name="T83" fmla="*/ 1 h 281"/>
                      <a:gd name="T84" fmla="*/ 1 w 471"/>
                      <a:gd name="T85" fmla="*/ 1 h 281"/>
                      <a:gd name="T86" fmla="*/ 1 w 471"/>
                      <a:gd name="T87" fmla="*/ 1 h 281"/>
                      <a:gd name="T88" fmla="*/ 1 w 471"/>
                      <a:gd name="T89" fmla="*/ 1 h 281"/>
                      <a:gd name="T90" fmla="*/ 1 w 471"/>
                      <a:gd name="T91" fmla="*/ 1 h 281"/>
                      <a:gd name="T92" fmla="*/ 1 w 471"/>
                      <a:gd name="T93" fmla="*/ 1 h 281"/>
                      <a:gd name="T94" fmla="*/ 1 w 471"/>
                      <a:gd name="T95" fmla="*/ 1 h 281"/>
                      <a:gd name="T96" fmla="*/ 1 w 471"/>
                      <a:gd name="T97" fmla="*/ 1 h 281"/>
                      <a:gd name="T98" fmla="*/ 1 w 471"/>
                      <a:gd name="T99" fmla="*/ 1 h 281"/>
                      <a:gd name="T100" fmla="*/ 1 w 471"/>
                      <a:gd name="T101" fmla="*/ 1 h 281"/>
                      <a:gd name="T102" fmla="*/ 1 w 471"/>
                      <a:gd name="T103" fmla="*/ 1 h 281"/>
                      <a:gd name="T104" fmla="*/ 1 w 471"/>
                      <a:gd name="T105" fmla="*/ 1 h 281"/>
                      <a:gd name="T106" fmla="*/ 1 w 471"/>
                      <a:gd name="T107" fmla="*/ 1 h 28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471" h="281">
                        <a:moveTo>
                          <a:pt x="21" y="280"/>
                        </a:moveTo>
                        <a:cubicBezTo>
                          <a:pt x="32" y="281"/>
                          <a:pt x="25" y="253"/>
                          <a:pt x="24" y="250"/>
                        </a:cubicBezTo>
                        <a:cubicBezTo>
                          <a:pt x="23" y="248"/>
                          <a:pt x="22" y="245"/>
                          <a:pt x="22" y="245"/>
                        </a:cubicBezTo>
                        <a:cubicBezTo>
                          <a:pt x="21" y="243"/>
                          <a:pt x="20" y="221"/>
                          <a:pt x="16" y="218"/>
                        </a:cubicBezTo>
                        <a:cubicBezTo>
                          <a:pt x="13" y="216"/>
                          <a:pt x="4" y="215"/>
                          <a:pt x="4" y="215"/>
                        </a:cubicBezTo>
                        <a:cubicBezTo>
                          <a:pt x="0" y="207"/>
                          <a:pt x="3" y="200"/>
                          <a:pt x="0" y="191"/>
                        </a:cubicBezTo>
                        <a:cubicBezTo>
                          <a:pt x="2" y="185"/>
                          <a:pt x="7" y="186"/>
                          <a:pt x="12" y="180"/>
                        </a:cubicBezTo>
                        <a:cubicBezTo>
                          <a:pt x="14" y="172"/>
                          <a:pt x="14" y="169"/>
                          <a:pt x="6" y="165"/>
                        </a:cubicBezTo>
                        <a:cubicBezTo>
                          <a:pt x="4" y="163"/>
                          <a:pt x="2" y="162"/>
                          <a:pt x="2" y="160"/>
                        </a:cubicBezTo>
                        <a:cubicBezTo>
                          <a:pt x="2" y="150"/>
                          <a:pt x="16" y="123"/>
                          <a:pt x="28" y="120"/>
                        </a:cubicBezTo>
                        <a:cubicBezTo>
                          <a:pt x="32" y="111"/>
                          <a:pt x="40" y="105"/>
                          <a:pt x="44" y="96"/>
                        </a:cubicBezTo>
                        <a:cubicBezTo>
                          <a:pt x="39" y="83"/>
                          <a:pt x="38" y="85"/>
                          <a:pt x="42" y="70"/>
                        </a:cubicBezTo>
                        <a:cubicBezTo>
                          <a:pt x="38" y="60"/>
                          <a:pt x="34" y="48"/>
                          <a:pt x="24" y="43"/>
                        </a:cubicBezTo>
                        <a:cubicBezTo>
                          <a:pt x="18" y="36"/>
                          <a:pt x="10" y="37"/>
                          <a:pt x="20" y="32"/>
                        </a:cubicBezTo>
                        <a:cubicBezTo>
                          <a:pt x="27" y="34"/>
                          <a:pt x="26" y="32"/>
                          <a:pt x="26" y="36"/>
                        </a:cubicBezTo>
                        <a:cubicBezTo>
                          <a:pt x="34" y="41"/>
                          <a:pt x="39" y="39"/>
                          <a:pt x="48" y="35"/>
                        </a:cubicBezTo>
                        <a:cubicBezTo>
                          <a:pt x="45" y="22"/>
                          <a:pt x="48" y="14"/>
                          <a:pt x="64" y="11"/>
                        </a:cubicBezTo>
                        <a:cubicBezTo>
                          <a:pt x="71" y="8"/>
                          <a:pt x="75" y="3"/>
                          <a:pt x="82" y="0"/>
                        </a:cubicBezTo>
                        <a:cubicBezTo>
                          <a:pt x="84" y="1"/>
                          <a:pt x="88" y="0"/>
                          <a:pt x="88" y="2"/>
                        </a:cubicBezTo>
                        <a:cubicBezTo>
                          <a:pt x="90" y="12"/>
                          <a:pt x="75" y="13"/>
                          <a:pt x="92" y="9"/>
                        </a:cubicBezTo>
                        <a:cubicBezTo>
                          <a:pt x="94" y="8"/>
                          <a:pt x="96" y="5"/>
                          <a:pt x="98" y="5"/>
                        </a:cubicBezTo>
                        <a:cubicBezTo>
                          <a:pt x="102" y="4"/>
                          <a:pt x="106" y="7"/>
                          <a:pt x="110" y="8"/>
                        </a:cubicBezTo>
                        <a:cubicBezTo>
                          <a:pt x="112" y="8"/>
                          <a:pt x="116" y="9"/>
                          <a:pt x="116" y="9"/>
                        </a:cubicBezTo>
                        <a:cubicBezTo>
                          <a:pt x="122" y="16"/>
                          <a:pt x="129" y="13"/>
                          <a:pt x="141" y="14"/>
                        </a:cubicBezTo>
                        <a:cubicBezTo>
                          <a:pt x="143" y="21"/>
                          <a:pt x="147" y="22"/>
                          <a:pt x="155" y="24"/>
                        </a:cubicBezTo>
                        <a:cubicBezTo>
                          <a:pt x="159" y="22"/>
                          <a:pt x="163" y="20"/>
                          <a:pt x="167" y="17"/>
                        </a:cubicBezTo>
                        <a:cubicBezTo>
                          <a:pt x="169" y="16"/>
                          <a:pt x="173" y="14"/>
                          <a:pt x="173" y="14"/>
                        </a:cubicBezTo>
                        <a:cubicBezTo>
                          <a:pt x="195" y="26"/>
                          <a:pt x="175" y="20"/>
                          <a:pt x="195" y="14"/>
                        </a:cubicBezTo>
                        <a:cubicBezTo>
                          <a:pt x="207" y="17"/>
                          <a:pt x="201" y="26"/>
                          <a:pt x="211" y="32"/>
                        </a:cubicBezTo>
                        <a:cubicBezTo>
                          <a:pt x="214" y="38"/>
                          <a:pt x="224" y="55"/>
                          <a:pt x="231" y="59"/>
                        </a:cubicBezTo>
                        <a:cubicBezTo>
                          <a:pt x="241" y="70"/>
                          <a:pt x="235" y="67"/>
                          <a:pt x="245" y="70"/>
                        </a:cubicBezTo>
                        <a:cubicBezTo>
                          <a:pt x="249" y="69"/>
                          <a:pt x="253" y="69"/>
                          <a:pt x="257" y="68"/>
                        </a:cubicBezTo>
                        <a:cubicBezTo>
                          <a:pt x="261" y="67"/>
                          <a:pt x="270" y="65"/>
                          <a:pt x="270" y="65"/>
                        </a:cubicBezTo>
                        <a:cubicBezTo>
                          <a:pt x="278" y="66"/>
                          <a:pt x="283" y="67"/>
                          <a:pt x="290" y="71"/>
                        </a:cubicBezTo>
                        <a:cubicBezTo>
                          <a:pt x="304" y="88"/>
                          <a:pt x="282" y="62"/>
                          <a:pt x="300" y="81"/>
                        </a:cubicBezTo>
                        <a:cubicBezTo>
                          <a:pt x="302" y="84"/>
                          <a:pt x="308" y="90"/>
                          <a:pt x="308" y="90"/>
                        </a:cubicBezTo>
                        <a:cubicBezTo>
                          <a:pt x="311" y="98"/>
                          <a:pt x="315" y="103"/>
                          <a:pt x="318" y="111"/>
                        </a:cubicBezTo>
                        <a:cubicBezTo>
                          <a:pt x="319" y="114"/>
                          <a:pt x="321" y="117"/>
                          <a:pt x="322" y="120"/>
                        </a:cubicBezTo>
                        <a:cubicBezTo>
                          <a:pt x="323" y="122"/>
                          <a:pt x="324" y="125"/>
                          <a:pt x="324" y="125"/>
                        </a:cubicBezTo>
                        <a:cubicBezTo>
                          <a:pt x="321" y="132"/>
                          <a:pt x="313" y="134"/>
                          <a:pt x="310" y="142"/>
                        </a:cubicBezTo>
                        <a:cubicBezTo>
                          <a:pt x="313" y="151"/>
                          <a:pt x="317" y="146"/>
                          <a:pt x="322" y="141"/>
                        </a:cubicBezTo>
                        <a:cubicBezTo>
                          <a:pt x="341" y="143"/>
                          <a:pt x="339" y="142"/>
                          <a:pt x="342" y="155"/>
                        </a:cubicBezTo>
                        <a:cubicBezTo>
                          <a:pt x="351" y="150"/>
                          <a:pt x="355" y="152"/>
                          <a:pt x="364" y="157"/>
                        </a:cubicBezTo>
                        <a:cubicBezTo>
                          <a:pt x="369" y="162"/>
                          <a:pt x="372" y="166"/>
                          <a:pt x="380" y="168"/>
                        </a:cubicBezTo>
                        <a:cubicBezTo>
                          <a:pt x="381" y="169"/>
                          <a:pt x="383" y="171"/>
                          <a:pt x="382" y="172"/>
                        </a:cubicBezTo>
                        <a:cubicBezTo>
                          <a:pt x="380" y="176"/>
                          <a:pt x="368" y="172"/>
                          <a:pt x="382" y="176"/>
                        </a:cubicBezTo>
                        <a:cubicBezTo>
                          <a:pt x="386" y="175"/>
                          <a:pt x="390" y="173"/>
                          <a:pt x="394" y="172"/>
                        </a:cubicBezTo>
                        <a:cubicBezTo>
                          <a:pt x="396" y="172"/>
                          <a:pt x="400" y="171"/>
                          <a:pt x="400" y="171"/>
                        </a:cubicBezTo>
                        <a:cubicBezTo>
                          <a:pt x="413" y="177"/>
                          <a:pt x="427" y="179"/>
                          <a:pt x="439" y="185"/>
                        </a:cubicBezTo>
                        <a:cubicBezTo>
                          <a:pt x="441" y="190"/>
                          <a:pt x="445" y="194"/>
                          <a:pt x="447" y="199"/>
                        </a:cubicBezTo>
                        <a:cubicBezTo>
                          <a:pt x="453" y="198"/>
                          <a:pt x="460" y="195"/>
                          <a:pt x="465" y="201"/>
                        </a:cubicBezTo>
                        <a:cubicBezTo>
                          <a:pt x="468" y="205"/>
                          <a:pt x="471" y="215"/>
                          <a:pt x="471" y="215"/>
                        </a:cubicBezTo>
                        <a:cubicBezTo>
                          <a:pt x="468" y="231"/>
                          <a:pt x="469" y="248"/>
                          <a:pt x="451" y="258"/>
                        </a:cubicBezTo>
                        <a:cubicBezTo>
                          <a:pt x="447" y="262"/>
                          <a:pt x="437" y="275"/>
                          <a:pt x="435" y="281"/>
                        </a:cubicBezTo>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440" name="Freeform 36">
                    <a:extLst>
                      <a:ext uri="{FF2B5EF4-FFF2-40B4-BE49-F238E27FC236}">
                        <a16:creationId xmlns:a16="http://schemas.microsoft.com/office/drawing/2014/main" id="{B056514C-1EA7-F948-A508-3562B76E4210}"/>
                      </a:ext>
                    </a:extLst>
                  </p:cNvPr>
                  <p:cNvSpPr>
                    <a:spLocks/>
                  </p:cNvSpPr>
                  <p:nvPr/>
                </p:nvSpPr>
                <p:spPr bwMode="ltGray">
                  <a:xfrm>
                    <a:off x="2534" y="242"/>
                    <a:ext cx="420" cy="283"/>
                  </a:xfrm>
                  <a:custGeom>
                    <a:avLst/>
                    <a:gdLst>
                      <a:gd name="T0" fmla="*/ 0 w 984"/>
                      <a:gd name="T1" fmla="*/ 0 h 844"/>
                      <a:gd name="T2" fmla="*/ 0 w 984"/>
                      <a:gd name="T3" fmla="*/ 0 h 844"/>
                      <a:gd name="T4" fmla="*/ 0 w 984"/>
                      <a:gd name="T5" fmla="*/ 0 h 844"/>
                      <a:gd name="T6" fmla="*/ 0 w 984"/>
                      <a:gd name="T7" fmla="*/ 0 h 844"/>
                      <a:gd name="T8" fmla="*/ 0 w 984"/>
                      <a:gd name="T9" fmla="*/ 0 h 844"/>
                      <a:gd name="T10" fmla="*/ 0 w 984"/>
                      <a:gd name="T11" fmla="*/ 0 h 844"/>
                      <a:gd name="T12" fmla="*/ 0 w 984"/>
                      <a:gd name="T13" fmla="*/ 0 h 844"/>
                      <a:gd name="T14" fmla="*/ 0 w 984"/>
                      <a:gd name="T15" fmla="*/ 0 h 844"/>
                      <a:gd name="T16" fmla="*/ 0 w 984"/>
                      <a:gd name="T17" fmla="*/ 0 h 844"/>
                      <a:gd name="T18" fmla="*/ 0 w 984"/>
                      <a:gd name="T19" fmla="*/ 0 h 844"/>
                      <a:gd name="T20" fmla="*/ 0 w 984"/>
                      <a:gd name="T21" fmla="*/ 0 h 844"/>
                      <a:gd name="T22" fmla="*/ 0 w 984"/>
                      <a:gd name="T23" fmla="*/ 0 h 844"/>
                      <a:gd name="T24" fmla="*/ 0 w 984"/>
                      <a:gd name="T25" fmla="*/ 0 h 844"/>
                      <a:gd name="T26" fmla="*/ 0 w 984"/>
                      <a:gd name="T27" fmla="*/ 0 h 844"/>
                      <a:gd name="T28" fmla="*/ 0 w 984"/>
                      <a:gd name="T29" fmla="*/ 0 h 844"/>
                      <a:gd name="T30" fmla="*/ 0 w 984"/>
                      <a:gd name="T31" fmla="*/ 0 h 844"/>
                      <a:gd name="T32" fmla="*/ 0 w 984"/>
                      <a:gd name="T33" fmla="*/ 0 h 844"/>
                      <a:gd name="T34" fmla="*/ 0 w 984"/>
                      <a:gd name="T35" fmla="*/ 0 h 844"/>
                      <a:gd name="T36" fmla="*/ 0 w 984"/>
                      <a:gd name="T37" fmla="*/ 0 h 844"/>
                      <a:gd name="T38" fmla="*/ 0 w 984"/>
                      <a:gd name="T39" fmla="*/ 0 h 844"/>
                      <a:gd name="T40" fmla="*/ 0 w 984"/>
                      <a:gd name="T41" fmla="*/ 0 h 844"/>
                      <a:gd name="T42" fmla="*/ 0 w 984"/>
                      <a:gd name="T43" fmla="*/ 0 h 844"/>
                      <a:gd name="T44" fmla="*/ 0 w 984"/>
                      <a:gd name="T45" fmla="*/ 0 h 844"/>
                      <a:gd name="T46" fmla="*/ 0 w 984"/>
                      <a:gd name="T47" fmla="*/ 0 h 844"/>
                      <a:gd name="T48" fmla="*/ 0 w 984"/>
                      <a:gd name="T49" fmla="*/ 0 h 844"/>
                      <a:gd name="T50" fmla="*/ 0 w 984"/>
                      <a:gd name="T51" fmla="*/ 0 h 844"/>
                      <a:gd name="T52" fmla="*/ 0 w 984"/>
                      <a:gd name="T53" fmla="*/ 0 h 844"/>
                      <a:gd name="T54" fmla="*/ 0 w 984"/>
                      <a:gd name="T55" fmla="*/ 0 h 844"/>
                      <a:gd name="T56" fmla="*/ 0 w 984"/>
                      <a:gd name="T57" fmla="*/ 0 h 844"/>
                      <a:gd name="T58" fmla="*/ 0 w 984"/>
                      <a:gd name="T59" fmla="*/ 0 h 844"/>
                      <a:gd name="T60" fmla="*/ 0 w 984"/>
                      <a:gd name="T61" fmla="*/ 0 h 844"/>
                      <a:gd name="T62" fmla="*/ 0 w 984"/>
                      <a:gd name="T63" fmla="*/ 0 h 844"/>
                      <a:gd name="T64" fmla="*/ 0 w 984"/>
                      <a:gd name="T65" fmla="*/ 0 h 844"/>
                      <a:gd name="T66" fmla="*/ 0 w 984"/>
                      <a:gd name="T67" fmla="*/ 0 h 844"/>
                      <a:gd name="T68" fmla="*/ 0 w 984"/>
                      <a:gd name="T69" fmla="*/ 0 h 844"/>
                      <a:gd name="T70" fmla="*/ 0 w 984"/>
                      <a:gd name="T71" fmla="*/ 0 h 844"/>
                      <a:gd name="T72" fmla="*/ 0 w 984"/>
                      <a:gd name="T73" fmla="*/ 0 h 844"/>
                      <a:gd name="T74" fmla="*/ 0 w 984"/>
                      <a:gd name="T75" fmla="*/ 0 h 844"/>
                      <a:gd name="T76" fmla="*/ 0 w 984"/>
                      <a:gd name="T77" fmla="*/ 0 h 844"/>
                      <a:gd name="T78" fmla="*/ 0 w 984"/>
                      <a:gd name="T79" fmla="*/ 0 h 844"/>
                      <a:gd name="T80" fmla="*/ 0 w 984"/>
                      <a:gd name="T81" fmla="*/ 0 h 844"/>
                      <a:gd name="T82" fmla="*/ 0 w 984"/>
                      <a:gd name="T83" fmla="*/ 0 h 844"/>
                      <a:gd name="T84" fmla="*/ 0 w 984"/>
                      <a:gd name="T85" fmla="*/ 0 h 844"/>
                      <a:gd name="T86" fmla="*/ 0 w 984"/>
                      <a:gd name="T87" fmla="*/ 0 h 844"/>
                      <a:gd name="T88" fmla="*/ 0 w 984"/>
                      <a:gd name="T89" fmla="*/ 0 h 844"/>
                      <a:gd name="T90" fmla="*/ 0 w 984"/>
                      <a:gd name="T91" fmla="*/ 0 h 844"/>
                      <a:gd name="T92" fmla="*/ 0 w 984"/>
                      <a:gd name="T93" fmla="*/ 0 h 844"/>
                      <a:gd name="T94" fmla="*/ 0 w 984"/>
                      <a:gd name="T95" fmla="*/ 0 h 844"/>
                      <a:gd name="T96" fmla="*/ 0 w 984"/>
                      <a:gd name="T97" fmla="*/ 0 h 844"/>
                      <a:gd name="T98" fmla="*/ 0 w 984"/>
                      <a:gd name="T99" fmla="*/ 0 h 844"/>
                      <a:gd name="T100" fmla="*/ 0 w 984"/>
                      <a:gd name="T101" fmla="*/ 0 h 844"/>
                      <a:gd name="T102" fmla="*/ 0 w 984"/>
                      <a:gd name="T103" fmla="*/ 0 h 844"/>
                      <a:gd name="T104" fmla="*/ 0 w 984"/>
                      <a:gd name="T105" fmla="*/ 0 h 844"/>
                      <a:gd name="T106" fmla="*/ 0 w 984"/>
                      <a:gd name="T107" fmla="*/ 0 h 844"/>
                      <a:gd name="T108" fmla="*/ 0 w 984"/>
                      <a:gd name="T109" fmla="*/ 0 h 84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984" h="844">
                        <a:moveTo>
                          <a:pt x="82" y="38"/>
                        </a:moveTo>
                        <a:lnTo>
                          <a:pt x="406" y="6"/>
                        </a:lnTo>
                        <a:cubicBezTo>
                          <a:pt x="497" y="22"/>
                          <a:pt x="465" y="0"/>
                          <a:pt x="474" y="54"/>
                        </a:cubicBezTo>
                        <a:cubicBezTo>
                          <a:pt x="492" y="48"/>
                          <a:pt x="484" y="40"/>
                          <a:pt x="502" y="34"/>
                        </a:cubicBezTo>
                        <a:cubicBezTo>
                          <a:pt x="510" y="37"/>
                          <a:pt x="517" y="46"/>
                          <a:pt x="526" y="46"/>
                        </a:cubicBezTo>
                        <a:cubicBezTo>
                          <a:pt x="534" y="46"/>
                          <a:pt x="550" y="38"/>
                          <a:pt x="550" y="38"/>
                        </a:cubicBezTo>
                        <a:cubicBezTo>
                          <a:pt x="556" y="55"/>
                          <a:pt x="552" y="60"/>
                          <a:pt x="542" y="74"/>
                        </a:cubicBezTo>
                        <a:cubicBezTo>
                          <a:pt x="555" y="114"/>
                          <a:pt x="550" y="102"/>
                          <a:pt x="578" y="130"/>
                        </a:cubicBezTo>
                        <a:cubicBezTo>
                          <a:pt x="584" y="148"/>
                          <a:pt x="590" y="148"/>
                          <a:pt x="606" y="138"/>
                        </a:cubicBezTo>
                        <a:cubicBezTo>
                          <a:pt x="600" y="119"/>
                          <a:pt x="594" y="107"/>
                          <a:pt x="586" y="90"/>
                        </a:cubicBezTo>
                        <a:cubicBezTo>
                          <a:pt x="583" y="82"/>
                          <a:pt x="578" y="66"/>
                          <a:pt x="578" y="66"/>
                        </a:cubicBezTo>
                        <a:cubicBezTo>
                          <a:pt x="585" y="44"/>
                          <a:pt x="597" y="56"/>
                          <a:pt x="606" y="70"/>
                        </a:cubicBezTo>
                        <a:cubicBezTo>
                          <a:pt x="609" y="86"/>
                          <a:pt x="608" y="117"/>
                          <a:pt x="626" y="90"/>
                        </a:cubicBezTo>
                        <a:cubicBezTo>
                          <a:pt x="648" y="97"/>
                          <a:pt x="646" y="104"/>
                          <a:pt x="642" y="126"/>
                        </a:cubicBezTo>
                        <a:cubicBezTo>
                          <a:pt x="650" y="150"/>
                          <a:pt x="665" y="141"/>
                          <a:pt x="682" y="130"/>
                        </a:cubicBezTo>
                        <a:cubicBezTo>
                          <a:pt x="689" y="108"/>
                          <a:pt x="673" y="124"/>
                          <a:pt x="682" y="98"/>
                        </a:cubicBezTo>
                        <a:cubicBezTo>
                          <a:pt x="683" y="94"/>
                          <a:pt x="690" y="96"/>
                          <a:pt x="694" y="94"/>
                        </a:cubicBezTo>
                        <a:cubicBezTo>
                          <a:pt x="698" y="92"/>
                          <a:pt x="702" y="89"/>
                          <a:pt x="706" y="86"/>
                        </a:cubicBezTo>
                        <a:cubicBezTo>
                          <a:pt x="717" y="54"/>
                          <a:pt x="688" y="54"/>
                          <a:pt x="742" y="46"/>
                        </a:cubicBezTo>
                        <a:cubicBezTo>
                          <a:pt x="748" y="27"/>
                          <a:pt x="741" y="9"/>
                          <a:pt x="762" y="2"/>
                        </a:cubicBezTo>
                        <a:cubicBezTo>
                          <a:pt x="788" y="11"/>
                          <a:pt x="777" y="38"/>
                          <a:pt x="802" y="46"/>
                        </a:cubicBezTo>
                        <a:cubicBezTo>
                          <a:pt x="831" y="36"/>
                          <a:pt x="805" y="63"/>
                          <a:pt x="798" y="70"/>
                        </a:cubicBezTo>
                        <a:cubicBezTo>
                          <a:pt x="789" y="96"/>
                          <a:pt x="787" y="96"/>
                          <a:pt x="802" y="118"/>
                        </a:cubicBezTo>
                        <a:cubicBezTo>
                          <a:pt x="801" y="122"/>
                          <a:pt x="801" y="127"/>
                          <a:pt x="798" y="130"/>
                        </a:cubicBezTo>
                        <a:cubicBezTo>
                          <a:pt x="794" y="133"/>
                          <a:pt x="784" y="129"/>
                          <a:pt x="782" y="134"/>
                        </a:cubicBezTo>
                        <a:cubicBezTo>
                          <a:pt x="780" y="142"/>
                          <a:pt x="790" y="158"/>
                          <a:pt x="790" y="158"/>
                        </a:cubicBezTo>
                        <a:cubicBezTo>
                          <a:pt x="786" y="161"/>
                          <a:pt x="783" y="165"/>
                          <a:pt x="778" y="166"/>
                        </a:cubicBezTo>
                        <a:cubicBezTo>
                          <a:pt x="774" y="167"/>
                          <a:pt x="769" y="159"/>
                          <a:pt x="766" y="162"/>
                        </a:cubicBezTo>
                        <a:cubicBezTo>
                          <a:pt x="758" y="170"/>
                          <a:pt x="794" y="182"/>
                          <a:pt x="794" y="182"/>
                        </a:cubicBezTo>
                        <a:cubicBezTo>
                          <a:pt x="804" y="211"/>
                          <a:pt x="775" y="190"/>
                          <a:pt x="762" y="186"/>
                        </a:cubicBezTo>
                        <a:cubicBezTo>
                          <a:pt x="767" y="194"/>
                          <a:pt x="773" y="202"/>
                          <a:pt x="778" y="210"/>
                        </a:cubicBezTo>
                        <a:cubicBezTo>
                          <a:pt x="783" y="218"/>
                          <a:pt x="802" y="226"/>
                          <a:pt x="802" y="226"/>
                        </a:cubicBezTo>
                        <a:cubicBezTo>
                          <a:pt x="813" y="242"/>
                          <a:pt x="804" y="245"/>
                          <a:pt x="810" y="262"/>
                        </a:cubicBezTo>
                        <a:cubicBezTo>
                          <a:pt x="803" y="282"/>
                          <a:pt x="793" y="301"/>
                          <a:pt x="786" y="322"/>
                        </a:cubicBezTo>
                        <a:cubicBezTo>
                          <a:pt x="783" y="330"/>
                          <a:pt x="778" y="346"/>
                          <a:pt x="778" y="346"/>
                        </a:cubicBezTo>
                        <a:cubicBezTo>
                          <a:pt x="785" y="366"/>
                          <a:pt x="817" y="394"/>
                          <a:pt x="830" y="414"/>
                        </a:cubicBezTo>
                        <a:cubicBezTo>
                          <a:pt x="835" y="422"/>
                          <a:pt x="841" y="430"/>
                          <a:pt x="846" y="438"/>
                        </a:cubicBezTo>
                        <a:cubicBezTo>
                          <a:pt x="849" y="442"/>
                          <a:pt x="854" y="450"/>
                          <a:pt x="854" y="450"/>
                        </a:cubicBezTo>
                        <a:cubicBezTo>
                          <a:pt x="853" y="457"/>
                          <a:pt x="855" y="466"/>
                          <a:pt x="850" y="470"/>
                        </a:cubicBezTo>
                        <a:cubicBezTo>
                          <a:pt x="844" y="475"/>
                          <a:pt x="831" y="451"/>
                          <a:pt x="830" y="450"/>
                        </a:cubicBezTo>
                        <a:cubicBezTo>
                          <a:pt x="811" y="431"/>
                          <a:pt x="789" y="421"/>
                          <a:pt x="774" y="398"/>
                        </a:cubicBezTo>
                        <a:cubicBezTo>
                          <a:pt x="769" y="379"/>
                          <a:pt x="766" y="371"/>
                          <a:pt x="746" y="378"/>
                        </a:cubicBezTo>
                        <a:cubicBezTo>
                          <a:pt x="717" y="368"/>
                          <a:pt x="730" y="368"/>
                          <a:pt x="706" y="374"/>
                        </a:cubicBezTo>
                        <a:cubicBezTo>
                          <a:pt x="688" y="402"/>
                          <a:pt x="699" y="395"/>
                          <a:pt x="678" y="402"/>
                        </a:cubicBezTo>
                        <a:cubicBezTo>
                          <a:pt x="654" y="386"/>
                          <a:pt x="650" y="390"/>
                          <a:pt x="618" y="394"/>
                        </a:cubicBezTo>
                        <a:cubicBezTo>
                          <a:pt x="607" y="411"/>
                          <a:pt x="601" y="426"/>
                          <a:pt x="590" y="442"/>
                        </a:cubicBezTo>
                        <a:cubicBezTo>
                          <a:pt x="600" y="471"/>
                          <a:pt x="593" y="459"/>
                          <a:pt x="606" y="478"/>
                        </a:cubicBezTo>
                        <a:cubicBezTo>
                          <a:pt x="593" y="518"/>
                          <a:pt x="622" y="548"/>
                          <a:pt x="642" y="578"/>
                        </a:cubicBezTo>
                        <a:cubicBezTo>
                          <a:pt x="651" y="591"/>
                          <a:pt x="651" y="601"/>
                          <a:pt x="666" y="606"/>
                        </a:cubicBezTo>
                        <a:cubicBezTo>
                          <a:pt x="680" y="627"/>
                          <a:pt x="691" y="623"/>
                          <a:pt x="710" y="610"/>
                        </a:cubicBezTo>
                        <a:cubicBezTo>
                          <a:pt x="729" y="616"/>
                          <a:pt x="729" y="606"/>
                          <a:pt x="734" y="590"/>
                        </a:cubicBezTo>
                        <a:cubicBezTo>
                          <a:pt x="735" y="577"/>
                          <a:pt x="731" y="562"/>
                          <a:pt x="738" y="550"/>
                        </a:cubicBezTo>
                        <a:cubicBezTo>
                          <a:pt x="742" y="543"/>
                          <a:pt x="762" y="542"/>
                          <a:pt x="762" y="542"/>
                        </a:cubicBezTo>
                        <a:cubicBezTo>
                          <a:pt x="783" y="547"/>
                          <a:pt x="786" y="552"/>
                          <a:pt x="774" y="570"/>
                        </a:cubicBezTo>
                        <a:cubicBezTo>
                          <a:pt x="779" y="590"/>
                          <a:pt x="790" y="605"/>
                          <a:pt x="770" y="618"/>
                        </a:cubicBezTo>
                        <a:cubicBezTo>
                          <a:pt x="769" y="622"/>
                          <a:pt x="764" y="626"/>
                          <a:pt x="766" y="630"/>
                        </a:cubicBezTo>
                        <a:cubicBezTo>
                          <a:pt x="768" y="634"/>
                          <a:pt x="775" y="634"/>
                          <a:pt x="778" y="638"/>
                        </a:cubicBezTo>
                        <a:cubicBezTo>
                          <a:pt x="788" y="651"/>
                          <a:pt x="786" y="660"/>
                          <a:pt x="802" y="670"/>
                        </a:cubicBezTo>
                        <a:cubicBezTo>
                          <a:pt x="810" y="667"/>
                          <a:pt x="818" y="665"/>
                          <a:pt x="826" y="662"/>
                        </a:cubicBezTo>
                        <a:cubicBezTo>
                          <a:pt x="830" y="661"/>
                          <a:pt x="838" y="658"/>
                          <a:pt x="838" y="658"/>
                        </a:cubicBezTo>
                        <a:cubicBezTo>
                          <a:pt x="857" y="664"/>
                          <a:pt x="864" y="680"/>
                          <a:pt x="870" y="698"/>
                        </a:cubicBezTo>
                        <a:cubicBezTo>
                          <a:pt x="859" y="731"/>
                          <a:pt x="887" y="794"/>
                          <a:pt x="922" y="806"/>
                        </a:cubicBezTo>
                        <a:cubicBezTo>
                          <a:pt x="938" y="801"/>
                          <a:pt x="941" y="792"/>
                          <a:pt x="958" y="798"/>
                        </a:cubicBezTo>
                        <a:cubicBezTo>
                          <a:pt x="984" y="837"/>
                          <a:pt x="928" y="784"/>
                          <a:pt x="942" y="826"/>
                        </a:cubicBezTo>
                        <a:cubicBezTo>
                          <a:pt x="936" y="844"/>
                          <a:pt x="930" y="844"/>
                          <a:pt x="914" y="834"/>
                        </a:cubicBezTo>
                        <a:cubicBezTo>
                          <a:pt x="903" y="817"/>
                          <a:pt x="890" y="821"/>
                          <a:pt x="874" y="810"/>
                        </a:cubicBezTo>
                        <a:cubicBezTo>
                          <a:pt x="851" y="776"/>
                          <a:pt x="882" y="816"/>
                          <a:pt x="854" y="794"/>
                        </a:cubicBezTo>
                        <a:cubicBezTo>
                          <a:pt x="843" y="785"/>
                          <a:pt x="840" y="768"/>
                          <a:pt x="830" y="758"/>
                        </a:cubicBezTo>
                        <a:cubicBezTo>
                          <a:pt x="824" y="739"/>
                          <a:pt x="817" y="724"/>
                          <a:pt x="798" y="718"/>
                        </a:cubicBezTo>
                        <a:cubicBezTo>
                          <a:pt x="791" y="696"/>
                          <a:pt x="800" y="712"/>
                          <a:pt x="778" y="710"/>
                        </a:cubicBezTo>
                        <a:cubicBezTo>
                          <a:pt x="767" y="709"/>
                          <a:pt x="746" y="702"/>
                          <a:pt x="746" y="702"/>
                        </a:cubicBezTo>
                        <a:cubicBezTo>
                          <a:pt x="729" y="691"/>
                          <a:pt x="720" y="674"/>
                          <a:pt x="702" y="662"/>
                        </a:cubicBezTo>
                        <a:cubicBezTo>
                          <a:pt x="694" y="665"/>
                          <a:pt x="687" y="673"/>
                          <a:pt x="678" y="674"/>
                        </a:cubicBezTo>
                        <a:cubicBezTo>
                          <a:pt x="657" y="677"/>
                          <a:pt x="630" y="657"/>
                          <a:pt x="614" y="646"/>
                        </a:cubicBezTo>
                        <a:cubicBezTo>
                          <a:pt x="600" y="637"/>
                          <a:pt x="580" y="639"/>
                          <a:pt x="566" y="630"/>
                        </a:cubicBezTo>
                        <a:cubicBezTo>
                          <a:pt x="546" y="617"/>
                          <a:pt x="525" y="607"/>
                          <a:pt x="506" y="594"/>
                        </a:cubicBezTo>
                        <a:cubicBezTo>
                          <a:pt x="513" y="572"/>
                          <a:pt x="509" y="551"/>
                          <a:pt x="490" y="538"/>
                        </a:cubicBezTo>
                        <a:cubicBezTo>
                          <a:pt x="485" y="522"/>
                          <a:pt x="476" y="515"/>
                          <a:pt x="462" y="506"/>
                        </a:cubicBezTo>
                        <a:cubicBezTo>
                          <a:pt x="441" y="474"/>
                          <a:pt x="469" y="513"/>
                          <a:pt x="442" y="486"/>
                        </a:cubicBezTo>
                        <a:cubicBezTo>
                          <a:pt x="436" y="480"/>
                          <a:pt x="436" y="468"/>
                          <a:pt x="430" y="462"/>
                        </a:cubicBezTo>
                        <a:cubicBezTo>
                          <a:pt x="427" y="459"/>
                          <a:pt x="422" y="459"/>
                          <a:pt x="418" y="458"/>
                        </a:cubicBezTo>
                        <a:cubicBezTo>
                          <a:pt x="407" y="447"/>
                          <a:pt x="382" y="430"/>
                          <a:pt x="382" y="430"/>
                        </a:cubicBezTo>
                        <a:cubicBezTo>
                          <a:pt x="371" y="413"/>
                          <a:pt x="358" y="399"/>
                          <a:pt x="346" y="382"/>
                        </a:cubicBezTo>
                        <a:cubicBezTo>
                          <a:pt x="344" y="378"/>
                          <a:pt x="345" y="373"/>
                          <a:pt x="342" y="370"/>
                        </a:cubicBezTo>
                        <a:cubicBezTo>
                          <a:pt x="339" y="367"/>
                          <a:pt x="334" y="367"/>
                          <a:pt x="330" y="366"/>
                        </a:cubicBezTo>
                        <a:cubicBezTo>
                          <a:pt x="322" y="390"/>
                          <a:pt x="342" y="398"/>
                          <a:pt x="354" y="414"/>
                        </a:cubicBezTo>
                        <a:cubicBezTo>
                          <a:pt x="368" y="432"/>
                          <a:pt x="372" y="446"/>
                          <a:pt x="390" y="458"/>
                        </a:cubicBezTo>
                        <a:cubicBezTo>
                          <a:pt x="409" y="487"/>
                          <a:pt x="399" y="475"/>
                          <a:pt x="418" y="494"/>
                        </a:cubicBezTo>
                        <a:cubicBezTo>
                          <a:pt x="423" y="510"/>
                          <a:pt x="428" y="517"/>
                          <a:pt x="442" y="526"/>
                        </a:cubicBezTo>
                        <a:cubicBezTo>
                          <a:pt x="450" y="550"/>
                          <a:pt x="432" y="533"/>
                          <a:pt x="422" y="526"/>
                        </a:cubicBezTo>
                        <a:cubicBezTo>
                          <a:pt x="399" y="492"/>
                          <a:pt x="430" y="532"/>
                          <a:pt x="402" y="510"/>
                        </a:cubicBezTo>
                        <a:cubicBezTo>
                          <a:pt x="398" y="507"/>
                          <a:pt x="397" y="501"/>
                          <a:pt x="394" y="498"/>
                        </a:cubicBezTo>
                        <a:cubicBezTo>
                          <a:pt x="391" y="495"/>
                          <a:pt x="386" y="493"/>
                          <a:pt x="382" y="490"/>
                        </a:cubicBezTo>
                        <a:cubicBezTo>
                          <a:pt x="377" y="474"/>
                          <a:pt x="370" y="471"/>
                          <a:pt x="354" y="466"/>
                        </a:cubicBezTo>
                        <a:cubicBezTo>
                          <a:pt x="344" y="452"/>
                          <a:pt x="340" y="447"/>
                          <a:pt x="346" y="430"/>
                        </a:cubicBezTo>
                        <a:cubicBezTo>
                          <a:pt x="338" y="418"/>
                          <a:pt x="314" y="402"/>
                          <a:pt x="314" y="402"/>
                        </a:cubicBezTo>
                        <a:cubicBezTo>
                          <a:pt x="306" y="390"/>
                          <a:pt x="298" y="378"/>
                          <a:pt x="290" y="366"/>
                        </a:cubicBezTo>
                        <a:cubicBezTo>
                          <a:pt x="284" y="357"/>
                          <a:pt x="273" y="354"/>
                          <a:pt x="266" y="346"/>
                        </a:cubicBezTo>
                        <a:cubicBezTo>
                          <a:pt x="263" y="342"/>
                          <a:pt x="262" y="337"/>
                          <a:pt x="258" y="334"/>
                        </a:cubicBezTo>
                        <a:cubicBezTo>
                          <a:pt x="243" y="324"/>
                          <a:pt x="225" y="324"/>
                          <a:pt x="210" y="314"/>
                        </a:cubicBezTo>
                        <a:cubicBezTo>
                          <a:pt x="201" y="300"/>
                          <a:pt x="194" y="291"/>
                          <a:pt x="178" y="286"/>
                        </a:cubicBezTo>
                        <a:cubicBezTo>
                          <a:pt x="160" y="260"/>
                          <a:pt x="192" y="247"/>
                          <a:pt x="154" y="238"/>
                        </a:cubicBezTo>
                        <a:cubicBezTo>
                          <a:pt x="111" y="209"/>
                          <a:pt x="106" y="149"/>
                          <a:pt x="90" y="102"/>
                        </a:cubicBezTo>
                        <a:cubicBezTo>
                          <a:pt x="86" y="90"/>
                          <a:pt x="76" y="73"/>
                          <a:pt x="66" y="66"/>
                        </a:cubicBezTo>
                        <a:cubicBezTo>
                          <a:pt x="58" y="60"/>
                          <a:pt x="42" y="50"/>
                          <a:pt x="42" y="50"/>
                        </a:cubicBezTo>
                        <a:cubicBezTo>
                          <a:pt x="39" y="46"/>
                          <a:pt x="38" y="41"/>
                          <a:pt x="34" y="38"/>
                        </a:cubicBezTo>
                        <a:cubicBezTo>
                          <a:pt x="27" y="34"/>
                          <a:pt x="10" y="30"/>
                          <a:pt x="10" y="30"/>
                        </a:cubicBezTo>
                        <a:cubicBezTo>
                          <a:pt x="0" y="1"/>
                          <a:pt x="31" y="17"/>
                          <a:pt x="46" y="22"/>
                        </a:cubicBezTo>
                        <a:cubicBezTo>
                          <a:pt x="65" y="51"/>
                          <a:pt x="61" y="41"/>
                          <a:pt x="86" y="58"/>
                        </a:cubicBezTo>
                        <a:cubicBezTo>
                          <a:pt x="94" y="70"/>
                          <a:pt x="94" y="93"/>
                          <a:pt x="102" y="70"/>
                        </a:cubicBezTo>
                        <a:cubicBezTo>
                          <a:pt x="95" y="49"/>
                          <a:pt x="82" y="62"/>
                          <a:pt x="82" y="38"/>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441" name="Freeform 37">
                    <a:extLst>
                      <a:ext uri="{FF2B5EF4-FFF2-40B4-BE49-F238E27FC236}">
                        <a16:creationId xmlns:a16="http://schemas.microsoft.com/office/drawing/2014/main" id="{8FF8599A-4206-344E-A179-F2A59666B969}"/>
                      </a:ext>
                    </a:extLst>
                  </p:cNvPr>
                  <p:cNvSpPr>
                    <a:spLocks/>
                  </p:cNvSpPr>
                  <p:nvPr/>
                </p:nvSpPr>
                <p:spPr bwMode="ltGray">
                  <a:xfrm>
                    <a:off x="2405" y="445"/>
                    <a:ext cx="15" cy="16"/>
                  </a:xfrm>
                  <a:custGeom>
                    <a:avLst/>
                    <a:gdLst>
                      <a:gd name="T0" fmla="*/ 0 w 36"/>
                      <a:gd name="T1" fmla="*/ 0 h 48"/>
                      <a:gd name="T2" fmla="*/ 0 w 36"/>
                      <a:gd name="T3" fmla="*/ 0 h 48"/>
                      <a:gd name="T4" fmla="*/ 0 w 36"/>
                      <a:gd name="T5" fmla="*/ 0 h 48"/>
                      <a:gd name="T6" fmla="*/ 0 60000 65536"/>
                      <a:gd name="T7" fmla="*/ 0 60000 65536"/>
                      <a:gd name="T8" fmla="*/ 0 60000 65536"/>
                    </a:gdLst>
                    <a:ahLst/>
                    <a:cxnLst>
                      <a:cxn ang="T6">
                        <a:pos x="T0" y="T1"/>
                      </a:cxn>
                      <a:cxn ang="T7">
                        <a:pos x="T2" y="T3"/>
                      </a:cxn>
                      <a:cxn ang="T8">
                        <a:pos x="T4" y="T5"/>
                      </a:cxn>
                    </a:cxnLst>
                    <a:rect l="0" t="0" r="r" b="b"/>
                    <a:pathLst>
                      <a:path w="36" h="48">
                        <a:moveTo>
                          <a:pt x="6" y="28"/>
                        </a:moveTo>
                        <a:cubicBezTo>
                          <a:pt x="25" y="0"/>
                          <a:pt x="36" y="31"/>
                          <a:pt x="10" y="48"/>
                        </a:cubicBezTo>
                        <a:cubicBezTo>
                          <a:pt x="0" y="34"/>
                          <a:pt x="0" y="40"/>
                          <a:pt x="6" y="28"/>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442" name="Freeform 38">
                    <a:extLst>
                      <a:ext uri="{FF2B5EF4-FFF2-40B4-BE49-F238E27FC236}">
                        <a16:creationId xmlns:a16="http://schemas.microsoft.com/office/drawing/2014/main" id="{140D5648-72C2-6F40-B052-2BFB717B4D91}"/>
                      </a:ext>
                    </a:extLst>
                  </p:cNvPr>
                  <p:cNvSpPr>
                    <a:spLocks/>
                  </p:cNvSpPr>
                  <p:nvPr/>
                </p:nvSpPr>
                <p:spPr bwMode="ltGray">
                  <a:xfrm>
                    <a:off x="2393" y="439"/>
                    <a:ext cx="16" cy="12"/>
                  </a:xfrm>
                  <a:custGeom>
                    <a:avLst/>
                    <a:gdLst>
                      <a:gd name="T0" fmla="*/ 0 w 36"/>
                      <a:gd name="T1" fmla="*/ 0 h 37"/>
                      <a:gd name="T2" fmla="*/ 0 w 36"/>
                      <a:gd name="T3" fmla="*/ 0 h 37"/>
                      <a:gd name="T4" fmla="*/ 0 w 36"/>
                      <a:gd name="T5" fmla="*/ 0 h 37"/>
                      <a:gd name="T6" fmla="*/ 0 w 36"/>
                      <a:gd name="T7" fmla="*/ 0 h 37"/>
                      <a:gd name="T8" fmla="*/ 0 w 36"/>
                      <a:gd name="T9" fmla="*/ 0 h 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37">
                        <a:moveTo>
                          <a:pt x="0" y="5"/>
                        </a:moveTo>
                        <a:cubicBezTo>
                          <a:pt x="4" y="4"/>
                          <a:pt x="8" y="0"/>
                          <a:pt x="12" y="1"/>
                        </a:cubicBezTo>
                        <a:cubicBezTo>
                          <a:pt x="21" y="4"/>
                          <a:pt x="36" y="17"/>
                          <a:pt x="36" y="17"/>
                        </a:cubicBezTo>
                        <a:cubicBezTo>
                          <a:pt x="29" y="37"/>
                          <a:pt x="22" y="26"/>
                          <a:pt x="8" y="17"/>
                        </a:cubicBezTo>
                        <a:cubicBezTo>
                          <a:pt x="5" y="13"/>
                          <a:pt x="0" y="5"/>
                          <a:pt x="0" y="5"/>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443" name="Freeform 39">
                    <a:extLst>
                      <a:ext uri="{FF2B5EF4-FFF2-40B4-BE49-F238E27FC236}">
                        <a16:creationId xmlns:a16="http://schemas.microsoft.com/office/drawing/2014/main" id="{4A0B22C2-768C-B549-A63A-81ED635BAB07}"/>
                      </a:ext>
                    </a:extLst>
                  </p:cNvPr>
                  <p:cNvSpPr>
                    <a:spLocks/>
                  </p:cNvSpPr>
                  <p:nvPr/>
                </p:nvSpPr>
                <p:spPr bwMode="ltGray">
                  <a:xfrm>
                    <a:off x="2878" y="406"/>
                    <a:ext cx="73" cy="33"/>
                  </a:xfrm>
                  <a:custGeom>
                    <a:avLst/>
                    <a:gdLst>
                      <a:gd name="T0" fmla="*/ 0 w 170"/>
                      <a:gd name="T1" fmla="*/ 0 h 96"/>
                      <a:gd name="T2" fmla="*/ 0 w 170"/>
                      <a:gd name="T3" fmla="*/ 0 h 96"/>
                      <a:gd name="T4" fmla="*/ 0 w 170"/>
                      <a:gd name="T5" fmla="*/ 0 h 96"/>
                      <a:gd name="T6" fmla="*/ 0 w 170"/>
                      <a:gd name="T7" fmla="*/ 0 h 96"/>
                      <a:gd name="T8" fmla="*/ 0 w 170"/>
                      <a:gd name="T9" fmla="*/ 0 h 96"/>
                      <a:gd name="T10" fmla="*/ 0 w 170"/>
                      <a:gd name="T11" fmla="*/ 0 h 96"/>
                      <a:gd name="T12" fmla="*/ 0 w 170"/>
                      <a:gd name="T13" fmla="*/ 0 h 96"/>
                      <a:gd name="T14" fmla="*/ 0 w 170"/>
                      <a:gd name="T15" fmla="*/ 0 h 96"/>
                      <a:gd name="T16" fmla="*/ 0 w 170"/>
                      <a:gd name="T17" fmla="*/ 0 h 96"/>
                      <a:gd name="T18" fmla="*/ 0 w 170"/>
                      <a:gd name="T19" fmla="*/ 0 h 96"/>
                      <a:gd name="T20" fmla="*/ 0 w 170"/>
                      <a:gd name="T21" fmla="*/ 0 h 96"/>
                      <a:gd name="T22" fmla="*/ 0 w 170"/>
                      <a:gd name="T23" fmla="*/ 0 h 9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0" h="96">
                        <a:moveTo>
                          <a:pt x="0" y="49"/>
                        </a:moveTo>
                        <a:cubicBezTo>
                          <a:pt x="5" y="33"/>
                          <a:pt x="12" y="30"/>
                          <a:pt x="28" y="25"/>
                        </a:cubicBezTo>
                        <a:cubicBezTo>
                          <a:pt x="20" y="0"/>
                          <a:pt x="42" y="16"/>
                          <a:pt x="56" y="21"/>
                        </a:cubicBezTo>
                        <a:cubicBezTo>
                          <a:pt x="56" y="21"/>
                          <a:pt x="77" y="6"/>
                          <a:pt x="80" y="9"/>
                        </a:cubicBezTo>
                        <a:cubicBezTo>
                          <a:pt x="85" y="14"/>
                          <a:pt x="71" y="23"/>
                          <a:pt x="64" y="25"/>
                        </a:cubicBezTo>
                        <a:cubicBezTo>
                          <a:pt x="82" y="37"/>
                          <a:pt x="103" y="42"/>
                          <a:pt x="124" y="49"/>
                        </a:cubicBezTo>
                        <a:cubicBezTo>
                          <a:pt x="136" y="53"/>
                          <a:pt x="160" y="65"/>
                          <a:pt x="160" y="65"/>
                        </a:cubicBezTo>
                        <a:cubicBezTo>
                          <a:pt x="170" y="96"/>
                          <a:pt x="134" y="83"/>
                          <a:pt x="116" y="77"/>
                        </a:cubicBezTo>
                        <a:cubicBezTo>
                          <a:pt x="109" y="57"/>
                          <a:pt x="116" y="66"/>
                          <a:pt x="88" y="57"/>
                        </a:cubicBezTo>
                        <a:cubicBezTo>
                          <a:pt x="84" y="56"/>
                          <a:pt x="76" y="53"/>
                          <a:pt x="76" y="53"/>
                        </a:cubicBezTo>
                        <a:cubicBezTo>
                          <a:pt x="57" y="34"/>
                          <a:pt x="53" y="37"/>
                          <a:pt x="24" y="41"/>
                        </a:cubicBezTo>
                        <a:cubicBezTo>
                          <a:pt x="9" y="51"/>
                          <a:pt x="17" y="49"/>
                          <a:pt x="0" y="49"/>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444" name="Freeform 40">
                    <a:extLst>
                      <a:ext uri="{FF2B5EF4-FFF2-40B4-BE49-F238E27FC236}">
                        <a16:creationId xmlns:a16="http://schemas.microsoft.com/office/drawing/2014/main" id="{05B3B5B9-EBBC-DF4B-9CBE-1364214F12BA}"/>
                      </a:ext>
                    </a:extLst>
                  </p:cNvPr>
                  <p:cNvSpPr>
                    <a:spLocks/>
                  </p:cNvSpPr>
                  <p:nvPr/>
                </p:nvSpPr>
                <p:spPr bwMode="ltGray">
                  <a:xfrm>
                    <a:off x="2955" y="433"/>
                    <a:ext cx="59" cy="15"/>
                  </a:xfrm>
                  <a:custGeom>
                    <a:avLst/>
                    <a:gdLst>
                      <a:gd name="T0" fmla="*/ 0 w 138"/>
                      <a:gd name="T1" fmla="*/ 0 h 44"/>
                      <a:gd name="T2" fmla="*/ 0 w 138"/>
                      <a:gd name="T3" fmla="*/ 0 h 44"/>
                      <a:gd name="T4" fmla="*/ 0 w 138"/>
                      <a:gd name="T5" fmla="*/ 0 h 44"/>
                      <a:gd name="T6" fmla="*/ 0 w 138"/>
                      <a:gd name="T7" fmla="*/ 0 h 44"/>
                      <a:gd name="T8" fmla="*/ 0 w 138"/>
                      <a:gd name="T9" fmla="*/ 0 h 44"/>
                      <a:gd name="T10" fmla="*/ 0 w 138"/>
                      <a:gd name="T11" fmla="*/ 0 h 44"/>
                      <a:gd name="T12" fmla="*/ 0 w 138"/>
                      <a:gd name="T13" fmla="*/ 0 h 44"/>
                      <a:gd name="T14" fmla="*/ 0 w 138"/>
                      <a:gd name="T15" fmla="*/ 0 h 44"/>
                      <a:gd name="T16" fmla="*/ 0 w 138"/>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8" h="44">
                        <a:moveTo>
                          <a:pt x="0" y="0"/>
                        </a:moveTo>
                        <a:cubicBezTo>
                          <a:pt x="19" y="3"/>
                          <a:pt x="35" y="10"/>
                          <a:pt x="52" y="4"/>
                        </a:cubicBezTo>
                        <a:cubicBezTo>
                          <a:pt x="87" y="11"/>
                          <a:pt x="61" y="15"/>
                          <a:pt x="88" y="24"/>
                        </a:cubicBezTo>
                        <a:cubicBezTo>
                          <a:pt x="96" y="23"/>
                          <a:pt x="104" y="19"/>
                          <a:pt x="112" y="20"/>
                        </a:cubicBezTo>
                        <a:cubicBezTo>
                          <a:pt x="138" y="23"/>
                          <a:pt x="118" y="41"/>
                          <a:pt x="108" y="44"/>
                        </a:cubicBezTo>
                        <a:cubicBezTo>
                          <a:pt x="78" y="34"/>
                          <a:pt x="92" y="34"/>
                          <a:pt x="64" y="40"/>
                        </a:cubicBezTo>
                        <a:cubicBezTo>
                          <a:pt x="41" y="37"/>
                          <a:pt x="22" y="41"/>
                          <a:pt x="0" y="36"/>
                        </a:cubicBezTo>
                        <a:cubicBezTo>
                          <a:pt x="6" y="11"/>
                          <a:pt x="7" y="27"/>
                          <a:pt x="28" y="20"/>
                        </a:cubicBezTo>
                        <a:cubicBezTo>
                          <a:pt x="17" y="13"/>
                          <a:pt x="0" y="13"/>
                          <a:pt x="0" y="0"/>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445" name="Freeform 41">
                    <a:extLst>
                      <a:ext uri="{FF2B5EF4-FFF2-40B4-BE49-F238E27FC236}">
                        <a16:creationId xmlns:a16="http://schemas.microsoft.com/office/drawing/2014/main" id="{DAFF9E5B-B4A1-FE41-BEC1-32E0D6C59453}"/>
                      </a:ext>
                    </a:extLst>
                  </p:cNvPr>
                  <p:cNvSpPr>
                    <a:spLocks/>
                  </p:cNvSpPr>
                  <p:nvPr/>
                </p:nvSpPr>
                <p:spPr bwMode="ltGray">
                  <a:xfrm>
                    <a:off x="2924" y="441"/>
                    <a:ext cx="24" cy="14"/>
                  </a:xfrm>
                  <a:custGeom>
                    <a:avLst/>
                    <a:gdLst>
                      <a:gd name="T0" fmla="*/ 0 w 57"/>
                      <a:gd name="T1" fmla="*/ 0 h 42"/>
                      <a:gd name="T2" fmla="*/ 0 w 57"/>
                      <a:gd name="T3" fmla="*/ 0 h 42"/>
                      <a:gd name="T4" fmla="*/ 0 w 57"/>
                      <a:gd name="T5" fmla="*/ 0 h 42"/>
                      <a:gd name="T6" fmla="*/ 0 60000 65536"/>
                      <a:gd name="T7" fmla="*/ 0 60000 65536"/>
                      <a:gd name="T8" fmla="*/ 0 60000 65536"/>
                    </a:gdLst>
                    <a:ahLst/>
                    <a:cxnLst>
                      <a:cxn ang="T6">
                        <a:pos x="T0" y="T1"/>
                      </a:cxn>
                      <a:cxn ang="T7">
                        <a:pos x="T2" y="T3"/>
                      </a:cxn>
                      <a:cxn ang="T8">
                        <a:pos x="T4" y="T5"/>
                      </a:cxn>
                    </a:cxnLst>
                    <a:rect l="0" t="0" r="r" b="b"/>
                    <a:pathLst>
                      <a:path w="57" h="42">
                        <a:moveTo>
                          <a:pt x="17" y="25"/>
                        </a:moveTo>
                        <a:cubicBezTo>
                          <a:pt x="0" y="0"/>
                          <a:pt x="21" y="9"/>
                          <a:pt x="37" y="13"/>
                        </a:cubicBezTo>
                        <a:cubicBezTo>
                          <a:pt x="57" y="42"/>
                          <a:pt x="30" y="25"/>
                          <a:pt x="17" y="25"/>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446" name="Freeform 42">
                    <a:extLst>
                      <a:ext uri="{FF2B5EF4-FFF2-40B4-BE49-F238E27FC236}">
                        <a16:creationId xmlns:a16="http://schemas.microsoft.com/office/drawing/2014/main" id="{61EEF7A4-24F0-6B4E-848E-2DD7DB9C4683}"/>
                      </a:ext>
                    </a:extLst>
                  </p:cNvPr>
                  <p:cNvSpPr>
                    <a:spLocks/>
                  </p:cNvSpPr>
                  <p:nvPr/>
                </p:nvSpPr>
                <p:spPr bwMode="ltGray">
                  <a:xfrm>
                    <a:off x="2908" y="398"/>
                    <a:ext cx="16" cy="18"/>
                  </a:xfrm>
                  <a:custGeom>
                    <a:avLst/>
                    <a:gdLst>
                      <a:gd name="T0" fmla="*/ 0 w 39"/>
                      <a:gd name="T1" fmla="*/ 0 h 52"/>
                      <a:gd name="T2" fmla="*/ 0 w 39"/>
                      <a:gd name="T3" fmla="*/ 0 h 52"/>
                      <a:gd name="T4" fmla="*/ 0 w 39"/>
                      <a:gd name="T5" fmla="*/ 0 h 52"/>
                      <a:gd name="T6" fmla="*/ 0 60000 65536"/>
                      <a:gd name="T7" fmla="*/ 0 60000 65536"/>
                      <a:gd name="T8" fmla="*/ 0 60000 65536"/>
                    </a:gdLst>
                    <a:ahLst/>
                    <a:cxnLst>
                      <a:cxn ang="T6">
                        <a:pos x="T0" y="T1"/>
                      </a:cxn>
                      <a:cxn ang="T7">
                        <a:pos x="T2" y="T3"/>
                      </a:cxn>
                      <a:cxn ang="T8">
                        <a:pos x="T4" y="T5"/>
                      </a:cxn>
                    </a:cxnLst>
                    <a:rect l="0" t="0" r="r" b="b"/>
                    <a:pathLst>
                      <a:path w="39" h="52">
                        <a:moveTo>
                          <a:pt x="19" y="32"/>
                        </a:moveTo>
                        <a:cubicBezTo>
                          <a:pt x="13" y="14"/>
                          <a:pt x="0" y="13"/>
                          <a:pt x="19" y="0"/>
                        </a:cubicBezTo>
                        <a:cubicBezTo>
                          <a:pt x="23" y="5"/>
                          <a:pt x="39" y="52"/>
                          <a:pt x="19" y="32"/>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447" name="Freeform 43">
                    <a:extLst>
                      <a:ext uri="{FF2B5EF4-FFF2-40B4-BE49-F238E27FC236}">
                        <a16:creationId xmlns:a16="http://schemas.microsoft.com/office/drawing/2014/main" id="{C045F440-3B86-C940-9226-168AA8FEC269}"/>
                      </a:ext>
                    </a:extLst>
                  </p:cNvPr>
                  <p:cNvSpPr>
                    <a:spLocks/>
                  </p:cNvSpPr>
                  <p:nvPr/>
                </p:nvSpPr>
                <p:spPr bwMode="ltGray">
                  <a:xfrm>
                    <a:off x="3035" y="452"/>
                    <a:ext cx="19" cy="27"/>
                  </a:xfrm>
                  <a:custGeom>
                    <a:avLst/>
                    <a:gdLst>
                      <a:gd name="T0" fmla="*/ 0 w 44"/>
                      <a:gd name="T1" fmla="*/ 0 h 80"/>
                      <a:gd name="T2" fmla="*/ 0 w 44"/>
                      <a:gd name="T3" fmla="*/ 0 h 80"/>
                      <a:gd name="T4" fmla="*/ 0 w 44"/>
                      <a:gd name="T5" fmla="*/ 0 h 80"/>
                      <a:gd name="T6" fmla="*/ 0 w 44"/>
                      <a:gd name="T7" fmla="*/ 0 h 80"/>
                      <a:gd name="T8" fmla="*/ 0 w 44"/>
                      <a:gd name="T9" fmla="*/ 0 h 80"/>
                      <a:gd name="T10" fmla="*/ 0 w 44"/>
                      <a:gd name="T11" fmla="*/ 0 h 80"/>
                      <a:gd name="T12" fmla="*/ 0 w 44"/>
                      <a:gd name="T13" fmla="*/ 0 h 8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4" h="80">
                        <a:moveTo>
                          <a:pt x="4" y="9"/>
                        </a:moveTo>
                        <a:cubicBezTo>
                          <a:pt x="9" y="17"/>
                          <a:pt x="18" y="24"/>
                          <a:pt x="20" y="33"/>
                        </a:cubicBezTo>
                        <a:cubicBezTo>
                          <a:pt x="21" y="38"/>
                          <a:pt x="21" y="45"/>
                          <a:pt x="24" y="49"/>
                        </a:cubicBezTo>
                        <a:cubicBezTo>
                          <a:pt x="27" y="52"/>
                          <a:pt x="32" y="52"/>
                          <a:pt x="36" y="53"/>
                        </a:cubicBezTo>
                        <a:cubicBezTo>
                          <a:pt x="41" y="68"/>
                          <a:pt x="44" y="80"/>
                          <a:pt x="24" y="73"/>
                        </a:cubicBezTo>
                        <a:cubicBezTo>
                          <a:pt x="19" y="55"/>
                          <a:pt x="11" y="37"/>
                          <a:pt x="0" y="21"/>
                        </a:cubicBezTo>
                        <a:cubicBezTo>
                          <a:pt x="4" y="4"/>
                          <a:pt x="4" y="0"/>
                          <a:pt x="4" y="9"/>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448" name="Freeform 44">
                    <a:extLst>
                      <a:ext uri="{FF2B5EF4-FFF2-40B4-BE49-F238E27FC236}">
                        <a16:creationId xmlns:a16="http://schemas.microsoft.com/office/drawing/2014/main" id="{D8EBC1BE-8D6B-4948-BA2B-7F4B9998EE34}"/>
                      </a:ext>
                    </a:extLst>
                  </p:cNvPr>
                  <p:cNvSpPr>
                    <a:spLocks/>
                  </p:cNvSpPr>
                  <p:nvPr/>
                </p:nvSpPr>
                <p:spPr bwMode="ltGray">
                  <a:xfrm>
                    <a:off x="2696" y="247"/>
                    <a:ext cx="205" cy="41"/>
                  </a:xfrm>
                  <a:custGeom>
                    <a:avLst/>
                    <a:gdLst>
                      <a:gd name="T0" fmla="*/ 1 w 323"/>
                      <a:gd name="T1" fmla="*/ 1 h 64"/>
                      <a:gd name="T2" fmla="*/ 1 w 323"/>
                      <a:gd name="T3" fmla="*/ 1 h 64"/>
                      <a:gd name="T4" fmla="*/ 1 w 323"/>
                      <a:gd name="T5" fmla="*/ 0 h 64"/>
                      <a:gd name="T6" fmla="*/ 1 w 323"/>
                      <a:gd name="T7" fmla="*/ 0 h 64"/>
                      <a:gd name="T8" fmla="*/ 1 w 323"/>
                      <a:gd name="T9" fmla="*/ 1 h 64"/>
                      <a:gd name="T10" fmla="*/ 1 w 323"/>
                      <a:gd name="T11" fmla="*/ 1 h 64"/>
                      <a:gd name="T12" fmla="*/ 1 w 323"/>
                      <a:gd name="T13" fmla="*/ 1 h 64"/>
                      <a:gd name="T14" fmla="*/ 1 w 323"/>
                      <a:gd name="T15" fmla="*/ 1 h 64"/>
                      <a:gd name="T16" fmla="*/ 1 w 323"/>
                      <a:gd name="T17" fmla="*/ 1 h 64"/>
                      <a:gd name="T18" fmla="*/ 1 w 323"/>
                      <a:gd name="T19" fmla="*/ 1 h 64"/>
                      <a:gd name="T20" fmla="*/ 1 w 323"/>
                      <a:gd name="T21" fmla="*/ 1 h 64"/>
                      <a:gd name="T22" fmla="*/ 1 w 323"/>
                      <a:gd name="T23" fmla="*/ 1 h 64"/>
                      <a:gd name="T24" fmla="*/ 1 w 323"/>
                      <a:gd name="T25" fmla="*/ 1 h 64"/>
                      <a:gd name="T26" fmla="*/ 1 w 323"/>
                      <a:gd name="T27" fmla="*/ 1 h 64"/>
                      <a:gd name="T28" fmla="*/ 1 w 323"/>
                      <a:gd name="T29" fmla="*/ 1 h 64"/>
                      <a:gd name="T30" fmla="*/ 1 w 323"/>
                      <a:gd name="T31" fmla="*/ 1 h 64"/>
                      <a:gd name="T32" fmla="*/ 1 w 323"/>
                      <a:gd name="T33" fmla="*/ 1 h 64"/>
                      <a:gd name="T34" fmla="*/ 1 w 323"/>
                      <a:gd name="T35" fmla="*/ 1 h 64"/>
                      <a:gd name="T36" fmla="*/ 1 w 323"/>
                      <a:gd name="T37" fmla="*/ 1 h 64"/>
                      <a:gd name="T38" fmla="*/ 1 w 323"/>
                      <a:gd name="T39" fmla="*/ 1 h 64"/>
                      <a:gd name="T40" fmla="*/ 1 w 323"/>
                      <a:gd name="T41" fmla="*/ 1 h 64"/>
                      <a:gd name="T42" fmla="*/ 1 w 323"/>
                      <a:gd name="T43" fmla="*/ 1 h 64"/>
                      <a:gd name="T44" fmla="*/ 1 w 323"/>
                      <a:gd name="T45" fmla="*/ 1 h 64"/>
                      <a:gd name="T46" fmla="*/ 1 w 323"/>
                      <a:gd name="T47" fmla="*/ 1 h 64"/>
                      <a:gd name="T48" fmla="*/ 1 w 323"/>
                      <a:gd name="T49" fmla="*/ 1 h 64"/>
                      <a:gd name="T50" fmla="*/ 1 w 323"/>
                      <a:gd name="T51" fmla="*/ 1 h 64"/>
                      <a:gd name="T52" fmla="*/ 1 w 323"/>
                      <a:gd name="T53" fmla="*/ 0 h 64"/>
                      <a:gd name="T54" fmla="*/ 1 w 323"/>
                      <a:gd name="T55" fmla="*/ 1 h 6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23" h="64">
                        <a:moveTo>
                          <a:pt x="220" y="1"/>
                        </a:moveTo>
                        <a:cubicBezTo>
                          <a:pt x="215" y="12"/>
                          <a:pt x="225" y="17"/>
                          <a:pt x="231" y="8"/>
                        </a:cubicBezTo>
                        <a:cubicBezTo>
                          <a:pt x="235" y="0"/>
                          <a:pt x="229" y="7"/>
                          <a:pt x="235" y="0"/>
                        </a:cubicBezTo>
                        <a:lnTo>
                          <a:pt x="265" y="0"/>
                        </a:lnTo>
                        <a:cubicBezTo>
                          <a:pt x="277" y="6"/>
                          <a:pt x="276" y="11"/>
                          <a:pt x="287" y="17"/>
                        </a:cubicBezTo>
                        <a:cubicBezTo>
                          <a:pt x="308" y="11"/>
                          <a:pt x="293" y="7"/>
                          <a:pt x="319" y="10"/>
                        </a:cubicBezTo>
                        <a:cubicBezTo>
                          <a:pt x="323" y="19"/>
                          <a:pt x="321" y="22"/>
                          <a:pt x="314" y="29"/>
                        </a:cubicBezTo>
                        <a:cubicBezTo>
                          <a:pt x="312" y="39"/>
                          <a:pt x="313" y="50"/>
                          <a:pt x="298" y="46"/>
                        </a:cubicBezTo>
                        <a:cubicBezTo>
                          <a:pt x="297" y="40"/>
                          <a:pt x="298" y="34"/>
                          <a:pt x="295" y="29"/>
                        </a:cubicBezTo>
                        <a:cubicBezTo>
                          <a:pt x="294" y="27"/>
                          <a:pt x="290" y="31"/>
                          <a:pt x="287" y="31"/>
                        </a:cubicBezTo>
                        <a:cubicBezTo>
                          <a:pt x="284" y="31"/>
                          <a:pt x="282" y="30"/>
                          <a:pt x="279" y="29"/>
                        </a:cubicBezTo>
                        <a:cubicBezTo>
                          <a:pt x="274" y="27"/>
                          <a:pt x="263" y="21"/>
                          <a:pt x="263" y="21"/>
                        </a:cubicBezTo>
                        <a:cubicBezTo>
                          <a:pt x="249" y="23"/>
                          <a:pt x="241" y="31"/>
                          <a:pt x="228" y="38"/>
                        </a:cubicBezTo>
                        <a:cubicBezTo>
                          <a:pt x="220" y="41"/>
                          <a:pt x="209" y="42"/>
                          <a:pt x="201" y="44"/>
                        </a:cubicBezTo>
                        <a:cubicBezTo>
                          <a:pt x="193" y="54"/>
                          <a:pt x="200" y="53"/>
                          <a:pt x="212" y="57"/>
                        </a:cubicBezTo>
                        <a:cubicBezTo>
                          <a:pt x="200" y="62"/>
                          <a:pt x="199" y="57"/>
                          <a:pt x="188" y="63"/>
                        </a:cubicBezTo>
                        <a:cubicBezTo>
                          <a:pt x="181" y="62"/>
                          <a:pt x="174" y="64"/>
                          <a:pt x="169" y="61"/>
                        </a:cubicBezTo>
                        <a:cubicBezTo>
                          <a:pt x="166" y="59"/>
                          <a:pt x="175" y="59"/>
                          <a:pt x="177" y="57"/>
                        </a:cubicBezTo>
                        <a:cubicBezTo>
                          <a:pt x="181" y="48"/>
                          <a:pt x="149" y="28"/>
                          <a:pt x="171" y="40"/>
                        </a:cubicBezTo>
                        <a:cubicBezTo>
                          <a:pt x="184" y="55"/>
                          <a:pt x="184" y="36"/>
                          <a:pt x="169" y="31"/>
                        </a:cubicBezTo>
                        <a:cubicBezTo>
                          <a:pt x="167" y="27"/>
                          <a:pt x="167" y="22"/>
                          <a:pt x="158" y="23"/>
                        </a:cubicBezTo>
                        <a:cubicBezTo>
                          <a:pt x="153" y="23"/>
                          <a:pt x="142" y="27"/>
                          <a:pt x="142" y="27"/>
                        </a:cubicBezTo>
                        <a:cubicBezTo>
                          <a:pt x="136" y="39"/>
                          <a:pt x="143" y="31"/>
                          <a:pt x="134" y="27"/>
                        </a:cubicBezTo>
                        <a:cubicBezTo>
                          <a:pt x="130" y="25"/>
                          <a:pt x="126" y="25"/>
                          <a:pt x="123" y="25"/>
                        </a:cubicBezTo>
                        <a:cubicBezTo>
                          <a:pt x="117" y="11"/>
                          <a:pt x="100" y="6"/>
                          <a:pt x="83" y="2"/>
                        </a:cubicBezTo>
                        <a:cubicBezTo>
                          <a:pt x="70" y="4"/>
                          <a:pt x="69" y="9"/>
                          <a:pt x="59" y="14"/>
                        </a:cubicBezTo>
                        <a:cubicBezTo>
                          <a:pt x="45" y="14"/>
                          <a:pt x="0" y="12"/>
                          <a:pt x="1" y="0"/>
                        </a:cubicBezTo>
                        <a:lnTo>
                          <a:pt x="220" y="1"/>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449" name="Freeform 45">
                    <a:extLst>
                      <a:ext uri="{FF2B5EF4-FFF2-40B4-BE49-F238E27FC236}">
                        <a16:creationId xmlns:a16="http://schemas.microsoft.com/office/drawing/2014/main" id="{7A694A75-0051-B549-8A39-9A9141BC104C}"/>
                      </a:ext>
                    </a:extLst>
                  </p:cNvPr>
                  <p:cNvSpPr>
                    <a:spLocks/>
                  </p:cNvSpPr>
                  <p:nvPr/>
                </p:nvSpPr>
                <p:spPr bwMode="ltGray">
                  <a:xfrm>
                    <a:off x="2515" y="246"/>
                    <a:ext cx="190" cy="20"/>
                  </a:xfrm>
                  <a:custGeom>
                    <a:avLst/>
                    <a:gdLst>
                      <a:gd name="T0" fmla="*/ 1 w 300"/>
                      <a:gd name="T1" fmla="*/ 1 h 31"/>
                      <a:gd name="T2" fmla="*/ 1 w 300"/>
                      <a:gd name="T3" fmla="*/ 1 h 31"/>
                      <a:gd name="T4" fmla="*/ 1 w 300"/>
                      <a:gd name="T5" fmla="*/ 0 h 31"/>
                      <a:gd name="T6" fmla="*/ 1 w 300"/>
                      <a:gd name="T7" fmla="*/ 1 h 31"/>
                      <a:gd name="T8" fmla="*/ 1 w 300"/>
                      <a:gd name="T9" fmla="*/ 1 h 31"/>
                      <a:gd name="T10" fmla="*/ 1 w 300"/>
                      <a:gd name="T11" fmla="*/ 1 h 3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0" h="31">
                        <a:moveTo>
                          <a:pt x="105" y="31"/>
                        </a:moveTo>
                        <a:cubicBezTo>
                          <a:pt x="83" y="19"/>
                          <a:pt x="0" y="6"/>
                          <a:pt x="30" y="1"/>
                        </a:cubicBezTo>
                        <a:lnTo>
                          <a:pt x="285" y="0"/>
                        </a:lnTo>
                        <a:cubicBezTo>
                          <a:pt x="296" y="4"/>
                          <a:pt x="300" y="5"/>
                          <a:pt x="296" y="14"/>
                        </a:cubicBezTo>
                        <a:cubicBezTo>
                          <a:pt x="285" y="11"/>
                          <a:pt x="276" y="16"/>
                          <a:pt x="264" y="16"/>
                        </a:cubicBezTo>
                        <a:lnTo>
                          <a:pt x="105" y="31"/>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450" name="Freeform 46">
                    <a:extLst>
                      <a:ext uri="{FF2B5EF4-FFF2-40B4-BE49-F238E27FC236}">
                        <a16:creationId xmlns:a16="http://schemas.microsoft.com/office/drawing/2014/main" id="{5C5509BA-79B6-3242-A2EF-E5CB4DBF0FD5}"/>
                      </a:ext>
                    </a:extLst>
                  </p:cNvPr>
                  <p:cNvSpPr>
                    <a:spLocks/>
                  </p:cNvSpPr>
                  <p:nvPr/>
                </p:nvSpPr>
                <p:spPr bwMode="ltGray">
                  <a:xfrm>
                    <a:off x="2096" y="275"/>
                    <a:ext cx="18" cy="10"/>
                  </a:xfrm>
                  <a:custGeom>
                    <a:avLst/>
                    <a:gdLst>
                      <a:gd name="T0" fmla="*/ 0 w 41"/>
                      <a:gd name="T1" fmla="*/ 0 h 29"/>
                      <a:gd name="T2" fmla="*/ 0 w 41"/>
                      <a:gd name="T3" fmla="*/ 0 h 29"/>
                      <a:gd name="T4" fmla="*/ 0 w 41"/>
                      <a:gd name="T5" fmla="*/ 0 h 29"/>
                      <a:gd name="T6" fmla="*/ 0 60000 65536"/>
                      <a:gd name="T7" fmla="*/ 0 60000 65536"/>
                      <a:gd name="T8" fmla="*/ 0 60000 65536"/>
                    </a:gdLst>
                    <a:ahLst/>
                    <a:cxnLst>
                      <a:cxn ang="T6">
                        <a:pos x="T0" y="T1"/>
                      </a:cxn>
                      <a:cxn ang="T7">
                        <a:pos x="T2" y="T3"/>
                      </a:cxn>
                      <a:cxn ang="T8">
                        <a:pos x="T4" y="T5"/>
                      </a:cxn>
                    </a:cxnLst>
                    <a:rect l="0" t="0" r="r" b="b"/>
                    <a:pathLst>
                      <a:path w="41" h="29">
                        <a:moveTo>
                          <a:pt x="0" y="25"/>
                        </a:moveTo>
                        <a:cubicBezTo>
                          <a:pt x="10" y="11"/>
                          <a:pt x="41" y="0"/>
                          <a:pt x="12" y="29"/>
                        </a:cubicBezTo>
                        <a:cubicBezTo>
                          <a:pt x="8" y="28"/>
                          <a:pt x="0" y="25"/>
                          <a:pt x="0" y="25"/>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451" name="Freeform 47">
                    <a:extLst>
                      <a:ext uri="{FF2B5EF4-FFF2-40B4-BE49-F238E27FC236}">
                        <a16:creationId xmlns:a16="http://schemas.microsoft.com/office/drawing/2014/main" id="{67D99FA6-9E76-8E41-8F19-F4214A643B9C}"/>
                      </a:ext>
                    </a:extLst>
                  </p:cNvPr>
                  <p:cNvSpPr>
                    <a:spLocks/>
                  </p:cNvSpPr>
                  <p:nvPr/>
                </p:nvSpPr>
                <p:spPr bwMode="ltGray">
                  <a:xfrm>
                    <a:off x="1606" y="246"/>
                    <a:ext cx="436" cy="152"/>
                  </a:xfrm>
                  <a:custGeom>
                    <a:avLst/>
                    <a:gdLst>
                      <a:gd name="T0" fmla="*/ 73 w 436"/>
                      <a:gd name="T1" fmla="*/ 1 h 152"/>
                      <a:gd name="T2" fmla="*/ 436 w 436"/>
                      <a:gd name="T3" fmla="*/ 0 h 152"/>
                      <a:gd name="T4" fmla="*/ 416 w 436"/>
                      <a:gd name="T5" fmla="*/ 54 h 152"/>
                      <a:gd name="T6" fmla="*/ 397 w 436"/>
                      <a:gd name="T7" fmla="*/ 68 h 152"/>
                      <a:gd name="T8" fmla="*/ 392 w 436"/>
                      <a:gd name="T9" fmla="*/ 70 h 152"/>
                      <a:gd name="T10" fmla="*/ 375 w 436"/>
                      <a:gd name="T11" fmla="*/ 73 h 152"/>
                      <a:gd name="T12" fmla="*/ 361 w 436"/>
                      <a:gd name="T13" fmla="*/ 88 h 152"/>
                      <a:gd name="T14" fmla="*/ 362 w 436"/>
                      <a:gd name="T15" fmla="*/ 99 h 152"/>
                      <a:gd name="T16" fmla="*/ 364 w 436"/>
                      <a:gd name="T17" fmla="*/ 107 h 152"/>
                      <a:gd name="T18" fmla="*/ 366 w 436"/>
                      <a:gd name="T19" fmla="*/ 113 h 152"/>
                      <a:gd name="T20" fmla="*/ 362 w 436"/>
                      <a:gd name="T21" fmla="*/ 122 h 152"/>
                      <a:gd name="T22" fmla="*/ 351 w 436"/>
                      <a:gd name="T23" fmla="*/ 120 h 152"/>
                      <a:gd name="T24" fmla="*/ 342 w 436"/>
                      <a:gd name="T25" fmla="*/ 129 h 152"/>
                      <a:gd name="T26" fmla="*/ 347 w 436"/>
                      <a:gd name="T27" fmla="*/ 105 h 152"/>
                      <a:gd name="T28" fmla="*/ 338 w 436"/>
                      <a:gd name="T29" fmla="*/ 100 h 152"/>
                      <a:gd name="T30" fmla="*/ 344 w 436"/>
                      <a:gd name="T31" fmla="*/ 93 h 152"/>
                      <a:gd name="T32" fmla="*/ 342 w 436"/>
                      <a:gd name="T33" fmla="*/ 89 h 152"/>
                      <a:gd name="T34" fmla="*/ 320 w 436"/>
                      <a:gd name="T35" fmla="*/ 94 h 152"/>
                      <a:gd name="T36" fmla="*/ 317 w 436"/>
                      <a:gd name="T37" fmla="*/ 85 h 152"/>
                      <a:gd name="T38" fmla="*/ 297 w 436"/>
                      <a:gd name="T39" fmla="*/ 94 h 152"/>
                      <a:gd name="T40" fmla="*/ 320 w 436"/>
                      <a:gd name="T41" fmla="*/ 103 h 152"/>
                      <a:gd name="T42" fmla="*/ 305 w 436"/>
                      <a:gd name="T43" fmla="*/ 117 h 152"/>
                      <a:gd name="T44" fmla="*/ 311 w 436"/>
                      <a:gd name="T45" fmla="*/ 126 h 152"/>
                      <a:gd name="T46" fmla="*/ 315 w 436"/>
                      <a:gd name="T47" fmla="*/ 138 h 152"/>
                      <a:gd name="T48" fmla="*/ 309 w 436"/>
                      <a:gd name="T49" fmla="*/ 139 h 152"/>
                      <a:gd name="T50" fmla="*/ 314 w 436"/>
                      <a:gd name="T51" fmla="*/ 144 h 152"/>
                      <a:gd name="T52" fmla="*/ 307 w 436"/>
                      <a:gd name="T53" fmla="*/ 152 h 152"/>
                      <a:gd name="T54" fmla="*/ 0 w 436"/>
                      <a:gd name="T55" fmla="*/ 149 h 152"/>
                      <a:gd name="T56" fmla="*/ 73 w 436"/>
                      <a:gd name="T57" fmla="*/ 1 h 15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36" h="152">
                        <a:moveTo>
                          <a:pt x="73" y="1"/>
                        </a:moveTo>
                        <a:lnTo>
                          <a:pt x="436" y="0"/>
                        </a:lnTo>
                        <a:cubicBezTo>
                          <a:pt x="430" y="15"/>
                          <a:pt x="429" y="42"/>
                          <a:pt x="416" y="54"/>
                        </a:cubicBezTo>
                        <a:cubicBezTo>
                          <a:pt x="410" y="60"/>
                          <a:pt x="405" y="63"/>
                          <a:pt x="397" y="68"/>
                        </a:cubicBezTo>
                        <a:cubicBezTo>
                          <a:pt x="396" y="69"/>
                          <a:pt x="392" y="70"/>
                          <a:pt x="392" y="70"/>
                        </a:cubicBezTo>
                        <a:cubicBezTo>
                          <a:pt x="377" y="63"/>
                          <a:pt x="385" y="68"/>
                          <a:pt x="375" y="73"/>
                        </a:cubicBezTo>
                        <a:cubicBezTo>
                          <a:pt x="371" y="82"/>
                          <a:pt x="371" y="83"/>
                          <a:pt x="361" y="88"/>
                        </a:cubicBezTo>
                        <a:cubicBezTo>
                          <a:pt x="359" y="92"/>
                          <a:pt x="364" y="93"/>
                          <a:pt x="362" y="99"/>
                        </a:cubicBezTo>
                        <a:cubicBezTo>
                          <a:pt x="363" y="102"/>
                          <a:pt x="364" y="105"/>
                          <a:pt x="364" y="107"/>
                        </a:cubicBezTo>
                        <a:cubicBezTo>
                          <a:pt x="365" y="109"/>
                          <a:pt x="366" y="111"/>
                          <a:pt x="366" y="113"/>
                        </a:cubicBezTo>
                        <a:cubicBezTo>
                          <a:pt x="365" y="115"/>
                          <a:pt x="364" y="120"/>
                          <a:pt x="362" y="122"/>
                        </a:cubicBezTo>
                        <a:cubicBezTo>
                          <a:pt x="359" y="123"/>
                          <a:pt x="354" y="119"/>
                          <a:pt x="351" y="120"/>
                        </a:cubicBezTo>
                        <a:cubicBezTo>
                          <a:pt x="347" y="129"/>
                          <a:pt x="352" y="127"/>
                          <a:pt x="342" y="129"/>
                        </a:cubicBezTo>
                        <a:cubicBezTo>
                          <a:pt x="340" y="123"/>
                          <a:pt x="345" y="111"/>
                          <a:pt x="347" y="105"/>
                        </a:cubicBezTo>
                        <a:cubicBezTo>
                          <a:pt x="347" y="100"/>
                          <a:pt x="338" y="102"/>
                          <a:pt x="338" y="100"/>
                        </a:cubicBezTo>
                        <a:cubicBezTo>
                          <a:pt x="338" y="98"/>
                          <a:pt x="344" y="95"/>
                          <a:pt x="344" y="93"/>
                        </a:cubicBezTo>
                        <a:cubicBezTo>
                          <a:pt x="344" y="92"/>
                          <a:pt x="344" y="89"/>
                          <a:pt x="342" y="89"/>
                        </a:cubicBezTo>
                        <a:cubicBezTo>
                          <a:pt x="339" y="89"/>
                          <a:pt x="324" y="94"/>
                          <a:pt x="320" y="94"/>
                        </a:cubicBezTo>
                        <a:cubicBezTo>
                          <a:pt x="317" y="86"/>
                          <a:pt x="328" y="88"/>
                          <a:pt x="317" y="85"/>
                        </a:cubicBezTo>
                        <a:cubicBezTo>
                          <a:pt x="311" y="91"/>
                          <a:pt x="306" y="93"/>
                          <a:pt x="297" y="94"/>
                        </a:cubicBezTo>
                        <a:cubicBezTo>
                          <a:pt x="300" y="104"/>
                          <a:pt x="307" y="101"/>
                          <a:pt x="320" y="103"/>
                        </a:cubicBezTo>
                        <a:cubicBezTo>
                          <a:pt x="318" y="109"/>
                          <a:pt x="311" y="111"/>
                          <a:pt x="305" y="117"/>
                        </a:cubicBezTo>
                        <a:lnTo>
                          <a:pt x="311" y="126"/>
                        </a:lnTo>
                        <a:lnTo>
                          <a:pt x="315" y="138"/>
                        </a:lnTo>
                        <a:lnTo>
                          <a:pt x="309" y="139"/>
                        </a:lnTo>
                        <a:lnTo>
                          <a:pt x="314" y="144"/>
                        </a:lnTo>
                        <a:lnTo>
                          <a:pt x="307" y="152"/>
                        </a:lnTo>
                        <a:lnTo>
                          <a:pt x="0" y="149"/>
                        </a:lnTo>
                        <a:lnTo>
                          <a:pt x="73" y="1"/>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452" name="Freeform 48">
                    <a:extLst>
                      <a:ext uri="{FF2B5EF4-FFF2-40B4-BE49-F238E27FC236}">
                        <a16:creationId xmlns:a16="http://schemas.microsoft.com/office/drawing/2014/main" id="{B8D8AC22-4712-9A4D-8A26-4B30C6A81DFC}"/>
                      </a:ext>
                    </a:extLst>
                  </p:cNvPr>
                  <p:cNvSpPr>
                    <a:spLocks/>
                  </p:cNvSpPr>
                  <p:nvPr/>
                </p:nvSpPr>
                <p:spPr bwMode="ltGray">
                  <a:xfrm>
                    <a:off x="2043" y="241"/>
                    <a:ext cx="20" cy="55"/>
                  </a:xfrm>
                  <a:custGeom>
                    <a:avLst/>
                    <a:gdLst>
                      <a:gd name="T0" fmla="*/ 0 w 47"/>
                      <a:gd name="T1" fmla="*/ 0 h 165"/>
                      <a:gd name="T2" fmla="*/ 0 w 47"/>
                      <a:gd name="T3" fmla="*/ 0 h 165"/>
                      <a:gd name="T4" fmla="*/ 0 w 47"/>
                      <a:gd name="T5" fmla="*/ 0 h 165"/>
                      <a:gd name="T6" fmla="*/ 0 w 47"/>
                      <a:gd name="T7" fmla="*/ 0 h 165"/>
                      <a:gd name="T8" fmla="*/ 0 w 47"/>
                      <a:gd name="T9" fmla="*/ 0 h 165"/>
                      <a:gd name="T10" fmla="*/ 0 w 47"/>
                      <a:gd name="T11" fmla="*/ 0 h 165"/>
                      <a:gd name="T12" fmla="*/ 0 w 47"/>
                      <a:gd name="T13" fmla="*/ 0 h 165"/>
                      <a:gd name="T14" fmla="*/ 0 w 47"/>
                      <a:gd name="T15" fmla="*/ 0 h 165"/>
                      <a:gd name="T16" fmla="*/ 0 w 47"/>
                      <a:gd name="T17" fmla="*/ 0 h 165"/>
                      <a:gd name="T18" fmla="*/ 0 w 47"/>
                      <a:gd name="T19" fmla="*/ 0 h 165"/>
                      <a:gd name="T20" fmla="*/ 0 w 47"/>
                      <a:gd name="T21" fmla="*/ 0 h 165"/>
                      <a:gd name="T22" fmla="*/ 0 w 47"/>
                      <a:gd name="T23" fmla="*/ 0 h 165"/>
                      <a:gd name="T24" fmla="*/ 0 w 47"/>
                      <a:gd name="T25" fmla="*/ 0 h 165"/>
                      <a:gd name="T26" fmla="*/ 0 w 47"/>
                      <a:gd name="T27" fmla="*/ 0 h 165"/>
                      <a:gd name="T28" fmla="*/ 0 w 47"/>
                      <a:gd name="T29" fmla="*/ 0 h 165"/>
                      <a:gd name="T30" fmla="*/ 0 w 47"/>
                      <a:gd name="T31" fmla="*/ 0 h 165"/>
                      <a:gd name="T32" fmla="*/ 0 w 47"/>
                      <a:gd name="T33" fmla="*/ 0 h 16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7" h="165">
                        <a:moveTo>
                          <a:pt x="5" y="156"/>
                        </a:moveTo>
                        <a:cubicBezTo>
                          <a:pt x="0" y="141"/>
                          <a:pt x="1" y="118"/>
                          <a:pt x="15" y="108"/>
                        </a:cubicBezTo>
                        <a:cubicBezTo>
                          <a:pt x="16" y="95"/>
                          <a:pt x="17" y="81"/>
                          <a:pt x="17" y="68"/>
                        </a:cubicBezTo>
                        <a:cubicBezTo>
                          <a:pt x="17" y="58"/>
                          <a:pt x="11" y="40"/>
                          <a:pt x="11" y="40"/>
                        </a:cubicBezTo>
                        <a:cubicBezTo>
                          <a:pt x="14" y="20"/>
                          <a:pt x="11" y="29"/>
                          <a:pt x="17" y="12"/>
                        </a:cubicBezTo>
                        <a:cubicBezTo>
                          <a:pt x="18" y="8"/>
                          <a:pt x="21" y="0"/>
                          <a:pt x="21" y="0"/>
                        </a:cubicBezTo>
                        <a:cubicBezTo>
                          <a:pt x="38" y="6"/>
                          <a:pt x="33" y="7"/>
                          <a:pt x="31" y="30"/>
                        </a:cubicBezTo>
                        <a:cubicBezTo>
                          <a:pt x="38" y="52"/>
                          <a:pt x="40" y="76"/>
                          <a:pt x="47" y="98"/>
                        </a:cubicBezTo>
                        <a:cubicBezTo>
                          <a:pt x="44" y="116"/>
                          <a:pt x="45" y="113"/>
                          <a:pt x="31" y="108"/>
                        </a:cubicBezTo>
                        <a:cubicBezTo>
                          <a:pt x="25" y="118"/>
                          <a:pt x="28" y="112"/>
                          <a:pt x="23" y="126"/>
                        </a:cubicBezTo>
                        <a:cubicBezTo>
                          <a:pt x="22" y="128"/>
                          <a:pt x="21" y="132"/>
                          <a:pt x="21" y="132"/>
                        </a:cubicBezTo>
                        <a:cubicBezTo>
                          <a:pt x="23" y="133"/>
                          <a:pt x="26" y="132"/>
                          <a:pt x="27" y="134"/>
                        </a:cubicBezTo>
                        <a:cubicBezTo>
                          <a:pt x="29" y="137"/>
                          <a:pt x="31" y="146"/>
                          <a:pt x="31" y="146"/>
                        </a:cubicBezTo>
                        <a:cubicBezTo>
                          <a:pt x="27" y="165"/>
                          <a:pt x="23" y="155"/>
                          <a:pt x="13" y="148"/>
                        </a:cubicBezTo>
                        <a:cubicBezTo>
                          <a:pt x="11" y="152"/>
                          <a:pt x="11" y="160"/>
                          <a:pt x="7" y="160"/>
                        </a:cubicBezTo>
                        <a:cubicBezTo>
                          <a:pt x="5" y="160"/>
                          <a:pt x="4" y="156"/>
                          <a:pt x="3" y="154"/>
                        </a:cubicBezTo>
                        <a:cubicBezTo>
                          <a:pt x="3" y="153"/>
                          <a:pt x="4" y="155"/>
                          <a:pt x="5" y="156"/>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453" name="Freeform 49">
                    <a:extLst>
                      <a:ext uri="{FF2B5EF4-FFF2-40B4-BE49-F238E27FC236}">
                        <a16:creationId xmlns:a16="http://schemas.microsoft.com/office/drawing/2014/main" id="{3C1CD9A8-50E1-C64C-B776-57B51ED2E9F0}"/>
                      </a:ext>
                    </a:extLst>
                  </p:cNvPr>
                  <p:cNvSpPr>
                    <a:spLocks/>
                  </p:cNvSpPr>
                  <p:nvPr/>
                </p:nvSpPr>
                <p:spPr bwMode="ltGray">
                  <a:xfrm>
                    <a:off x="2031" y="287"/>
                    <a:ext cx="59" cy="34"/>
                  </a:xfrm>
                  <a:custGeom>
                    <a:avLst/>
                    <a:gdLst>
                      <a:gd name="T0" fmla="*/ 0 w 138"/>
                      <a:gd name="T1" fmla="*/ 0 h 103"/>
                      <a:gd name="T2" fmla="*/ 0 w 138"/>
                      <a:gd name="T3" fmla="*/ 0 h 103"/>
                      <a:gd name="T4" fmla="*/ 0 w 138"/>
                      <a:gd name="T5" fmla="*/ 0 h 103"/>
                      <a:gd name="T6" fmla="*/ 0 w 138"/>
                      <a:gd name="T7" fmla="*/ 0 h 103"/>
                      <a:gd name="T8" fmla="*/ 0 w 138"/>
                      <a:gd name="T9" fmla="*/ 0 h 103"/>
                      <a:gd name="T10" fmla="*/ 0 w 138"/>
                      <a:gd name="T11" fmla="*/ 0 h 103"/>
                      <a:gd name="T12" fmla="*/ 0 w 138"/>
                      <a:gd name="T13" fmla="*/ 0 h 103"/>
                      <a:gd name="T14" fmla="*/ 0 w 138"/>
                      <a:gd name="T15" fmla="*/ 0 h 103"/>
                      <a:gd name="T16" fmla="*/ 0 w 138"/>
                      <a:gd name="T17" fmla="*/ 0 h 103"/>
                      <a:gd name="T18" fmla="*/ 0 w 138"/>
                      <a:gd name="T19" fmla="*/ 0 h 103"/>
                      <a:gd name="T20" fmla="*/ 0 w 138"/>
                      <a:gd name="T21" fmla="*/ 0 h 103"/>
                      <a:gd name="T22" fmla="*/ 0 w 138"/>
                      <a:gd name="T23" fmla="*/ 0 h 103"/>
                      <a:gd name="T24" fmla="*/ 0 w 138"/>
                      <a:gd name="T25" fmla="*/ 0 h 103"/>
                      <a:gd name="T26" fmla="*/ 0 w 138"/>
                      <a:gd name="T27" fmla="*/ 0 h 103"/>
                      <a:gd name="T28" fmla="*/ 0 w 138"/>
                      <a:gd name="T29" fmla="*/ 0 h 103"/>
                      <a:gd name="T30" fmla="*/ 0 w 138"/>
                      <a:gd name="T31" fmla="*/ 0 h 103"/>
                      <a:gd name="T32" fmla="*/ 0 w 138"/>
                      <a:gd name="T33" fmla="*/ 0 h 103"/>
                      <a:gd name="T34" fmla="*/ 0 w 138"/>
                      <a:gd name="T35" fmla="*/ 0 h 103"/>
                      <a:gd name="T36" fmla="*/ 0 w 138"/>
                      <a:gd name="T37" fmla="*/ 0 h 10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38" h="103">
                        <a:moveTo>
                          <a:pt x="26" y="61"/>
                        </a:moveTo>
                        <a:cubicBezTo>
                          <a:pt x="29" y="53"/>
                          <a:pt x="33" y="51"/>
                          <a:pt x="30" y="43"/>
                        </a:cubicBezTo>
                        <a:cubicBezTo>
                          <a:pt x="33" y="27"/>
                          <a:pt x="37" y="24"/>
                          <a:pt x="50" y="33"/>
                        </a:cubicBezTo>
                        <a:cubicBezTo>
                          <a:pt x="51" y="37"/>
                          <a:pt x="53" y="41"/>
                          <a:pt x="54" y="45"/>
                        </a:cubicBezTo>
                        <a:cubicBezTo>
                          <a:pt x="55" y="49"/>
                          <a:pt x="66" y="49"/>
                          <a:pt x="66" y="49"/>
                        </a:cubicBezTo>
                        <a:cubicBezTo>
                          <a:pt x="75" y="43"/>
                          <a:pt x="77" y="45"/>
                          <a:pt x="80" y="55"/>
                        </a:cubicBezTo>
                        <a:cubicBezTo>
                          <a:pt x="92" y="47"/>
                          <a:pt x="101" y="37"/>
                          <a:pt x="116" y="33"/>
                        </a:cubicBezTo>
                        <a:cubicBezTo>
                          <a:pt x="125" y="19"/>
                          <a:pt x="120" y="24"/>
                          <a:pt x="130" y="17"/>
                        </a:cubicBezTo>
                        <a:cubicBezTo>
                          <a:pt x="134" y="11"/>
                          <a:pt x="134" y="0"/>
                          <a:pt x="138" y="11"/>
                        </a:cubicBezTo>
                        <a:cubicBezTo>
                          <a:pt x="135" y="31"/>
                          <a:pt x="126" y="45"/>
                          <a:pt x="106" y="49"/>
                        </a:cubicBezTo>
                        <a:cubicBezTo>
                          <a:pt x="97" y="55"/>
                          <a:pt x="93" y="61"/>
                          <a:pt x="84" y="67"/>
                        </a:cubicBezTo>
                        <a:cubicBezTo>
                          <a:pt x="80" y="79"/>
                          <a:pt x="79" y="79"/>
                          <a:pt x="66" y="81"/>
                        </a:cubicBezTo>
                        <a:cubicBezTo>
                          <a:pt x="60" y="90"/>
                          <a:pt x="57" y="97"/>
                          <a:pt x="48" y="103"/>
                        </a:cubicBezTo>
                        <a:cubicBezTo>
                          <a:pt x="42" y="94"/>
                          <a:pt x="37" y="93"/>
                          <a:pt x="26" y="89"/>
                        </a:cubicBezTo>
                        <a:cubicBezTo>
                          <a:pt x="24" y="88"/>
                          <a:pt x="20" y="87"/>
                          <a:pt x="20" y="87"/>
                        </a:cubicBezTo>
                        <a:cubicBezTo>
                          <a:pt x="10" y="90"/>
                          <a:pt x="14" y="94"/>
                          <a:pt x="22" y="97"/>
                        </a:cubicBezTo>
                        <a:cubicBezTo>
                          <a:pt x="14" y="103"/>
                          <a:pt x="9" y="100"/>
                          <a:pt x="0" y="97"/>
                        </a:cubicBezTo>
                        <a:cubicBezTo>
                          <a:pt x="2" y="87"/>
                          <a:pt x="1" y="82"/>
                          <a:pt x="10" y="79"/>
                        </a:cubicBezTo>
                        <a:cubicBezTo>
                          <a:pt x="15" y="63"/>
                          <a:pt x="14" y="69"/>
                          <a:pt x="26" y="61"/>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454" name="Freeform 50">
                    <a:extLst>
                      <a:ext uri="{FF2B5EF4-FFF2-40B4-BE49-F238E27FC236}">
                        <a16:creationId xmlns:a16="http://schemas.microsoft.com/office/drawing/2014/main" id="{A7A90D89-A69B-1346-9E30-E35077AE3069}"/>
                      </a:ext>
                    </a:extLst>
                  </p:cNvPr>
                  <p:cNvSpPr>
                    <a:spLocks/>
                  </p:cNvSpPr>
                  <p:nvPr/>
                </p:nvSpPr>
                <p:spPr bwMode="ltGray">
                  <a:xfrm>
                    <a:off x="1968" y="319"/>
                    <a:ext cx="80" cy="72"/>
                  </a:xfrm>
                  <a:custGeom>
                    <a:avLst/>
                    <a:gdLst>
                      <a:gd name="T0" fmla="*/ 0 w 188"/>
                      <a:gd name="T1" fmla="*/ 0 h 214"/>
                      <a:gd name="T2" fmla="*/ 0 w 188"/>
                      <a:gd name="T3" fmla="*/ 0 h 214"/>
                      <a:gd name="T4" fmla="*/ 0 w 188"/>
                      <a:gd name="T5" fmla="*/ 0 h 214"/>
                      <a:gd name="T6" fmla="*/ 0 w 188"/>
                      <a:gd name="T7" fmla="*/ 0 h 214"/>
                      <a:gd name="T8" fmla="*/ 0 w 188"/>
                      <a:gd name="T9" fmla="*/ 0 h 214"/>
                      <a:gd name="T10" fmla="*/ 0 w 188"/>
                      <a:gd name="T11" fmla="*/ 0 h 214"/>
                      <a:gd name="T12" fmla="*/ 0 w 188"/>
                      <a:gd name="T13" fmla="*/ 0 h 214"/>
                      <a:gd name="T14" fmla="*/ 0 w 188"/>
                      <a:gd name="T15" fmla="*/ 0 h 214"/>
                      <a:gd name="T16" fmla="*/ 0 w 188"/>
                      <a:gd name="T17" fmla="*/ 0 h 214"/>
                      <a:gd name="T18" fmla="*/ 0 w 188"/>
                      <a:gd name="T19" fmla="*/ 0 h 214"/>
                      <a:gd name="T20" fmla="*/ 0 w 188"/>
                      <a:gd name="T21" fmla="*/ 0 h 214"/>
                      <a:gd name="T22" fmla="*/ 0 w 188"/>
                      <a:gd name="T23" fmla="*/ 0 h 214"/>
                      <a:gd name="T24" fmla="*/ 0 w 188"/>
                      <a:gd name="T25" fmla="*/ 0 h 214"/>
                      <a:gd name="T26" fmla="*/ 0 w 188"/>
                      <a:gd name="T27" fmla="*/ 0 h 214"/>
                      <a:gd name="T28" fmla="*/ 0 w 188"/>
                      <a:gd name="T29" fmla="*/ 0 h 214"/>
                      <a:gd name="T30" fmla="*/ 0 w 188"/>
                      <a:gd name="T31" fmla="*/ 0 h 214"/>
                      <a:gd name="T32" fmla="*/ 0 w 188"/>
                      <a:gd name="T33" fmla="*/ 0 h 214"/>
                      <a:gd name="T34" fmla="*/ 0 w 188"/>
                      <a:gd name="T35" fmla="*/ 0 h 214"/>
                      <a:gd name="T36" fmla="*/ 0 w 188"/>
                      <a:gd name="T37" fmla="*/ 0 h 214"/>
                      <a:gd name="T38" fmla="*/ 0 w 188"/>
                      <a:gd name="T39" fmla="*/ 0 h 214"/>
                      <a:gd name="T40" fmla="*/ 0 w 188"/>
                      <a:gd name="T41" fmla="*/ 0 h 214"/>
                      <a:gd name="T42" fmla="*/ 0 w 188"/>
                      <a:gd name="T43" fmla="*/ 0 h 214"/>
                      <a:gd name="T44" fmla="*/ 0 w 188"/>
                      <a:gd name="T45" fmla="*/ 0 h 214"/>
                      <a:gd name="T46" fmla="*/ 0 w 188"/>
                      <a:gd name="T47" fmla="*/ 0 h 214"/>
                      <a:gd name="T48" fmla="*/ 0 w 188"/>
                      <a:gd name="T49" fmla="*/ 0 h 214"/>
                      <a:gd name="T50" fmla="*/ 0 w 188"/>
                      <a:gd name="T51" fmla="*/ 0 h 214"/>
                      <a:gd name="T52" fmla="*/ 0 w 188"/>
                      <a:gd name="T53" fmla="*/ 0 h 214"/>
                      <a:gd name="T54" fmla="*/ 0 w 188"/>
                      <a:gd name="T55" fmla="*/ 0 h 214"/>
                      <a:gd name="T56" fmla="*/ 0 w 188"/>
                      <a:gd name="T57" fmla="*/ 0 h 214"/>
                      <a:gd name="T58" fmla="*/ 0 w 188"/>
                      <a:gd name="T59" fmla="*/ 0 h 214"/>
                      <a:gd name="T60" fmla="*/ 0 w 188"/>
                      <a:gd name="T61" fmla="*/ 0 h 214"/>
                      <a:gd name="T62" fmla="*/ 0 w 188"/>
                      <a:gd name="T63" fmla="*/ 0 h 214"/>
                      <a:gd name="T64" fmla="*/ 0 w 188"/>
                      <a:gd name="T65" fmla="*/ 0 h 214"/>
                      <a:gd name="T66" fmla="*/ 0 w 188"/>
                      <a:gd name="T67" fmla="*/ 0 h 214"/>
                      <a:gd name="T68" fmla="*/ 0 w 188"/>
                      <a:gd name="T69" fmla="*/ 0 h 214"/>
                      <a:gd name="T70" fmla="*/ 0 w 188"/>
                      <a:gd name="T71" fmla="*/ 0 h 214"/>
                      <a:gd name="T72" fmla="*/ 0 w 188"/>
                      <a:gd name="T73" fmla="*/ 0 h 214"/>
                      <a:gd name="T74" fmla="*/ 0 w 188"/>
                      <a:gd name="T75" fmla="*/ 0 h 214"/>
                      <a:gd name="T76" fmla="*/ 0 w 188"/>
                      <a:gd name="T77" fmla="*/ 0 h 214"/>
                      <a:gd name="T78" fmla="*/ 0 w 188"/>
                      <a:gd name="T79" fmla="*/ 0 h 214"/>
                      <a:gd name="T80" fmla="*/ 0 w 188"/>
                      <a:gd name="T81" fmla="*/ 0 h 21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88" h="214">
                        <a:moveTo>
                          <a:pt x="158" y="24"/>
                        </a:moveTo>
                        <a:cubicBezTo>
                          <a:pt x="156" y="18"/>
                          <a:pt x="160" y="6"/>
                          <a:pt x="160" y="6"/>
                        </a:cubicBezTo>
                        <a:cubicBezTo>
                          <a:pt x="167" y="16"/>
                          <a:pt x="167" y="8"/>
                          <a:pt x="170" y="0"/>
                        </a:cubicBezTo>
                        <a:cubicBezTo>
                          <a:pt x="181" y="4"/>
                          <a:pt x="179" y="14"/>
                          <a:pt x="182" y="24"/>
                        </a:cubicBezTo>
                        <a:cubicBezTo>
                          <a:pt x="184" y="30"/>
                          <a:pt x="188" y="42"/>
                          <a:pt x="188" y="42"/>
                        </a:cubicBezTo>
                        <a:cubicBezTo>
                          <a:pt x="183" y="56"/>
                          <a:pt x="188" y="52"/>
                          <a:pt x="178" y="58"/>
                        </a:cubicBezTo>
                        <a:cubicBezTo>
                          <a:pt x="174" y="63"/>
                          <a:pt x="170" y="76"/>
                          <a:pt x="170" y="76"/>
                        </a:cubicBezTo>
                        <a:cubicBezTo>
                          <a:pt x="169" y="100"/>
                          <a:pt x="173" y="110"/>
                          <a:pt x="162" y="126"/>
                        </a:cubicBezTo>
                        <a:cubicBezTo>
                          <a:pt x="150" y="118"/>
                          <a:pt x="155" y="132"/>
                          <a:pt x="144" y="136"/>
                        </a:cubicBezTo>
                        <a:cubicBezTo>
                          <a:pt x="135" y="134"/>
                          <a:pt x="129" y="135"/>
                          <a:pt x="120" y="138"/>
                        </a:cubicBezTo>
                        <a:cubicBezTo>
                          <a:pt x="114" y="129"/>
                          <a:pt x="122" y="127"/>
                          <a:pt x="112" y="124"/>
                        </a:cubicBezTo>
                        <a:cubicBezTo>
                          <a:pt x="108" y="130"/>
                          <a:pt x="108" y="142"/>
                          <a:pt x="102" y="146"/>
                        </a:cubicBezTo>
                        <a:cubicBezTo>
                          <a:pt x="98" y="148"/>
                          <a:pt x="90" y="150"/>
                          <a:pt x="90" y="150"/>
                        </a:cubicBezTo>
                        <a:cubicBezTo>
                          <a:pt x="87" y="141"/>
                          <a:pt x="89" y="135"/>
                          <a:pt x="80" y="132"/>
                        </a:cubicBezTo>
                        <a:cubicBezTo>
                          <a:pt x="68" y="134"/>
                          <a:pt x="65" y="134"/>
                          <a:pt x="58" y="144"/>
                        </a:cubicBezTo>
                        <a:cubicBezTo>
                          <a:pt x="66" y="150"/>
                          <a:pt x="68" y="147"/>
                          <a:pt x="76" y="142"/>
                        </a:cubicBezTo>
                        <a:cubicBezTo>
                          <a:pt x="81" y="146"/>
                          <a:pt x="85" y="155"/>
                          <a:pt x="78" y="160"/>
                        </a:cubicBezTo>
                        <a:cubicBezTo>
                          <a:pt x="75" y="162"/>
                          <a:pt x="62" y="165"/>
                          <a:pt x="58" y="166"/>
                        </a:cubicBezTo>
                        <a:cubicBezTo>
                          <a:pt x="48" y="173"/>
                          <a:pt x="44" y="173"/>
                          <a:pt x="34" y="166"/>
                        </a:cubicBezTo>
                        <a:cubicBezTo>
                          <a:pt x="35" y="162"/>
                          <a:pt x="34" y="158"/>
                          <a:pt x="36" y="154"/>
                        </a:cubicBezTo>
                        <a:cubicBezTo>
                          <a:pt x="38" y="150"/>
                          <a:pt x="55" y="146"/>
                          <a:pt x="46" y="144"/>
                        </a:cubicBezTo>
                        <a:cubicBezTo>
                          <a:pt x="42" y="143"/>
                          <a:pt x="34" y="148"/>
                          <a:pt x="34" y="148"/>
                        </a:cubicBezTo>
                        <a:cubicBezTo>
                          <a:pt x="32" y="155"/>
                          <a:pt x="28" y="159"/>
                          <a:pt x="26" y="166"/>
                        </a:cubicBezTo>
                        <a:cubicBezTo>
                          <a:pt x="36" y="182"/>
                          <a:pt x="36" y="173"/>
                          <a:pt x="30" y="190"/>
                        </a:cubicBezTo>
                        <a:cubicBezTo>
                          <a:pt x="28" y="196"/>
                          <a:pt x="14" y="200"/>
                          <a:pt x="14" y="200"/>
                        </a:cubicBezTo>
                        <a:cubicBezTo>
                          <a:pt x="5" y="214"/>
                          <a:pt x="11" y="210"/>
                          <a:pt x="0" y="214"/>
                        </a:cubicBezTo>
                        <a:cubicBezTo>
                          <a:pt x="2" y="202"/>
                          <a:pt x="5" y="198"/>
                          <a:pt x="8" y="188"/>
                        </a:cubicBezTo>
                        <a:cubicBezTo>
                          <a:pt x="6" y="178"/>
                          <a:pt x="3" y="173"/>
                          <a:pt x="0" y="164"/>
                        </a:cubicBezTo>
                        <a:cubicBezTo>
                          <a:pt x="3" y="156"/>
                          <a:pt x="7" y="157"/>
                          <a:pt x="14" y="152"/>
                        </a:cubicBezTo>
                        <a:cubicBezTo>
                          <a:pt x="18" y="141"/>
                          <a:pt x="23" y="140"/>
                          <a:pt x="32" y="134"/>
                        </a:cubicBezTo>
                        <a:cubicBezTo>
                          <a:pt x="37" y="127"/>
                          <a:pt x="37" y="123"/>
                          <a:pt x="44" y="118"/>
                        </a:cubicBezTo>
                        <a:cubicBezTo>
                          <a:pt x="64" y="121"/>
                          <a:pt x="55" y="122"/>
                          <a:pt x="72" y="116"/>
                        </a:cubicBezTo>
                        <a:cubicBezTo>
                          <a:pt x="76" y="115"/>
                          <a:pt x="84" y="112"/>
                          <a:pt x="84" y="112"/>
                        </a:cubicBezTo>
                        <a:cubicBezTo>
                          <a:pt x="105" y="119"/>
                          <a:pt x="97" y="84"/>
                          <a:pt x="114" y="78"/>
                        </a:cubicBezTo>
                        <a:cubicBezTo>
                          <a:pt x="117" y="87"/>
                          <a:pt x="110" y="89"/>
                          <a:pt x="120" y="92"/>
                        </a:cubicBezTo>
                        <a:cubicBezTo>
                          <a:pt x="125" y="85"/>
                          <a:pt x="125" y="81"/>
                          <a:pt x="132" y="76"/>
                        </a:cubicBezTo>
                        <a:cubicBezTo>
                          <a:pt x="138" y="68"/>
                          <a:pt x="146" y="65"/>
                          <a:pt x="150" y="54"/>
                        </a:cubicBezTo>
                        <a:cubicBezTo>
                          <a:pt x="151" y="50"/>
                          <a:pt x="154" y="42"/>
                          <a:pt x="154" y="42"/>
                        </a:cubicBezTo>
                        <a:cubicBezTo>
                          <a:pt x="152" y="41"/>
                          <a:pt x="148" y="40"/>
                          <a:pt x="148" y="38"/>
                        </a:cubicBezTo>
                        <a:cubicBezTo>
                          <a:pt x="148" y="36"/>
                          <a:pt x="161" y="33"/>
                          <a:pt x="152" y="32"/>
                        </a:cubicBezTo>
                        <a:lnTo>
                          <a:pt x="158" y="24"/>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455" name="Freeform 51">
                    <a:extLst>
                      <a:ext uri="{FF2B5EF4-FFF2-40B4-BE49-F238E27FC236}">
                        <a16:creationId xmlns:a16="http://schemas.microsoft.com/office/drawing/2014/main" id="{B495601A-A087-7A43-872A-CAD7C56681D6}"/>
                      </a:ext>
                    </a:extLst>
                  </p:cNvPr>
                  <p:cNvSpPr>
                    <a:spLocks/>
                  </p:cNvSpPr>
                  <p:nvPr/>
                </p:nvSpPr>
                <p:spPr bwMode="ltGray">
                  <a:xfrm>
                    <a:off x="2021" y="340"/>
                    <a:ext cx="6" cy="4"/>
                  </a:xfrm>
                  <a:custGeom>
                    <a:avLst/>
                    <a:gdLst>
                      <a:gd name="T0" fmla="*/ 0 w 13"/>
                      <a:gd name="T1" fmla="*/ 0 h 13"/>
                      <a:gd name="T2" fmla="*/ 0 w 13"/>
                      <a:gd name="T3" fmla="*/ 0 h 13"/>
                      <a:gd name="T4" fmla="*/ 0 w 13"/>
                      <a:gd name="T5" fmla="*/ 0 h 13"/>
                      <a:gd name="T6" fmla="*/ 0 60000 65536"/>
                      <a:gd name="T7" fmla="*/ 0 60000 65536"/>
                      <a:gd name="T8" fmla="*/ 0 60000 65536"/>
                    </a:gdLst>
                    <a:ahLst/>
                    <a:cxnLst>
                      <a:cxn ang="T6">
                        <a:pos x="T0" y="T1"/>
                      </a:cxn>
                      <a:cxn ang="T7">
                        <a:pos x="T2" y="T3"/>
                      </a:cxn>
                      <a:cxn ang="T8">
                        <a:pos x="T4" y="T5"/>
                      </a:cxn>
                    </a:cxnLst>
                    <a:rect l="0" t="0" r="r" b="b"/>
                    <a:pathLst>
                      <a:path w="13" h="13">
                        <a:moveTo>
                          <a:pt x="0" y="9"/>
                        </a:moveTo>
                        <a:cubicBezTo>
                          <a:pt x="6" y="0"/>
                          <a:pt x="13" y="7"/>
                          <a:pt x="4" y="13"/>
                        </a:cubicBezTo>
                        <a:cubicBezTo>
                          <a:pt x="0" y="6"/>
                          <a:pt x="0" y="5"/>
                          <a:pt x="0" y="9"/>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456" name="Freeform 52">
                    <a:extLst>
                      <a:ext uri="{FF2B5EF4-FFF2-40B4-BE49-F238E27FC236}">
                        <a16:creationId xmlns:a16="http://schemas.microsoft.com/office/drawing/2014/main" id="{D7F9E325-4684-0F46-A75B-C6F07E81ECF1}"/>
                      </a:ext>
                    </a:extLst>
                  </p:cNvPr>
                  <p:cNvSpPr>
                    <a:spLocks/>
                  </p:cNvSpPr>
                  <p:nvPr/>
                </p:nvSpPr>
                <p:spPr bwMode="ltGray">
                  <a:xfrm>
                    <a:off x="1573" y="389"/>
                    <a:ext cx="347" cy="189"/>
                  </a:xfrm>
                  <a:custGeom>
                    <a:avLst/>
                    <a:gdLst>
                      <a:gd name="T0" fmla="*/ 0 w 812"/>
                      <a:gd name="T1" fmla="*/ 0 h 564"/>
                      <a:gd name="T2" fmla="*/ 0 w 812"/>
                      <a:gd name="T3" fmla="*/ 0 h 564"/>
                      <a:gd name="T4" fmla="*/ 0 w 812"/>
                      <a:gd name="T5" fmla="*/ 0 h 564"/>
                      <a:gd name="T6" fmla="*/ 0 w 812"/>
                      <a:gd name="T7" fmla="*/ 0 h 564"/>
                      <a:gd name="T8" fmla="*/ 0 w 812"/>
                      <a:gd name="T9" fmla="*/ 0 h 564"/>
                      <a:gd name="T10" fmla="*/ 0 w 812"/>
                      <a:gd name="T11" fmla="*/ 0 h 564"/>
                      <a:gd name="T12" fmla="*/ 0 w 812"/>
                      <a:gd name="T13" fmla="*/ 0 h 564"/>
                      <a:gd name="T14" fmla="*/ 0 w 812"/>
                      <a:gd name="T15" fmla="*/ 0 h 564"/>
                      <a:gd name="T16" fmla="*/ 0 w 812"/>
                      <a:gd name="T17" fmla="*/ 0 h 564"/>
                      <a:gd name="T18" fmla="*/ 0 w 812"/>
                      <a:gd name="T19" fmla="*/ 0 h 564"/>
                      <a:gd name="T20" fmla="*/ 0 w 812"/>
                      <a:gd name="T21" fmla="*/ 0 h 564"/>
                      <a:gd name="T22" fmla="*/ 0 w 812"/>
                      <a:gd name="T23" fmla="*/ 0 h 564"/>
                      <a:gd name="T24" fmla="*/ 0 w 812"/>
                      <a:gd name="T25" fmla="*/ 0 h 564"/>
                      <a:gd name="T26" fmla="*/ 0 w 812"/>
                      <a:gd name="T27" fmla="*/ 0 h 564"/>
                      <a:gd name="T28" fmla="*/ 0 w 812"/>
                      <a:gd name="T29" fmla="*/ 0 h 564"/>
                      <a:gd name="T30" fmla="*/ 0 w 812"/>
                      <a:gd name="T31" fmla="*/ 0 h 564"/>
                      <a:gd name="T32" fmla="*/ 0 w 812"/>
                      <a:gd name="T33" fmla="*/ 0 h 564"/>
                      <a:gd name="T34" fmla="*/ 0 w 812"/>
                      <a:gd name="T35" fmla="*/ 0 h 564"/>
                      <a:gd name="T36" fmla="*/ 0 w 812"/>
                      <a:gd name="T37" fmla="*/ 0 h 564"/>
                      <a:gd name="T38" fmla="*/ 0 w 812"/>
                      <a:gd name="T39" fmla="*/ 0 h 564"/>
                      <a:gd name="T40" fmla="*/ 0 w 812"/>
                      <a:gd name="T41" fmla="*/ 0 h 564"/>
                      <a:gd name="T42" fmla="*/ 0 w 812"/>
                      <a:gd name="T43" fmla="*/ 0 h 564"/>
                      <a:gd name="T44" fmla="*/ 0 w 812"/>
                      <a:gd name="T45" fmla="*/ 0 h 564"/>
                      <a:gd name="T46" fmla="*/ 0 w 812"/>
                      <a:gd name="T47" fmla="*/ 0 h 564"/>
                      <a:gd name="T48" fmla="*/ 0 w 812"/>
                      <a:gd name="T49" fmla="*/ 0 h 564"/>
                      <a:gd name="T50" fmla="*/ 0 w 812"/>
                      <a:gd name="T51" fmla="*/ 0 h 564"/>
                      <a:gd name="T52" fmla="*/ 0 w 812"/>
                      <a:gd name="T53" fmla="*/ 0 h 564"/>
                      <a:gd name="T54" fmla="*/ 0 w 812"/>
                      <a:gd name="T55" fmla="*/ 0 h 564"/>
                      <a:gd name="T56" fmla="*/ 0 w 812"/>
                      <a:gd name="T57" fmla="*/ 0 h 564"/>
                      <a:gd name="T58" fmla="*/ 0 w 812"/>
                      <a:gd name="T59" fmla="*/ 0 h 564"/>
                      <a:gd name="T60" fmla="*/ 0 w 812"/>
                      <a:gd name="T61" fmla="*/ 0 h 564"/>
                      <a:gd name="T62" fmla="*/ 0 w 812"/>
                      <a:gd name="T63" fmla="*/ 0 h 564"/>
                      <a:gd name="T64" fmla="*/ 0 w 812"/>
                      <a:gd name="T65" fmla="*/ 0 h 564"/>
                      <a:gd name="T66" fmla="*/ 0 w 812"/>
                      <a:gd name="T67" fmla="*/ 0 h 564"/>
                      <a:gd name="T68" fmla="*/ 0 w 812"/>
                      <a:gd name="T69" fmla="*/ 0 h 564"/>
                      <a:gd name="T70" fmla="*/ 0 w 812"/>
                      <a:gd name="T71" fmla="*/ 0 h 564"/>
                      <a:gd name="T72" fmla="*/ 0 w 812"/>
                      <a:gd name="T73" fmla="*/ 0 h 564"/>
                      <a:gd name="T74" fmla="*/ 0 w 812"/>
                      <a:gd name="T75" fmla="*/ 0 h 564"/>
                      <a:gd name="T76" fmla="*/ 0 w 812"/>
                      <a:gd name="T77" fmla="*/ 0 h 564"/>
                      <a:gd name="T78" fmla="*/ 0 w 812"/>
                      <a:gd name="T79" fmla="*/ 0 h 564"/>
                      <a:gd name="T80" fmla="*/ 0 w 812"/>
                      <a:gd name="T81" fmla="*/ 0 h 564"/>
                      <a:gd name="T82" fmla="*/ 0 w 812"/>
                      <a:gd name="T83" fmla="*/ 0 h 564"/>
                      <a:gd name="T84" fmla="*/ 0 w 812"/>
                      <a:gd name="T85" fmla="*/ 0 h 564"/>
                      <a:gd name="T86" fmla="*/ 0 w 812"/>
                      <a:gd name="T87" fmla="*/ 0 h 56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812" h="564">
                        <a:moveTo>
                          <a:pt x="798" y="6"/>
                        </a:moveTo>
                        <a:cubicBezTo>
                          <a:pt x="801" y="15"/>
                          <a:pt x="809" y="16"/>
                          <a:pt x="812" y="26"/>
                        </a:cubicBezTo>
                        <a:cubicBezTo>
                          <a:pt x="809" y="36"/>
                          <a:pt x="801" y="41"/>
                          <a:pt x="796" y="50"/>
                        </a:cubicBezTo>
                        <a:cubicBezTo>
                          <a:pt x="791" y="61"/>
                          <a:pt x="788" y="71"/>
                          <a:pt x="778" y="78"/>
                        </a:cubicBezTo>
                        <a:cubicBezTo>
                          <a:pt x="773" y="85"/>
                          <a:pt x="771" y="88"/>
                          <a:pt x="774" y="96"/>
                        </a:cubicBezTo>
                        <a:cubicBezTo>
                          <a:pt x="767" y="107"/>
                          <a:pt x="758" y="114"/>
                          <a:pt x="748" y="122"/>
                        </a:cubicBezTo>
                        <a:cubicBezTo>
                          <a:pt x="744" y="125"/>
                          <a:pt x="736" y="130"/>
                          <a:pt x="736" y="130"/>
                        </a:cubicBezTo>
                        <a:cubicBezTo>
                          <a:pt x="740" y="141"/>
                          <a:pt x="731" y="140"/>
                          <a:pt x="722" y="142"/>
                        </a:cubicBezTo>
                        <a:cubicBezTo>
                          <a:pt x="716" y="148"/>
                          <a:pt x="712" y="151"/>
                          <a:pt x="704" y="154"/>
                        </a:cubicBezTo>
                        <a:cubicBezTo>
                          <a:pt x="686" y="150"/>
                          <a:pt x="650" y="169"/>
                          <a:pt x="634" y="180"/>
                        </a:cubicBezTo>
                        <a:cubicBezTo>
                          <a:pt x="636" y="189"/>
                          <a:pt x="631" y="193"/>
                          <a:pt x="640" y="196"/>
                        </a:cubicBezTo>
                        <a:cubicBezTo>
                          <a:pt x="643" y="205"/>
                          <a:pt x="640" y="207"/>
                          <a:pt x="632" y="210"/>
                        </a:cubicBezTo>
                        <a:cubicBezTo>
                          <a:pt x="626" y="219"/>
                          <a:pt x="623" y="226"/>
                          <a:pt x="614" y="232"/>
                        </a:cubicBezTo>
                        <a:cubicBezTo>
                          <a:pt x="611" y="231"/>
                          <a:pt x="606" y="233"/>
                          <a:pt x="604" y="230"/>
                        </a:cubicBezTo>
                        <a:cubicBezTo>
                          <a:pt x="599" y="220"/>
                          <a:pt x="610" y="199"/>
                          <a:pt x="620" y="196"/>
                        </a:cubicBezTo>
                        <a:cubicBezTo>
                          <a:pt x="623" y="187"/>
                          <a:pt x="617" y="187"/>
                          <a:pt x="620" y="178"/>
                        </a:cubicBezTo>
                        <a:cubicBezTo>
                          <a:pt x="617" y="164"/>
                          <a:pt x="609" y="168"/>
                          <a:pt x="598" y="172"/>
                        </a:cubicBezTo>
                        <a:cubicBezTo>
                          <a:pt x="592" y="180"/>
                          <a:pt x="585" y="185"/>
                          <a:pt x="576" y="188"/>
                        </a:cubicBezTo>
                        <a:cubicBezTo>
                          <a:pt x="572" y="194"/>
                          <a:pt x="568" y="200"/>
                          <a:pt x="564" y="206"/>
                        </a:cubicBezTo>
                        <a:cubicBezTo>
                          <a:pt x="561" y="210"/>
                          <a:pt x="556" y="218"/>
                          <a:pt x="556" y="218"/>
                        </a:cubicBezTo>
                        <a:cubicBezTo>
                          <a:pt x="558" y="234"/>
                          <a:pt x="559" y="243"/>
                          <a:pt x="572" y="252"/>
                        </a:cubicBezTo>
                        <a:cubicBezTo>
                          <a:pt x="579" y="262"/>
                          <a:pt x="586" y="273"/>
                          <a:pt x="596" y="280"/>
                        </a:cubicBezTo>
                        <a:cubicBezTo>
                          <a:pt x="598" y="286"/>
                          <a:pt x="602" y="298"/>
                          <a:pt x="602" y="298"/>
                        </a:cubicBezTo>
                        <a:cubicBezTo>
                          <a:pt x="601" y="308"/>
                          <a:pt x="599" y="361"/>
                          <a:pt x="594" y="368"/>
                        </a:cubicBezTo>
                        <a:cubicBezTo>
                          <a:pt x="590" y="374"/>
                          <a:pt x="576" y="378"/>
                          <a:pt x="570" y="382"/>
                        </a:cubicBezTo>
                        <a:cubicBezTo>
                          <a:pt x="563" y="393"/>
                          <a:pt x="550" y="396"/>
                          <a:pt x="542" y="406"/>
                        </a:cubicBezTo>
                        <a:cubicBezTo>
                          <a:pt x="536" y="413"/>
                          <a:pt x="539" y="417"/>
                          <a:pt x="530" y="420"/>
                        </a:cubicBezTo>
                        <a:cubicBezTo>
                          <a:pt x="526" y="408"/>
                          <a:pt x="538" y="391"/>
                          <a:pt x="522" y="386"/>
                        </a:cubicBezTo>
                        <a:cubicBezTo>
                          <a:pt x="516" y="377"/>
                          <a:pt x="510" y="364"/>
                          <a:pt x="502" y="356"/>
                        </a:cubicBezTo>
                        <a:cubicBezTo>
                          <a:pt x="497" y="341"/>
                          <a:pt x="505" y="360"/>
                          <a:pt x="482" y="348"/>
                        </a:cubicBezTo>
                        <a:cubicBezTo>
                          <a:pt x="478" y="346"/>
                          <a:pt x="478" y="339"/>
                          <a:pt x="474" y="336"/>
                        </a:cubicBezTo>
                        <a:cubicBezTo>
                          <a:pt x="470" y="323"/>
                          <a:pt x="466" y="342"/>
                          <a:pt x="462" y="348"/>
                        </a:cubicBezTo>
                        <a:cubicBezTo>
                          <a:pt x="460" y="358"/>
                          <a:pt x="456" y="363"/>
                          <a:pt x="454" y="374"/>
                        </a:cubicBezTo>
                        <a:cubicBezTo>
                          <a:pt x="457" y="383"/>
                          <a:pt x="455" y="387"/>
                          <a:pt x="450" y="394"/>
                        </a:cubicBezTo>
                        <a:cubicBezTo>
                          <a:pt x="454" y="399"/>
                          <a:pt x="464" y="411"/>
                          <a:pt x="466" y="418"/>
                        </a:cubicBezTo>
                        <a:cubicBezTo>
                          <a:pt x="474" y="443"/>
                          <a:pt x="472" y="458"/>
                          <a:pt x="500" y="464"/>
                        </a:cubicBezTo>
                        <a:cubicBezTo>
                          <a:pt x="507" y="469"/>
                          <a:pt x="510" y="474"/>
                          <a:pt x="516" y="480"/>
                        </a:cubicBezTo>
                        <a:cubicBezTo>
                          <a:pt x="511" y="494"/>
                          <a:pt x="513" y="509"/>
                          <a:pt x="510" y="524"/>
                        </a:cubicBezTo>
                        <a:cubicBezTo>
                          <a:pt x="512" y="537"/>
                          <a:pt x="511" y="541"/>
                          <a:pt x="522" y="548"/>
                        </a:cubicBezTo>
                        <a:cubicBezTo>
                          <a:pt x="523" y="552"/>
                          <a:pt x="525" y="556"/>
                          <a:pt x="526" y="560"/>
                        </a:cubicBezTo>
                        <a:cubicBezTo>
                          <a:pt x="527" y="564"/>
                          <a:pt x="514" y="556"/>
                          <a:pt x="514" y="556"/>
                        </a:cubicBezTo>
                        <a:cubicBezTo>
                          <a:pt x="502" y="564"/>
                          <a:pt x="501" y="551"/>
                          <a:pt x="492" y="544"/>
                        </a:cubicBezTo>
                        <a:cubicBezTo>
                          <a:pt x="488" y="541"/>
                          <a:pt x="480" y="536"/>
                          <a:pt x="480" y="536"/>
                        </a:cubicBezTo>
                        <a:cubicBezTo>
                          <a:pt x="471" y="522"/>
                          <a:pt x="474" y="529"/>
                          <a:pt x="470" y="518"/>
                        </a:cubicBezTo>
                        <a:cubicBezTo>
                          <a:pt x="467" y="491"/>
                          <a:pt x="461" y="446"/>
                          <a:pt x="436" y="430"/>
                        </a:cubicBezTo>
                        <a:cubicBezTo>
                          <a:pt x="428" y="433"/>
                          <a:pt x="425" y="433"/>
                          <a:pt x="422" y="424"/>
                        </a:cubicBezTo>
                        <a:cubicBezTo>
                          <a:pt x="427" y="404"/>
                          <a:pt x="432" y="383"/>
                          <a:pt x="438" y="364"/>
                        </a:cubicBezTo>
                        <a:cubicBezTo>
                          <a:pt x="436" y="343"/>
                          <a:pt x="431" y="330"/>
                          <a:pt x="426" y="310"/>
                        </a:cubicBezTo>
                        <a:cubicBezTo>
                          <a:pt x="429" y="302"/>
                          <a:pt x="425" y="300"/>
                          <a:pt x="422" y="292"/>
                        </a:cubicBezTo>
                        <a:cubicBezTo>
                          <a:pt x="424" y="282"/>
                          <a:pt x="428" y="277"/>
                          <a:pt x="422" y="268"/>
                        </a:cubicBezTo>
                        <a:cubicBezTo>
                          <a:pt x="420" y="269"/>
                          <a:pt x="418" y="269"/>
                          <a:pt x="416" y="270"/>
                        </a:cubicBezTo>
                        <a:cubicBezTo>
                          <a:pt x="414" y="272"/>
                          <a:pt x="414" y="275"/>
                          <a:pt x="412" y="276"/>
                        </a:cubicBezTo>
                        <a:cubicBezTo>
                          <a:pt x="408" y="278"/>
                          <a:pt x="400" y="280"/>
                          <a:pt x="400" y="280"/>
                        </a:cubicBezTo>
                        <a:cubicBezTo>
                          <a:pt x="394" y="274"/>
                          <a:pt x="389" y="274"/>
                          <a:pt x="386" y="266"/>
                        </a:cubicBezTo>
                        <a:cubicBezTo>
                          <a:pt x="391" y="251"/>
                          <a:pt x="379" y="206"/>
                          <a:pt x="364" y="196"/>
                        </a:cubicBezTo>
                        <a:cubicBezTo>
                          <a:pt x="357" y="186"/>
                          <a:pt x="358" y="182"/>
                          <a:pt x="360" y="170"/>
                        </a:cubicBezTo>
                        <a:cubicBezTo>
                          <a:pt x="358" y="160"/>
                          <a:pt x="356" y="147"/>
                          <a:pt x="346" y="144"/>
                        </a:cubicBezTo>
                        <a:cubicBezTo>
                          <a:pt x="343" y="154"/>
                          <a:pt x="338" y="160"/>
                          <a:pt x="330" y="166"/>
                        </a:cubicBezTo>
                        <a:cubicBezTo>
                          <a:pt x="323" y="164"/>
                          <a:pt x="308" y="160"/>
                          <a:pt x="308" y="160"/>
                        </a:cubicBezTo>
                        <a:cubicBezTo>
                          <a:pt x="296" y="162"/>
                          <a:pt x="297" y="166"/>
                          <a:pt x="288" y="172"/>
                        </a:cubicBezTo>
                        <a:cubicBezTo>
                          <a:pt x="284" y="185"/>
                          <a:pt x="282" y="191"/>
                          <a:pt x="268" y="196"/>
                        </a:cubicBezTo>
                        <a:cubicBezTo>
                          <a:pt x="264" y="200"/>
                          <a:pt x="243" y="231"/>
                          <a:pt x="242" y="232"/>
                        </a:cubicBezTo>
                        <a:cubicBezTo>
                          <a:pt x="231" y="239"/>
                          <a:pt x="215" y="247"/>
                          <a:pt x="206" y="256"/>
                        </a:cubicBezTo>
                        <a:cubicBezTo>
                          <a:pt x="202" y="260"/>
                          <a:pt x="200" y="265"/>
                          <a:pt x="196" y="268"/>
                        </a:cubicBezTo>
                        <a:cubicBezTo>
                          <a:pt x="194" y="269"/>
                          <a:pt x="192" y="269"/>
                          <a:pt x="190" y="270"/>
                        </a:cubicBezTo>
                        <a:cubicBezTo>
                          <a:pt x="188" y="271"/>
                          <a:pt x="186" y="272"/>
                          <a:pt x="184" y="274"/>
                        </a:cubicBezTo>
                        <a:cubicBezTo>
                          <a:pt x="180" y="278"/>
                          <a:pt x="172" y="286"/>
                          <a:pt x="172" y="286"/>
                        </a:cubicBezTo>
                        <a:cubicBezTo>
                          <a:pt x="167" y="300"/>
                          <a:pt x="165" y="314"/>
                          <a:pt x="160" y="328"/>
                        </a:cubicBezTo>
                        <a:cubicBezTo>
                          <a:pt x="158" y="335"/>
                          <a:pt x="156" y="341"/>
                          <a:pt x="154" y="348"/>
                        </a:cubicBezTo>
                        <a:cubicBezTo>
                          <a:pt x="153" y="350"/>
                          <a:pt x="152" y="354"/>
                          <a:pt x="152" y="354"/>
                        </a:cubicBezTo>
                        <a:cubicBezTo>
                          <a:pt x="152" y="359"/>
                          <a:pt x="156" y="384"/>
                          <a:pt x="146" y="392"/>
                        </a:cubicBezTo>
                        <a:cubicBezTo>
                          <a:pt x="141" y="397"/>
                          <a:pt x="128" y="404"/>
                          <a:pt x="128" y="404"/>
                        </a:cubicBezTo>
                        <a:cubicBezTo>
                          <a:pt x="125" y="412"/>
                          <a:pt x="122" y="421"/>
                          <a:pt x="114" y="424"/>
                        </a:cubicBezTo>
                        <a:cubicBezTo>
                          <a:pt x="100" y="419"/>
                          <a:pt x="97" y="405"/>
                          <a:pt x="94" y="392"/>
                        </a:cubicBezTo>
                        <a:cubicBezTo>
                          <a:pt x="86" y="362"/>
                          <a:pt x="82" y="332"/>
                          <a:pt x="72" y="302"/>
                        </a:cubicBezTo>
                        <a:cubicBezTo>
                          <a:pt x="71" y="281"/>
                          <a:pt x="70" y="275"/>
                          <a:pt x="66" y="258"/>
                        </a:cubicBezTo>
                        <a:cubicBezTo>
                          <a:pt x="66" y="251"/>
                          <a:pt x="68" y="219"/>
                          <a:pt x="64" y="208"/>
                        </a:cubicBezTo>
                        <a:cubicBezTo>
                          <a:pt x="70" y="191"/>
                          <a:pt x="66" y="173"/>
                          <a:pt x="72" y="156"/>
                        </a:cubicBezTo>
                        <a:cubicBezTo>
                          <a:pt x="66" y="139"/>
                          <a:pt x="60" y="168"/>
                          <a:pt x="56" y="172"/>
                        </a:cubicBezTo>
                        <a:cubicBezTo>
                          <a:pt x="53" y="175"/>
                          <a:pt x="44" y="180"/>
                          <a:pt x="44" y="180"/>
                        </a:cubicBezTo>
                        <a:cubicBezTo>
                          <a:pt x="35" y="177"/>
                          <a:pt x="28" y="173"/>
                          <a:pt x="24" y="162"/>
                        </a:cubicBezTo>
                        <a:cubicBezTo>
                          <a:pt x="23" y="158"/>
                          <a:pt x="20" y="150"/>
                          <a:pt x="20" y="150"/>
                        </a:cubicBezTo>
                        <a:cubicBezTo>
                          <a:pt x="30" y="148"/>
                          <a:pt x="30" y="143"/>
                          <a:pt x="38" y="138"/>
                        </a:cubicBezTo>
                        <a:cubicBezTo>
                          <a:pt x="35" y="128"/>
                          <a:pt x="31" y="133"/>
                          <a:pt x="24" y="138"/>
                        </a:cubicBezTo>
                        <a:cubicBezTo>
                          <a:pt x="15" y="135"/>
                          <a:pt x="15" y="132"/>
                          <a:pt x="18" y="124"/>
                        </a:cubicBezTo>
                        <a:cubicBezTo>
                          <a:pt x="11" y="114"/>
                          <a:pt x="9" y="101"/>
                          <a:pt x="0" y="92"/>
                        </a:cubicBezTo>
                        <a:lnTo>
                          <a:pt x="76" y="0"/>
                        </a:lnTo>
                        <a:lnTo>
                          <a:pt x="798" y="6"/>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457" name="Freeform 53">
                    <a:extLst>
                      <a:ext uri="{FF2B5EF4-FFF2-40B4-BE49-F238E27FC236}">
                        <a16:creationId xmlns:a16="http://schemas.microsoft.com/office/drawing/2014/main" id="{DEC6863D-88CC-D74F-98B5-DCF1ADC6555E}"/>
                      </a:ext>
                    </a:extLst>
                  </p:cNvPr>
                  <p:cNvSpPr>
                    <a:spLocks/>
                  </p:cNvSpPr>
                  <p:nvPr/>
                </p:nvSpPr>
                <p:spPr bwMode="ltGray">
                  <a:xfrm>
                    <a:off x="1634" y="519"/>
                    <a:ext cx="19" cy="29"/>
                  </a:xfrm>
                  <a:custGeom>
                    <a:avLst/>
                    <a:gdLst>
                      <a:gd name="T0" fmla="*/ 0 w 43"/>
                      <a:gd name="T1" fmla="*/ 0 h 85"/>
                      <a:gd name="T2" fmla="*/ 0 w 43"/>
                      <a:gd name="T3" fmla="*/ 0 h 85"/>
                      <a:gd name="T4" fmla="*/ 0 w 43"/>
                      <a:gd name="T5" fmla="*/ 0 h 85"/>
                      <a:gd name="T6" fmla="*/ 0 w 43"/>
                      <a:gd name="T7" fmla="*/ 0 h 85"/>
                      <a:gd name="T8" fmla="*/ 0 w 43"/>
                      <a:gd name="T9" fmla="*/ 0 h 85"/>
                      <a:gd name="T10" fmla="*/ 0 w 43"/>
                      <a:gd name="T11" fmla="*/ 0 h 8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3" h="85">
                        <a:moveTo>
                          <a:pt x="7" y="11"/>
                        </a:moveTo>
                        <a:cubicBezTo>
                          <a:pt x="4" y="2"/>
                          <a:pt x="9" y="0"/>
                          <a:pt x="17" y="3"/>
                        </a:cubicBezTo>
                        <a:cubicBezTo>
                          <a:pt x="24" y="13"/>
                          <a:pt x="28" y="24"/>
                          <a:pt x="37" y="33"/>
                        </a:cubicBezTo>
                        <a:cubicBezTo>
                          <a:pt x="43" y="52"/>
                          <a:pt x="40" y="78"/>
                          <a:pt x="19" y="85"/>
                        </a:cubicBezTo>
                        <a:cubicBezTo>
                          <a:pt x="6" y="81"/>
                          <a:pt x="5" y="81"/>
                          <a:pt x="1" y="69"/>
                        </a:cubicBezTo>
                        <a:cubicBezTo>
                          <a:pt x="2" y="66"/>
                          <a:pt x="0" y="4"/>
                          <a:pt x="7" y="11"/>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458" name="Freeform 54">
                    <a:extLst>
                      <a:ext uri="{FF2B5EF4-FFF2-40B4-BE49-F238E27FC236}">
                        <a16:creationId xmlns:a16="http://schemas.microsoft.com/office/drawing/2014/main" id="{9C1EC89A-F73B-DD40-A230-228B2A1B741C}"/>
                      </a:ext>
                    </a:extLst>
                  </p:cNvPr>
                  <p:cNvSpPr>
                    <a:spLocks/>
                  </p:cNvSpPr>
                  <p:nvPr/>
                </p:nvSpPr>
                <p:spPr bwMode="ltGray">
                  <a:xfrm>
                    <a:off x="1900" y="421"/>
                    <a:ext cx="18" cy="24"/>
                  </a:xfrm>
                  <a:custGeom>
                    <a:avLst/>
                    <a:gdLst>
                      <a:gd name="T0" fmla="*/ 0 w 44"/>
                      <a:gd name="T1" fmla="*/ 0 h 74"/>
                      <a:gd name="T2" fmla="*/ 0 w 44"/>
                      <a:gd name="T3" fmla="*/ 0 h 74"/>
                      <a:gd name="T4" fmla="*/ 0 w 44"/>
                      <a:gd name="T5" fmla="*/ 0 h 74"/>
                      <a:gd name="T6" fmla="*/ 0 w 44"/>
                      <a:gd name="T7" fmla="*/ 0 h 74"/>
                      <a:gd name="T8" fmla="*/ 0 w 44"/>
                      <a:gd name="T9" fmla="*/ 0 h 74"/>
                      <a:gd name="T10" fmla="*/ 0 w 44"/>
                      <a:gd name="T11" fmla="*/ 0 h 74"/>
                      <a:gd name="T12" fmla="*/ 0 w 44"/>
                      <a:gd name="T13" fmla="*/ 0 h 74"/>
                      <a:gd name="T14" fmla="*/ 0 w 44"/>
                      <a:gd name="T15" fmla="*/ 0 h 7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4" h="74">
                        <a:moveTo>
                          <a:pt x="13" y="28"/>
                        </a:moveTo>
                        <a:cubicBezTo>
                          <a:pt x="15" y="13"/>
                          <a:pt x="14" y="7"/>
                          <a:pt x="29" y="2"/>
                        </a:cubicBezTo>
                        <a:cubicBezTo>
                          <a:pt x="34" y="3"/>
                          <a:pt x="40" y="0"/>
                          <a:pt x="43" y="4"/>
                        </a:cubicBezTo>
                        <a:cubicBezTo>
                          <a:pt x="44" y="6"/>
                          <a:pt x="41" y="21"/>
                          <a:pt x="39" y="26"/>
                        </a:cubicBezTo>
                        <a:cubicBezTo>
                          <a:pt x="31" y="43"/>
                          <a:pt x="30" y="63"/>
                          <a:pt x="13" y="74"/>
                        </a:cubicBezTo>
                        <a:cubicBezTo>
                          <a:pt x="4" y="71"/>
                          <a:pt x="4" y="68"/>
                          <a:pt x="7" y="60"/>
                        </a:cubicBezTo>
                        <a:cubicBezTo>
                          <a:pt x="5" y="50"/>
                          <a:pt x="0" y="46"/>
                          <a:pt x="3" y="36"/>
                        </a:cubicBezTo>
                        <a:cubicBezTo>
                          <a:pt x="4" y="32"/>
                          <a:pt x="8" y="23"/>
                          <a:pt x="13" y="28"/>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459" name="Freeform 55">
                    <a:extLst>
                      <a:ext uri="{FF2B5EF4-FFF2-40B4-BE49-F238E27FC236}">
                        <a16:creationId xmlns:a16="http://schemas.microsoft.com/office/drawing/2014/main" id="{29FE7E48-A05F-A044-9DE8-F855BB4B3B7D}"/>
                      </a:ext>
                    </a:extLst>
                  </p:cNvPr>
                  <p:cNvSpPr>
                    <a:spLocks/>
                  </p:cNvSpPr>
                  <p:nvPr/>
                </p:nvSpPr>
                <p:spPr bwMode="ltGray">
                  <a:xfrm>
                    <a:off x="1951" y="409"/>
                    <a:ext cx="9" cy="10"/>
                  </a:xfrm>
                  <a:custGeom>
                    <a:avLst/>
                    <a:gdLst>
                      <a:gd name="T0" fmla="*/ 0 w 20"/>
                      <a:gd name="T1" fmla="*/ 0 h 30"/>
                      <a:gd name="T2" fmla="*/ 0 w 20"/>
                      <a:gd name="T3" fmla="*/ 0 h 30"/>
                      <a:gd name="T4" fmla="*/ 0 w 20"/>
                      <a:gd name="T5" fmla="*/ 0 h 30"/>
                      <a:gd name="T6" fmla="*/ 0 60000 65536"/>
                      <a:gd name="T7" fmla="*/ 0 60000 65536"/>
                      <a:gd name="T8" fmla="*/ 0 60000 65536"/>
                    </a:gdLst>
                    <a:ahLst/>
                    <a:cxnLst>
                      <a:cxn ang="T6">
                        <a:pos x="T0" y="T1"/>
                      </a:cxn>
                      <a:cxn ang="T7">
                        <a:pos x="T2" y="T3"/>
                      </a:cxn>
                      <a:cxn ang="T8">
                        <a:pos x="T4" y="T5"/>
                      </a:cxn>
                    </a:cxnLst>
                    <a:rect l="0" t="0" r="r" b="b"/>
                    <a:pathLst>
                      <a:path w="20" h="30">
                        <a:moveTo>
                          <a:pt x="7" y="16"/>
                        </a:moveTo>
                        <a:cubicBezTo>
                          <a:pt x="18" y="0"/>
                          <a:pt x="20" y="20"/>
                          <a:pt x="5" y="30"/>
                        </a:cubicBezTo>
                        <a:cubicBezTo>
                          <a:pt x="0" y="23"/>
                          <a:pt x="1" y="22"/>
                          <a:pt x="7" y="16"/>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460" name="Freeform 56">
                    <a:extLst>
                      <a:ext uri="{FF2B5EF4-FFF2-40B4-BE49-F238E27FC236}">
                        <a16:creationId xmlns:a16="http://schemas.microsoft.com/office/drawing/2014/main" id="{8E499427-0406-2943-8189-BAAF560E8EFC}"/>
                      </a:ext>
                    </a:extLst>
                  </p:cNvPr>
                  <p:cNvSpPr>
                    <a:spLocks/>
                  </p:cNvSpPr>
                  <p:nvPr/>
                </p:nvSpPr>
                <p:spPr bwMode="ltGray">
                  <a:xfrm>
                    <a:off x="1021" y="314"/>
                    <a:ext cx="433" cy="354"/>
                  </a:xfrm>
                  <a:custGeom>
                    <a:avLst/>
                    <a:gdLst>
                      <a:gd name="T0" fmla="*/ 1 w 682"/>
                      <a:gd name="T1" fmla="*/ 1 h 557"/>
                      <a:gd name="T2" fmla="*/ 1 w 682"/>
                      <a:gd name="T3" fmla="*/ 1 h 557"/>
                      <a:gd name="T4" fmla="*/ 1 w 682"/>
                      <a:gd name="T5" fmla="*/ 1 h 557"/>
                      <a:gd name="T6" fmla="*/ 1 w 682"/>
                      <a:gd name="T7" fmla="*/ 1 h 557"/>
                      <a:gd name="T8" fmla="*/ 1 w 682"/>
                      <a:gd name="T9" fmla="*/ 1 h 557"/>
                      <a:gd name="T10" fmla="*/ 1 w 682"/>
                      <a:gd name="T11" fmla="*/ 1 h 557"/>
                      <a:gd name="T12" fmla="*/ 1 w 682"/>
                      <a:gd name="T13" fmla="*/ 1 h 557"/>
                      <a:gd name="T14" fmla="*/ 1 w 682"/>
                      <a:gd name="T15" fmla="*/ 1 h 557"/>
                      <a:gd name="T16" fmla="*/ 1 w 682"/>
                      <a:gd name="T17" fmla="*/ 1 h 557"/>
                      <a:gd name="T18" fmla="*/ 1 w 682"/>
                      <a:gd name="T19" fmla="*/ 1 h 557"/>
                      <a:gd name="T20" fmla="*/ 1 w 682"/>
                      <a:gd name="T21" fmla="*/ 1 h 557"/>
                      <a:gd name="T22" fmla="*/ 1 w 682"/>
                      <a:gd name="T23" fmla="*/ 1 h 557"/>
                      <a:gd name="T24" fmla="*/ 1 w 682"/>
                      <a:gd name="T25" fmla="*/ 1 h 557"/>
                      <a:gd name="T26" fmla="*/ 1 w 682"/>
                      <a:gd name="T27" fmla="*/ 1 h 557"/>
                      <a:gd name="T28" fmla="*/ 1 w 682"/>
                      <a:gd name="T29" fmla="*/ 1 h 557"/>
                      <a:gd name="T30" fmla="*/ 1 w 682"/>
                      <a:gd name="T31" fmla="*/ 1 h 557"/>
                      <a:gd name="T32" fmla="*/ 1 w 682"/>
                      <a:gd name="T33" fmla="*/ 1 h 557"/>
                      <a:gd name="T34" fmla="*/ 0 w 682"/>
                      <a:gd name="T35" fmla="*/ 1 h 557"/>
                      <a:gd name="T36" fmla="*/ 1 w 682"/>
                      <a:gd name="T37" fmla="*/ 1 h 557"/>
                      <a:gd name="T38" fmla="*/ 1 w 682"/>
                      <a:gd name="T39" fmla="*/ 1 h 557"/>
                      <a:gd name="T40" fmla="*/ 1 w 682"/>
                      <a:gd name="T41" fmla="*/ 1 h 557"/>
                      <a:gd name="T42" fmla="*/ 1 w 682"/>
                      <a:gd name="T43" fmla="*/ 1 h 557"/>
                      <a:gd name="T44" fmla="*/ 1 w 682"/>
                      <a:gd name="T45" fmla="*/ 1 h 557"/>
                      <a:gd name="T46" fmla="*/ 1 w 682"/>
                      <a:gd name="T47" fmla="*/ 1 h 557"/>
                      <a:gd name="T48" fmla="*/ 1 w 682"/>
                      <a:gd name="T49" fmla="*/ 1 h 557"/>
                      <a:gd name="T50" fmla="*/ 1 w 682"/>
                      <a:gd name="T51" fmla="*/ 1 h 557"/>
                      <a:gd name="T52" fmla="*/ 1 w 682"/>
                      <a:gd name="T53" fmla="*/ 0 h 557"/>
                      <a:gd name="T54" fmla="*/ 1 w 682"/>
                      <a:gd name="T55" fmla="*/ 1 h 557"/>
                      <a:gd name="T56" fmla="*/ 1 w 682"/>
                      <a:gd name="T57" fmla="*/ 1 h 557"/>
                      <a:gd name="T58" fmla="*/ 1 w 682"/>
                      <a:gd name="T59" fmla="*/ 1 h 557"/>
                      <a:gd name="T60" fmla="*/ 1 w 682"/>
                      <a:gd name="T61" fmla="*/ 1 h 557"/>
                      <a:gd name="T62" fmla="*/ 1 w 682"/>
                      <a:gd name="T63" fmla="*/ 1 h 557"/>
                      <a:gd name="T64" fmla="*/ 1 w 682"/>
                      <a:gd name="T65" fmla="*/ 1 h 557"/>
                      <a:gd name="T66" fmla="*/ 1 w 682"/>
                      <a:gd name="T67" fmla="*/ 1 h 557"/>
                      <a:gd name="T68" fmla="*/ 1 w 682"/>
                      <a:gd name="T69" fmla="*/ 1 h 557"/>
                      <a:gd name="T70" fmla="*/ 1 w 682"/>
                      <a:gd name="T71" fmla="*/ 1 h 557"/>
                      <a:gd name="T72" fmla="*/ 1 w 682"/>
                      <a:gd name="T73" fmla="*/ 1 h 557"/>
                      <a:gd name="T74" fmla="*/ 1 w 682"/>
                      <a:gd name="T75" fmla="*/ 1 h 557"/>
                      <a:gd name="T76" fmla="*/ 1 w 682"/>
                      <a:gd name="T77" fmla="*/ 1 h 557"/>
                      <a:gd name="T78" fmla="*/ 1 w 682"/>
                      <a:gd name="T79" fmla="*/ 1 h 557"/>
                      <a:gd name="T80" fmla="*/ 1 w 682"/>
                      <a:gd name="T81" fmla="*/ 1 h 557"/>
                      <a:gd name="T82" fmla="*/ 1 w 682"/>
                      <a:gd name="T83" fmla="*/ 1 h 55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682" h="557">
                        <a:moveTo>
                          <a:pt x="435" y="556"/>
                        </a:moveTo>
                        <a:lnTo>
                          <a:pt x="481" y="464"/>
                        </a:lnTo>
                        <a:lnTo>
                          <a:pt x="473" y="449"/>
                        </a:lnTo>
                        <a:lnTo>
                          <a:pt x="486" y="451"/>
                        </a:lnTo>
                        <a:lnTo>
                          <a:pt x="495" y="441"/>
                        </a:lnTo>
                        <a:lnTo>
                          <a:pt x="500" y="413"/>
                        </a:lnTo>
                        <a:lnTo>
                          <a:pt x="500" y="371"/>
                        </a:lnTo>
                        <a:lnTo>
                          <a:pt x="309" y="287"/>
                        </a:lnTo>
                        <a:lnTo>
                          <a:pt x="296" y="308"/>
                        </a:lnTo>
                        <a:lnTo>
                          <a:pt x="282" y="346"/>
                        </a:lnTo>
                        <a:lnTo>
                          <a:pt x="396" y="557"/>
                        </a:lnTo>
                        <a:lnTo>
                          <a:pt x="303" y="556"/>
                        </a:lnTo>
                        <a:lnTo>
                          <a:pt x="304" y="536"/>
                        </a:lnTo>
                        <a:cubicBezTo>
                          <a:pt x="284" y="520"/>
                          <a:pt x="296" y="510"/>
                          <a:pt x="282" y="494"/>
                        </a:cubicBezTo>
                        <a:cubicBezTo>
                          <a:pt x="276" y="475"/>
                          <a:pt x="267" y="468"/>
                          <a:pt x="253" y="451"/>
                        </a:cubicBezTo>
                        <a:cubicBezTo>
                          <a:pt x="249" y="447"/>
                          <a:pt x="245" y="443"/>
                          <a:pt x="242" y="439"/>
                        </a:cubicBezTo>
                        <a:lnTo>
                          <a:pt x="237" y="432"/>
                        </a:lnTo>
                        <a:cubicBezTo>
                          <a:pt x="237" y="432"/>
                          <a:pt x="245" y="413"/>
                          <a:pt x="245" y="413"/>
                        </a:cubicBezTo>
                        <a:cubicBezTo>
                          <a:pt x="247" y="409"/>
                          <a:pt x="250" y="401"/>
                          <a:pt x="250" y="401"/>
                        </a:cubicBezTo>
                        <a:cubicBezTo>
                          <a:pt x="249" y="399"/>
                          <a:pt x="247" y="397"/>
                          <a:pt x="247" y="394"/>
                        </a:cubicBezTo>
                        <a:cubicBezTo>
                          <a:pt x="248" y="390"/>
                          <a:pt x="253" y="382"/>
                          <a:pt x="253" y="382"/>
                        </a:cubicBezTo>
                        <a:cubicBezTo>
                          <a:pt x="243" y="370"/>
                          <a:pt x="237" y="371"/>
                          <a:pt x="220" y="375"/>
                        </a:cubicBezTo>
                        <a:cubicBezTo>
                          <a:pt x="217" y="371"/>
                          <a:pt x="210" y="369"/>
                          <a:pt x="207" y="365"/>
                        </a:cubicBezTo>
                        <a:cubicBezTo>
                          <a:pt x="185" y="337"/>
                          <a:pt x="216" y="363"/>
                          <a:pt x="194" y="346"/>
                        </a:cubicBezTo>
                        <a:cubicBezTo>
                          <a:pt x="167" y="349"/>
                          <a:pt x="179" y="346"/>
                          <a:pt x="156" y="352"/>
                        </a:cubicBezTo>
                        <a:cubicBezTo>
                          <a:pt x="153" y="353"/>
                          <a:pt x="148" y="354"/>
                          <a:pt x="148" y="354"/>
                        </a:cubicBezTo>
                        <a:cubicBezTo>
                          <a:pt x="146" y="356"/>
                          <a:pt x="145" y="359"/>
                          <a:pt x="142" y="361"/>
                        </a:cubicBezTo>
                        <a:cubicBezTo>
                          <a:pt x="138" y="363"/>
                          <a:pt x="126" y="365"/>
                          <a:pt x="126" y="365"/>
                        </a:cubicBezTo>
                        <a:cubicBezTo>
                          <a:pt x="105" y="354"/>
                          <a:pt x="116" y="355"/>
                          <a:pt x="94" y="361"/>
                        </a:cubicBezTo>
                        <a:cubicBezTo>
                          <a:pt x="89" y="362"/>
                          <a:pt x="78" y="365"/>
                          <a:pt x="78" y="365"/>
                        </a:cubicBezTo>
                        <a:cubicBezTo>
                          <a:pt x="62" y="383"/>
                          <a:pt x="46" y="346"/>
                          <a:pt x="35" y="337"/>
                        </a:cubicBezTo>
                        <a:cubicBezTo>
                          <a:pt x="32" y="330"/>
                          <a:pt x="24" y="320"/>
                          <a:pt x="22" y="312"/>
                        </a:cubicBezTo>
                        <a:cubicBezTo>
                          <a:pt x="20" y="308"/>
                          <a:pt x="22" y="303"/>
                          <a:pt x="19" y="300"/>
                        </a:cubicBezTo>
                        <a:cubicBezTo>
                          <a:pt x="17" y="297"/>
                          <a:pt x="13" y="297"/>
                          <a:pt x="11" y="295"/>
                        </a:cubicBezTo>
                        <a:cubicBezTo>
                          <a:pt x="3" y="277"/>
                          <a:pt x="15" y="306"/>
                          <a:pt x="5" y="276"/>
                        </a:cubicBezTo>
                        <a:cubicBezTo>
                          <a:pt x="4" y="272"/>
                          <a:pt x="0" y="264"/>
                          <a:pt x="0" y="264"/>
                        </a:cubicBezTo>
                        <a:cubicBezTo>
                          <a:pt x="3" y="253"/>
                          <a:pt x="2" y="248"/>
                          <a:pt x="13" y="243"/>
                        </a:cubicBezTo>
                        <a:cubicBezTo>
                          <a:pt x="20" y="221"/>
                          <a:pt x="17" y="231"/>
                          <a:pt x="24" y="213"/>
                        </a:cubicBezTo>
                        <a:cubicBezTo>
                          <a:pt x="26" y="209"/>
                          <a:pt x="30" y="200"/>
                          <a:pt x="30" y="200"/>
                        </a:cubicBezTo>
                        <a:cubicBezTo>
                          <a:pt x="26" y="192"/>
                          <a:pt x="24" y="191"/>
                          <a:pt x="32" y="181"/>
                        </a:cubicBezTo>
                        <a:cubicBezTo>
                          <a:pt x="36" y="177"/>
                          <a:pt x="43" y="169"/>
                          <a:pt x="43" y="169"/>
                        </a:cubicBezTo>
                        <a:cubicBezTo>
                          <a:pt x="37" y="155"/>
                          <a:pt x="36" y="153"/>
                          <a:pt x="51" y="143"/>
                        </a:cubicBezTo>
                        <a:cubicBezTo>
                          <a:pt x="56" y="140"/>
                          <a:pt x="67" y="135"/>
                          <a:pt x="67" y="135"/>
                        </a:cubicBezTo>
                        <a:cubicBezTo>
                          <a:pt x="73" y="129"/>
                          <a:pt x="75" y="122"/>
                          <a:pt x="81" y="116"/>
                        </a:cubicBezTo>
                        <a:cubicBezTo>
                          <a:pt x="89" y="107"/>
                          <a:pt x="102" y="105"/>
                          <a:pt x="113" y="99"/>
                        </a:cubicBezTo>
                        <a:cubicBezTo>
                          <a:pt x="125" y="85"/>
                          <a:pt x="149" y="76"/>
                          <a:pt x="167" y="67"/>
                        </a:cubicBezTo>
                        <a:cubicBezTo>
                          <a:pt x="174" y="59"/>
                          <a:pt x="175" y="50"/>
                          <a:pt x="188" y="46"/>
                        </a:cubicBezTo>
                        <a:cubicBezTo>
                          <a:pt x="198" y="39"/>
                          <a:pt x="208" y="36"/>
                          <a:pt x="220" y="30"/>
                        </a:cubicBezTo>
                        <a:cubicBezTo>
                          <a:pt x="223" y="28"/>
                          <a:pt x="228" y="25"/>
                          <a:pt x="228" y="25"/>
                        </a:cubicBezTo>
                        <a:cubicBezTo>
                          <a:pt x="237" y="16"/>
                          <a:pt x="245" y="10"/>
                          <a:pt x="258" y="6"/>
                        </a:cubicBezTo>
                        <a:cubicBezTo>
                          <a:pt x="269" y="31"/>
                          <a:pt x="301" y="6"/>
                          <a:pt x="320" y="4"/>
                        </a:cubicBezTo>
                        <a:cubicBezTo>
                          <a:pt x="334" y="3"/>
                          <a:pt x="349" y="3"/>
                          <a:pt x="363" y="2"/>
                        </a:cubicBezTo>
                        <a:cubicBezTo>
                          <a:pt x="369" y="3"/>
                          <a:pt x="376" y="5"/>
                          <a:pt x="382" y="4"/>
                        </a:cubicBezTo>
                        <a:cubicBezTo>
                          <a:pt x="387" y="4"/>
                          <a:pt x="398" y="0"/>
                          <a:pt x="398" y="0"/>
                        </a:cubicBezTo>
                        <a:cubicBezTo>
                          <a:pt x="415" y="8"/>
                          <a:pt x="406" y="16"/>
                          <a:pt x="400" y="30"/>
                        </a:cubicBezTo>
                        <a:cubicBezTo>
                          <a:pt x="398" y="34"/>
                          <a:pt x="384" y="34"/>
                          <a:pt x="384" y="34"/>
                        </a:cubicBezTo>
                        <a:cubicBezTo>
                          <a:pt x="379" y="47"/>
                          <a:pt x="398" y="51"/>
                          <a:pt x="411" y="55"/>
                        </a:cubicBezTo>
                        <a:cubicBezTo>
                          <a:pt x="419" y="72"/>
                          <a:pt x="421" y="79"/>
                          <a:pt x="443" y="84"/>
                        </a:cubicBezTo>
                        <a:cubicBezTo>
                          <a:pt x="461" y="71"/>
                          <a:pt x="435" y="65"/>
                          <a:pt x="468" y="57"/>
                        </a:cubicBezTo>
                        <a:cubicBezTo>
                          <a:pt x="482" y="61"/>
                          <a:pt x="485" y="70"/>
                          <a:pt x="497" y="74"/>
                        </a:cubicBezTo>
                        <a:cubicBezTo>
                          <a:pt x="505" y="76"/>
                          <a:pt x="513" y="78"/>
                          <a:pt x="521" y="80"/>
                        </a:cubicBezTo>
                        <a:cubicBezTo>
                          <a:pt x="524" y="81"/>
                          <a:pt x="529" y="82"/>
                          <a:pt x="529" y="82"/>
                        </a:cubicBezTo>
                        <a:cubicBezTo>
                          <a:pt x="547" y="78"/>
                          <a:pt x="547" y="76"/>
                          <a:pt x="562" y="84"/>
                        </a:cubicBezTo>
                        <a:cubicBezTo>
                          <a:pt x="566" y="95"/>
                          <a:pt x="565" y="86"/>
                          <a:pt x="559" y="97"/>
                        </a:cubicBezTo>
                        <a:cubicBezTo>
                          <a:pt x="557" y="101"/>
                          <a:pt x="554" y="110"/>
                          <a:pt x="554" y="110"/>
                        </a:cubicBezTo>
                        <a:cubicBezTo>
                          <a:pt x="556" y="132"/>
                          <a:pt x="556" y="168"/>
                          <a:pt x="572" y="188"/>
                        </a:cubicBezTo>
                        <a:cubicBezTo>
                          <a:pt x="568" y="198"/>
                          <a:pt x="564" y="208"/>
                          <a:pt x="562" y="219"/>
                        </a:cubicBezTo>
                        <a:cubicBezTo>
                          <a:pt x="564" y="227"/>
                          <a:pt x="569" y="233"/>
                          <a:pt x="572" y="240"/>
                        </a:cubicBezTo>
                        <a:cubicBezTo>
                          <a:pt x="573" y="247"/>
                          <a:pt x="572" y="254"/>
                          <a:pt x="575" y="259"/>
                        </a:cubicBezTo>
                        <a:cubicBezTo>
                          <a:pt x="577" y="263"/>
                          <a:pt x="595" y="272"/>
                          <a:pt x="599" y="283"/>
                        </a:cubicBezTo>
                        <a:cubicBezTo>
                          <a:pt x="594" y="295"/>
                          <a:pt x="603" y="306"/>
                          <a:pt x="618" y="310"/>
                        </a:cubicBezTo>
                        <a:cubicBezTo>
                          <a:pt x="630" y="307"/>
                          <a:pt x="638" y="308"/>
                          <a:pt x="645" y="300"/>
                        </a:cubicBezTo>
                        <a:cubicBezTo>
                          <a:pt x="660" y="302"/>
                          <a:pt x="663" y="303"/>
                          <a:pt x="672" y="293"/>
                        </a:cubicBezTo>
                        <a:cubicBezTo>
                          <a:pt x="675" y="294"/>
                          <a:pt x="679" y="293"/>
                          <a:pt x="680" y="295"/>
                        </a:cubicBezTo>
                        <a:cubicBezTo>
                          <a:pt x="682" y="301"/>
                          <a:pt x="674" y="321"/>
                          <a:pt x="672" y="327"/>
                        </a:cubicBezTo>
                        <a:cubicBezTo>
                          <a:pt x="668" y="340"/>
                          <a:pt x="671" y="326"/>
                          <a:pt x="664" y="340"/>
                        </a:cubicBezTo>
                        <a:cubicBezTo>
                          <a:pt x="652" y="360"/>
                          <a:pt x="646" y="381"/>
                          <a:pt x="621" y="394"/>
                        </a:cubicBezTo>
                        <a:cubicBezTo>
                          <a:pt x="614" y="402"/>
                          <a:pt x="609" y="402"/>
                          <a:pt x="599" y="407"/>
                        </a:cubicBezTo>
                        <a:cubicBezTo>
                          <a:pt x="590" y="418"/>
                          <a:pt x="579" y="429"/>
                          <a:pt x="567" y="439"/>
                        </a:cubicBezTo>
                        <a:cubicBezTo>
                          <a:pt x="560" y="454"/>
                          <a:pt x="555" y="470"/>
                          <a:pt x="548" y="485"/>
                        </a:cubicBezTo>
                        <a:cubicBezTo>
                          <a:pt x="549" y="489"/>
                          <a:pt x="550" y="492"/>
                          <a:pt x="551" y="496"/>
                        </a:cubicBezTo>
                        <a:cubicBezTo>
                          <a:pt x="552" y="500"/>
                          <a:pt x="556" y="508"/>
                          <a:pt x="556" y="508"/>
                        </a:cubicBezTo>
                        <a:cubicBezTo>
                          <a:pt x="559" y="524"/>
                          <a:pt x="562" y="546"/>
                          <a:pt x="576" y="557"/>
                        </a:cubicBezTo>
                        <a:lnTo>
                          <a:pt x="435" y="556"/>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461" name="Freeform 57">
                    <a:extLst>
                      <a:ext uri="{FF2B5EF4-FFF2-40B4-BE49-F238E27FC236}">
                        <a16:creationId xmlns:a16="http://schemas.microsoft.com/office/drawing/2014/main" id="{863F17E4-D02E-F841-8561-8D9EB9B29F87}"/>
                      </a:ext>
                    </a:extLst>
                  </p:cNvPr>
                  <p:cNvSpPr>
                    <a:spLocks/>
                  </p:cNvSpPr>
                  <p:nvPr/>
                </p:nvSpPr>
                <p:spPr bwMode="ltGray">
                  <a:xfrm>
                    <a:off x="1189" y="447"/>
                    <a:ext cx="163" cy="221"/>
                  </a:xfrm>
                  <a:custGeom>
                    <a:avLst/>
                    <a:gdLst>
                      <a:gd name="T0" fmla="*/ 1 w 257"/>
                      <a:gd name="T1" fmla="*/ 1 h 347"/>
                      <a:gd name="T2" fmla="*/ 1 w 257"/>
                      <a:gd name="T3" fmla="*/ 1 h 347"/>
                      <a:gd name="T4" fmla="*/ 1 w 257"/>
                      <a:gd name="T5" fmla="*/ 1 h 347"/>
                      <a:gd name="T6" fmla="*/ 1 w 257"/>
                      <a:gd name="T7" fmla="*/ 1 h 347"/>
                      <a:gd name="T8" fmla="*/ 1 w 257"/>
                      <a:gd name="T9" fmla="*/ 1 h 347"/>
                      <a:gd name="T10" fmla="*/ 1 w 257"/>
                      <a:gd name="T11" fmla="*/ 1 h 347"/>
                      <a:gd name="T12" fmla="*/ 1 w 257"/>
                      <a:gd name="T13" fmla="*/ 1 h 347"/>
                      <a:gd name="T14" fmla="*/ 1 w 257"/>
                      <a:gd name="T15" fmla="*/ 1 h 347"/>
                      <a:gd name="T16" fmla="*/ 1 w 257"/>
                      <a:gd name="T17" fmla="*/ 1 h 347"/>
                      <a:gd name="T18" fmla="*/ 1 w 257"/>
                      <a:gd name="T19" fmla="*/ 1 h 347"/>
                      <a:gd name="T20" fmla="*/ 1 w 257"/>
                      <a:gd name="T21" fmla="*/ 1 h 347"/>
                      <a:gd name="T22" fmla="*/ 1 w 257"/>
                      <a:gd name="T23" fmla="*/ 1 h 347"/>
                      <a:gd name="T24" fmla="*/ 1 w 257"/>
                      <a:gd name="T25" fmla="*/ 1 h 347"/>
                      <a:gd name="T26" fmla="*/ 0 w 257"/>
                      <a:gd name="T27" fmla="*/ 1 h 347"/>
                      <a:gd name="T28" fmla="*/ 1 w 257"/>
                      <a:gd name="T29" fmla="*/ 1 h 347"/>
                      <a:gd name="T30" fmla="*/ 1 w 257"/>
                      <a:gd name="T31" fmla="*/ 1 h 34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 h="347">
                        <a:moveTo>
                          <a:pt x="243" y="347"/>
                        </a:moveTo>
                        <a:lnTo>
                          <a:pt x="233" y="301"/>
                        </a:lnTo>
                        <a:lnTo>
                          <a:pt x="217" y="288"/>
                        </a:lnTo>
                        <a:lnTo>
                          <a:pt x="215" y="269"/>
                        </a:lnTo>
                        <a:lnTo>
                          <a:pt x="209" y="254"/>
                        </a:lnTo>
                        <a:lnTo>
                          <a:pt x="209" y="229"/>
                        </a:lnTo>
                        <a:lnTo>
                          <a:pt x="207" y="214"/>
                        </a:lnTo>
                        <a:lnTo>
                          <a:pt x="228" y="202"/>
                        </a:lnTo>
                        <a:lnTo>
                          <a:pt x="257" y="197"/>
                        </a:lnTo>
                        <a:lnTo>
                          <a:pt x="257" y="136"/>
                        </a:lnTo>
                        <a:cubicBezTo>
                          <a:pt x="209" y="119"/>
                          <a:pt x="13" y="0"/>
                          <a:pt x="54" y="96"/>
                        </a:cubicBezTo>
                        <a:cubicBezTo>
                          <a:pt x="36" y="106"/>
                          <a:pt x="57" y="97"/>
                          <a:pt x="32" y="98"/>
                        </a:cubicBezTo>
                        <a:cubicBezTo>
                          <a:pt x="27" y="99"/>
                          <a:pt x="16" y="102"/>
                          <a:pt x="16" y="102"/>
                        </a:cubicBezTo>
                        <a:lnTo>
                          <a:pt x="0" y="149"/>
                        </a:lnTo>
                        <a:lnTo>
                          <a:pt x="93" y="346"/>
                        </a:lnTo>
                        <a:lnTo>
                          <a:pt x="243" y="347"/>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462" name="Freeform 58">
                    <a:extLst>
                      <a:ext uri="{FF2B5EF4-FFF2-40B4-BE49-F238E27FC236}">
                        <a16:creationId xmlns:a16="http://schemas.microsoft.com/office/drawing/2014/main" id="{E0266CB1-8791-CC49-AE40-00021EDC10EE}"/>
                      </a:ext>
                    </a:extLst>
                  </p:cNvPr>
                  <p:cNvSpPr>
                    <a:spLocks/>
                  </p:cNvSpPr>
                  <p:nvPr/>
                </p:nvSpPr>
                <p:spPr bwMode="ltGray">
                  <a:xfrm>
                    <a:off x="1476" y="611"/>
                    <a:ext cx="7" cy="12"/>
                  </a:xfrm>
                  <a:custGeom>
                    <a:avLst/>
                    <a:gdLst>
                      <a:gd name="T0" fmla="*/ 0 w 19"/>
                      <a:gd name="T1" fmla="*/ 0 h 37"/>
                      <a:gd name="T2" fmla="*/ 0 w 19"/>
                      <a:gd name="T3" fmla="*/ 0 h 37"/>
                      <a:gd name="T4" fmla="*/ 0 w 19"/>
                      <a:gd name="T5" fmla="*/ 0 h 37"/>
                      <a:gd name="T6" fmla="*/ 0 60000 65536"/>
                      <a:gd name="T7" fmla="*/ 0 60000 65536"/>
                      <a:gd name="T8" fmla="*/ 0 60000 65536"/>
                    </a:gdLst>
                    <a:ahLst/>
                    <a:cxnLst>
                      <a:cxn ang="T6">
                        <a:pos x="T0" y="T1"/>
                      </a:cxn>
                      <a:cxn ang="T7">
                        <a:pos x="T2" y="T3"/>
                      </a:cxn>
                      <a:cxn ang="T8">
                        <a:pos x="T4" y="T5"/>
                      </a:cxn>
                    </a:cxnLst>
                    <a:rect l="0" t="0" r="r" b="b"/>
                    <a:pathLst>
                      <a:path w="19" h="37">
                        <a:moveTo>
                          <a:pt x="7" y="25"/>
                        </a:moveTo>
                        <a:cubicBezTo>
                          <a:pt x="0" y="4"/>
                          <a:pt x="12" y="0"/>
                          <a:pt x="19" y="21"/>
                        </a:cubicBezTo>
                        <a:cubicBezTo>
                          <a:pt x="14" y="37"/>
                          <a:pt x="18" y="36"/>
                          <a:pt x="7" y="25"/>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463" name="Freeform 59">
                    <a:extLst>
                      <a:ext uri="{FF2B5EF4-FFF2-40B4-BE49-F238E27FC236}">
                        <a16:creationId xmlns:a16="http://schemas.microsoft.com/office/drawing/2014/main" id="{BE0B505F-4074-3C49-B6D2-104E15CBCE35}"/>
                      </a:ext>
                    </a:extLst>
                  </p:cNvPr>
                  <p:cNvSpPr>
                    <a:spLocks/>
                  </p:cNvSpPr>
                  <p:nvPr/>
                </p:nvSpPr>
                <p:spPr bwMode="ltGray">
                  <a:xfrm>
                    <a:off x="1467" y="497"/>
                    <a:ext cx="9" cy="7"/>
                  </a:xfrm>
                  <a:custGeom>
                    <a:avLst/>
                    <a:gdLst>
                      <a:gd name="T0" fmla="*/ 0 w 22"/>
                      <a:gd name="T1" fmla="*/ 0 h 20"/>
                      <a:gd name="T2" fmla="*/ 0 w 22"/>
                      <a:gd name="T3" fmla="*/ 0 h 20"/>
                      <a:gd name="T4" fmla="*/ 0 w 22"/>
                      <a:gd name="T5" fmla="*/ 0 h 20"/>
                      <a:gd name="T6" fmla="*/ 0 w 22"/>
                      <a:gd name="T7" fmla="*/ 0 h 20"/>
                      <a:gd name="T8" fmla="*/ 0 w 22"/>
                      <a:gd name="T9" fmla="*/ 0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 h="20">
                        <a:moveTo>
                          <a:pt x="12" y="12"/>
                        </a:moveTo>
                        <a:cubicBezTo>
                          <a:pt x="13" y="8"/>
                          <a:pt x="12" y="0"/>
                          <a:pt x="16" y="0"/>
                        </a:cubicBezTo>
                        <a:cubicBezTo>
                          <a:pt x="20" y="0"/>
                          <a:pt x="22" y="8"/>
                          <a:pt x="20" y="12"/>
                        </a:cubicBezTo>
                        <a:cubicBezTo>
                          <a:pt x="18" y="16"/>
                          <a:pt x="12" y="17"/>
                          <a:pt x="8" y="20"/>
                        </a:cubicBezTo>
                        <a:cubicBezTo>
                          <a:pt x="3" y="5"/>
                          <a:pt x="0" y="6"/>
                          <a:pt x="12" y="12"/>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464" name="Freeform 60">
                    <a:extLst>
                      <a:ext uri="{FF2B5EF4-FFF2-40B4-BE49-F238E27FC236}">
                        <a16:creationId xmlns:a16="http://schemas.microsoft.com/office/drawing/2014/main" id="{A11C4DCE-C73B-7E4C-9AF6-693B674AAAC1}"/>
                      </a:ext>
                    </a:extLst>
                  </p:cNvPr>
                  <p:cNvSpPr>
                    <a:spLocks/>
                  </p:cNvSpPr>
                  <p:nvPr/>
                </p:nvSpPr>
                <p:spPr bwMode="ltGray">
                  <a:xfrm>
                    <a:off x="1072" y="357"/>
                    <a:ext cx="25" cy="10"/>
                  </a:xfrm>
                  <a:custGeom>
                    <a:avLst/>
                    <a:gdLst>
                      <a:gd name="T0" fmla="*/ 0 w 57"/>
                      <a:gd name="T1" fmla="*/ 0 h 30"/>
                      <a:gd name="T2" fmla="*/ 0 w 57"/>
                      <a:gd name="T3" fmla="*/ 0 h 30"/>
                      <a:gd name="T4" fmla="*/ 0 w 57"/>
                      <a:gd name="T5" fmla="*/ 0 h 30"/>
                      <a:gd name="T6" fmla="*/ 0 w 57"/>
                      <a:gd name="T7" fmla="*/ 0 h 3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 h="30">
                        <a:moveTo>
                          <a:pt x="24" y="18"/>
                        </a:moveTo>
                        <a:cubicBezTo>
                          <a:pt x="0" y="10"/>
                          <a:pt x="9" y="0"/>
                          <a:pt x="32" y="6"/>
                        </a:cubicBezTo>
                        <a:cubicBezTo>
                          <a:pt x="46" y="15"/>
                          <a:pt x="57" y="23"/>
                          <a:pt x="36" y="30"/>
                        </a:cubicBezTo>
                        <a:cubicBezTo>
                          <a:pt x="21" y="25"/>
                          <a:pt x="24" y="30"/>
                          <a:pt x="24" y="18"/>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465" name="Freeform 61">
                    <a:extLst>
                      <a:ext uri="{FF2B5EF4-FFF2-40B4-BE49-F238E27FC236}">
                        <a16:creationId xmlns:a16="http://schemas.microsoft.com/office/drawing/2014/main" id="{640672BF-F356-684E-B4E1-2161A325F185}"/>
                      </a:ext>
                    </a:extLst>
                  </p:cNvPr>
                  <p:cNvSpPr>
                    <a:spLocks/>
                  </p:cNvSpPr>
                  <p:nvPr/>
                </p:nvSpPr>
                <p:spPr bwMode="ltGray">
                  <a:xfrm>
                    <a:off x="1374" y="265"/>
                    <a:ext cx="295" cy="233"/>
                  </a:xfrm>
                  <a:custGeom>
                    <a:avLst/>
                    <a:gdLst>
                      <a:gd name="T0" fmla="*/ 0 w 693"/>
                      <a:gd name="T1" fmla="*/ 0 h 696"/>
                      <a:gd name="T2" fmla="*/ 0 w 693"/>
                      <a:gd name="T3" fmla="*/ 0 h 696"/>
                      <a:gd name="T4" fmla="*/ 0 w 693"/>
                      <a:gd name="T5" fmla="*/ 0 h 696"/>
                      <a:gd name="T6" fmla="*/ 0 w 693"/>
                      <a:gd name="T7" fmla="*/ 0 h 696"/>
                      <a:gd name="T8" fmla="*/ 0 w 693"/>
                      <a:gd name="T9" fmla="*/ 0 h 696"/>
                      <a:gd name="T10" fmla="*/ 0 w 693"/>
                      <a:gd name="T11" fmla="*/ 0 h 696"/>
                      <a:gd name="T12" fmla="*/ 0 w 693"/>
                      <a:gd name="T13" fmla="*/ 0 h 696"/>
                      <a:gd name="T14" fmla="*/ 0 w 693"/>
                      <a:gd name="T15" fmla="*/ 0 h 696"/>
                      <a:gd name="T16" fmla="*/ 0 w 693"/>
                      <a:gd name="T17" fmla="*/ 0 h 696"/>
                      <a:gd name="T18" fmla="*/ 0 w 693"/>
                      <a:gd name="T19" fmla="*/ 0 h 696"/>
                      <a:gd name="T20" fmla="*/ 0 w 693"/>
                      <a:gd name="T21" fmla="*/ 0 h 696"/>
                      <a:gd name="T22" fmla="*/ 0 w 693"/>
                      <a:gd name="T23" fmla="*/ 0 h 696"/>
                      <a:gd name="T24" fmla="*/ 0 w 693"/>
                      <a:gd name="T25" fmla="*/ 0 h 696"/>
                      <a:gd name="T26" fmla="*/ 0 w 693"/>
                      <a:gd name="T27" fmla="*/ 0 h 696"/>
                      <a:gd name="T28" fmla="*/ 0 w 693"/>
                      <a:gd name="T29" fmla="*/ 0 h 696"/>
                      <a:gd name="T30" fmla="*/ 0 w 693"/>
                      <a:gd name="T31" fmla="*/ 0 h 696"/>
                      <a:gd name="T32" fmla="*/ 0 w 693"/>
                      <a:gd name="T33" fmla="*/ 0 h 696"/>
                      <a:gd name="T34" fmla="*/ 0 w 693"/>
                      <a:gd name="T35" fmla="*/ 0 h 696"/>
                      <a:gd name="T36" fmla="*/ 0 w 693"/>
                      <a:gd name="T37" fmla="*/ 0 h 696"/>
                      <a:gd name="T38" fmla="*/ 0 w 693"/>
                      <a:gd name="T39" fmla="*/ 0 h 696"/>
                      <a:gd name="T40" fmla="*/ 0 w 693"/>
                      <a:gd name="T41" fmla="*/ 0 h 696"/>
                      <a:gd name="T42" fmla="*/ 0 w 693"/>
                      <a:gd name="T43" fmla="*/ 0 h 696"/>
                      <a:gd name="T44" fmla="*/ 0 w 693"/>
                      <a:gd name="T45" fmla="*/ 0 h 696"/>
                      <a:gd name="T46" fmla="*/ 0 w 693"/>
                      <a:gd name="T47" fmla="*/ 0 h 696"/>
                      <a:gd name="T48" fmla="*/ 0 w 693"/>
                      <a:gd name="T49" fmla="*/ 0 h 696"/>
                      <a:gd name="T50" fmla="*/ 0 w 693"/>
                      <a:gd name="T51" fmla="*/ 0 h 696"/>
                      <a:gd name="T52" fmla="*/ 0 w 693"/>
                      <a:gd name="T53" fmla="*/ 0 h 696"/>
                      <a:gd name="T54" fmla="*/ 0 w 693"/>
                      <a:gd name="T55" fmla="*/ 0 h 696"/>
                      <a:gd name="T56" fmla="*/ 0 w 693"/>
                      <a:gd name="T57" fmla="*/ 0 h 696"/>
                      <a:gd name="T58" fmla="*/ 0 w 693"/>
                      <a:gd name="T59" fmla="*/ 0 h 696"/>
                      <a:gd name="T60" fmla="*/ 0 w 693"/>
                      <a:gd name="T61" fmla="*/ 0 h 696"/>
                      <a:gd name="T62" fmla="*/ 0 w 693"/>
                      <a:gd name="T63" fmla="*/ 0 h 696"/>
                      <a:gd name="T64" fmla="*/ 0 w 693"/>
                      <a:gd name="T65" fmla="*/ 0 h 696"/>
                      <a:gd name="T66" fmla="*/ 0 w 693"/>
                      <a:gd name="T67" fmla="*/ 0 h 696"/>
                      <a:gd name="T68" fmla="*/ 0 w 693"/>
                      <a:gd name="T69" fmla="*/ 0 h 696"/>
                      <a:gd name="T70" fmla="*/ 0 w 693"/>
                      <a:gd name="T71" fmla="*/ 0 h 69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93" h="696">
                        <a:moveTo>
                          <a:pt x="541" y="460"/>
                        </a:moveTo>
                        <a:lnTo>
                          <a:pt x="473" y="464"/>
                        </a:lnTo>
                        <a:lnTo>
                          <a:pt x="441" y="452"/>
                        </a:lnTo>
                        <a:lnTo>
                          <a:pt x="393" y="452"/>
                        </a:lnTo>
                        <a:cubicBezTo>
                          <a:pt x="365" y="448"/>
                          <a:pt x="360" y="444"/>
                          <a:pt x="337" y="436"/>
                        </a:cubicBezTo>
                        <a:cubicBezTo>
                          <a:pt x="336" y="432"/>
                          <a:pt x="330" y="413"/>
                          <a:pt x="325" y="412"/>
                        </a:cubicBezTo>
                        <a:cubicBezTo>
                          <a:pt x="317" y="411"/>
                          <a:pt x="301" y="420"/>
                          <a:pt x="301" y="420"/>
                        </a:cubicBezTo>
                        <a:cubicBezTo>
                          <a:pt x="289" y="412"/>
                          <a:pt x="277" y="408"/>
                          <a:pt x="265" y="400"/>
                        </a:cubicBezTo>
                        <a:cubicBezTo>
                          <a:pt x="252" y="380"/>
                          <a:pt x="256" y="356"/>
                          <a:pt x="233" y="348"/>
                        </a:cubicBezTo>
                        <a:cubicBezTo>
                          <a:pt x="217" y="372"/>
                          <a:pt x="221" y="392"/>
                          <a:pt x="237" y="416"/>
                        </a:cubicBezTo>
                        <a:cubicBezTo>
                          <a:pt x="234" y="428"/>
                          <a:pt x="228" y="445"/>
                          <a:pt x="237" y="444"/>
                        </a:cubicBezTo>
                        <a:cubicBezTo>
                          <a:pt x="247" y="443"/>
                          <a:pt x="261" y="428"/>
                          <a:pt x="261" y="428"/>
                        </a:cubicBezTo>
                        <a:cubicBezTo>
                          <a:pt x="258" y="450"/>
                          <a:pt x="243" y="475"/>
                          <a:pt x="269" y="484"/>
                        </a:cubicBezTo>
                        <a:cubicBezTo>
                          <a:pt x="277" y="479"/>
                          <a:pt x="288" y="476"/>
                          <a:pt x="293" y="468"/>
                        </a:cubicBezTo>
                        <a:cubicBezTo>
                          <a:pt x="302" y="454"/>
                          <a:pt x="303" y="446"/>
                          <a:pt x="317" y="436"/>
                        </a:cubicBezTo>
                        <a:cubicBezTo>
                          <a:pt x="315" y="448"/>
                          <a:pt x="306" y="467"/>
                          <a:pt x="321" y="476"/>
                        </a:cubicBezTo>
                        <a:cubicBezTo>
                          <a:pt x="328" y="480"/>
                          <a:pt x="345" y="484"/>
                          <a:pt x="345" y="484"/>
                        </a:cubicBezTo>
                        <a:cubicBezTo>
                          <a:pt x="382" y="472"/>
                          <a:pt x="347" y="527"/>
                          <a:pt x="333" y="536"/>
                        </a:cubicBezTo>
                        <a:cubicBezTo>
                          <a:pt x="330" y="540"/>
                          <a:pt x="329" y="545"/>
                          <a:pt x="325" y="548"/>
                        </a:cubicBezTo>
                        <a:cubicBezTo>
                          <a:pt x="322" y="551"/>
                          <a:pt x="316" y="549"/>
                          <a:pt x="313" y="552"/>
                        </a:cubicBezTo>
                        <a:cubicBezTo>
                          <a:pt x="300" y="565"/>
                          <a:pt x="320" y="575"/>
                          <a:pt x="293" y="584"/>
                        </a:cubicBezTo>
                        <a:cubicBezTo>
                          <a:pt x="286" y="595"/>
                          <a:pt x="272" y="610"/>
                          <a:pt x="261" y="616"/>
                        </a:cubicBezTo>
                        <a:cubicBezTo>
                          <a:pt x="254" y="620"/>
                          <a:pt x="245" y="621"/>
                          <a:pt x="237" y="624"/>
                        </a:cubicBezTo>
                        <a:cubicBezTo>
                          <a:pt x="233" y="625"/>
                          <a:pt x="225" y="628"/>
                          <a:pt x="225" y="628"/>
                        </a:cubicBezTo>
                        <a:cubicBezTo>
                          <a:pt x="215" y="659"/>
                          <a:pt x="212" y="652"/>
                          <a:pt x="173" y="656"/>
                        </a:cubicBezTo>
                        <a:cubicBezTo>
                          <a:pt x="140" y="667"/>
                          <a:pt x="132" y="687"/>
                          <a:pt x="97" y="696"/>
                        </a:cubicBezTo>
                        <a:cubicBezTo>
                          <a:pt x="77" y="691"/>
                          <a:pt x="75" y="687"/>
                          <a:pt x="81" y="668"/>
                        </a:cubicBezTo>
                        <a:cubicBezTo>
                          <a:pt x="77" y="646"/>
                          <a:pt x="72" y="639"/>
                          <a:pt x="77" y="616"/>
                        </a:cubicBezTo>
                        <a:cubicBezTo>
                          <a:pt x="73" y="598"/>
                          <a:pt x="71" y="587"/>
                          <a:pt x="61" y="572"/>
                        </a:cubicBezTo>
                        <a:cubicBezTo>
                          <a:pt x="58" y="551"/>
                          <a:pt x="51" y="543"/>
                          <a:pt x="45" y="524"/>
                        </a:cubicBezTo>
                        <a:cubicBezTo>
                          <a:pt x="52" y="502"/>
                          <a:pt x="58" y="496"/>
                          <a:pt x="49" y="472"/>
                        </a:cubicBezTo>
                        <a:cubicBezTo>
                          <a:pt x="46" y="463"/>
                          <a:pt x="33" y="448"/>
                          <a:pt x="33" y="448"/>
                        </a:cubicBezTo>
                        <a:cubicBezTo>
                          <a:pt x="42" y="422"/>
                          <a:pt x="42" y="408"/>
                          <a:pt x="33" y="380"/>
                        </a:cubicBezTo>
                        <a:cubicBezTo>
                          <a:pt x="49" y="369"/>
                          <a:pt x="48" y="362"/>
                          <a:pt x="53" y="344"/>
                        </a:cubicBezTo>
                        <a:cubicBezTo>
                          <a:pt x="47" y="327"/>
                          <a:pt x="49" y="308"/>
                          <a:pt x="33" y="332"/>
                        </a:cubicBezTo>
                        <a:cubicBezTo>
                          <a:pt x="40" y="353"/>
                          <a:pt x="29" y="374"/>
                          <a:pt x="17" y="392"/>
                        </a:cubicBezTo>
                        <a:cubicBezTo>
                          <a:pt x="6" y="360"/>
                          <a:pt x="10" y="340"/>
                          <a:pt x="13" y="304"/>
                        </a:cubicBezTo>
                        <a:cubicBezTo>
                          <a:pt x="44" y="314"/>
                          <a:pt x="54" y="289"/>
                          <a:pt x="81" y="280"/>
                        </a:cubicBezTo>
                        <a:cubicBezTo>
                          <a:pt x="94" y="261"/>
                          <a:pt x="85" y="242"/>
                          <a:pt x="105" y="228"/>
                        </a:cubicBezTo>
                        <a:cubicBezTo>
                          <a:pt x="108" y="220"/>
                          <a:pt x="110" y="212"/>
                          <a:pt x="113" y="204"/>
                        </a:cubicBezTo>
                        <a:cubicBezTo>
                          <a:pt x="116" y="196"/>
                          <a:pt x="89" y="196"/>
                          <a:pt x="89" y="196"/>
                        </a:cubicBezTo>
                        <a:cubicBezTo>
                          <a:pt x="81" y="221"/>
                          <a:pt x="58" y="211"/>
                          <a:pt x="37" y="204"/>
                        </a:cubicBezTo>
                        <a:cubicBezTo>
                          <a:pt x="33" y="207"/>
                          <a:pt x="30" y="213"/>
                          <a:pt x="25" y="212"/>
                        </a:cubicBezTo>
                        <a:cubicBezTo>
                          <a:pt x="16" y="210"/>
                          <a:pt x="1" y="196"/>
                          <a:pt x="1" y="196"/>
                        </a:cubicBezTo>
                        <a:cubicBezTo>
                          <a:pt x="4" y="186"/>
                          <a:pt x="4" y="174"/>
                          <a:pt x="9" y="164"/>
                        </a:cubicBezTo>
                        <a:cubicBezTo>
                          <a:pt x="13" y="155"/>
                          <a:pt x="25" y="140"/>
                          <a:pt x="25" y="140"/>
                        </a:cubicBezTo>
                        <a:cubicBezTo>
                          <a:pt x="0" y="132"/>
                          <a:pt x="25" y="128"/>
                          <a:pt x="37" y="124"/>
                        </a:cubicBezTo>
                        <a:cubicBezTo>
                          <a:pt x="58" y="131"/>
                          <a:pt x="75" y="116"/>
                          <a:pt x="97" y="112"/>
                        </a:cubicBezTo>
                        <a:cubicBezTo>
                          <a:pt x="135" y="87"/>
                          <a:pt x="159" y="122"/>
                          <a:pt x="197" y="132"/>
                        </a:cubicBezTo>
                        <a:cubicBezTo>
                          <a:pt x="205" y="129"/>
                          <a:pt x="213" y="127"/>
                          <a:pt x="221" y="124"/>
                        </a:cubicBezTo>
                        <a:cubicBezTo>
                          <a:pt x="225" y="123"/>
                          <a:pt x="226" y="147"/>
                          <a:pt x="233" y="120"/>
                        </a:cubicBezTo>
                        <a:lnTo>
                          <a:pt x="229" y="64"/>
                        </a:lnTo>
                        <a:lnTo>
                          <a:pt x="209" y="40"/>
                        </a:lnTo>
                        <a:cubicBezTo>
                          <a:pt x="243" y="21"/>
                          <a:pt x="240" y="21"/>
                          <a:pt x="261" y="0"/>
                        </a:cubicBezTo>
                        <a:cubicBezTo>
                          <a:pt x="297" y="16"/>
                          <a:pt x="333" y="32"/>
                          <a:pt x="369" y="48"/>
                        </a:cubicBezTo>
                        <a:cubicBezTo>
                          <a:pt x="373" y="50"/>
                          <a:pt x="361" y="44"/>
                          <a:pt x="357" y="44"/>
                        </a:cubicBezTo>
                        <a:cubicBezTo>
                          <a:pt x="349" y="45"/>
                          <a:pt x="333" y="52"/>
                          <a:pt x="333" y="52"/>
                        </a:cubicBezTo>
                        <a:cubicBezTo>
                          <a:pt x="322" y="68"/>
                          <a:pt x="318" y="71"/>
                          <a:pt x="329" y="88"/>
                        </a:cubicBezTo>
                        <a:cubicBezTo>
                          <a:pt x="308" y="119"/>
                          <a:pt x="323" y="118"/>
                          <a:pt x="333" y="148"/>
                        </a:cubicBezTo>
                        <a:cubicBezTo>
                          <a:pt x="320" y="157"/>
                          <a:pt x="314" y="167"/>
                          <a:pt x="301" y="176"/>
                        </a:cubicBezTo>
                        <a:cubicBezTo>
                          <a:pt x="306" y="213"/>
                          <a:pt x="303" y="213"/>
                          <a:pt x="337" y="220"/>
                        </a:cubicBezTo>
                        <a:cubicBezTo>
                          <a:pt x="358" y="216"/>
                          <a:pt x="368" y="214"/>
                          <a:pt x="361" y="192"/>
                        </a:cubicBezTo>
                        <a:cubicBezTo>
                          <a:pt x="362" y="177"/>
                          <a:pt x="362" y="162"/>
                          <a:pt x="365" y="148"/>
                        </a:cubicBezTo>
                        <a:cubicBezTo>
                          <a:pt x="366" y="143"/>
                          <a:pt x="369" y="133"/>
                          <a:pt x="373" y="136"/>
                        </a:cubicBezTo>
                        <a:cubicBezTo>
                          <a:pt x="379" y="140"/>
                          <a:pt x="376" y="149"/>
                          <a:pt x="377" y="156"/>
                        </a:cubicBezTo>
                        <a:cubicBezTo>
                          <a:pt x="404" y="147"/>
                          <a:pt x="409" y="116"/>
                          <a:pt x="417" y="92"/>
                        </a:cubicBezTo>
                        <a:cubicBezTo>
                          <a:pt x="422" y="76"/>
                          <a:pt x="453" y="74"/>
                          <a:pt x="465" y="72"/>
                        </a:cubicBezTo>
                        <a:cubicBezTo>
                          <a:pt x="472" y="92"/>
                          <a:pt x="477" y="93"/>
                          <a:pt x="497" y="88"/>
                        </a:cubicBezTo>
                        <a:cubicBezTo>
                          <a:pt x="512" y="78"/>
                          <a:pt x="515" y="74"/>
                          <a:pt x="509" y="56"/>
                        </a:cubicBezTo>
                        <a:cubicBezTo>
                          <a:pt x="523" y="46"/>
                          <a:pt x="517" y="46"/>
                          <a:pt x="529" y="52"/>
                        </a:cubicBezTo>
                        <a:lnTo>
                          <a:pt x="693" y="72"/>
                        </a:lnTo>
                        <a:lnTo>
                          <a:pt x="541" y="46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466" name="Freeform 62">
                    <a:extLst>
                      <a:ext uri="{FF2B5EF4-FFF2-40B4-BE49-F238E27FC236}">
                        <a16:creationId xmlns:a16="http://schemas.microsoft.com/office/drawing/2014/main" id="{961479D9-2E3B-244E-A72D-FADFFB912557}"/>
                      </a:ext>
                    </a:extLst>
                  </p:cNvPr>
                  <p:cNvSpPr>
                    <a:spLocks/>
                  </p:cNvSpPr>
                  <p:nvPr/>
                </p:nvSpPr>
                <p:spPr bwMode="ltGray">
                  <a:xfrm>
                    <a:off x="1173" y="247"/>
                    <a:ext cx="591" cy="95"/>
                  </a:xfrm>
                  <a:custGeom>
                    <a:avLst/>
                    <a:gdLst>
                      <a:gd name="T0" fmla="*/ 1 w 931"/>
                      <a:gd name="T1" fmla="*/ 0 h 149"/>
                      <a:gd name="T2" fmla="*/ 1 w 931"/>
                      <a:gd name="T3" fmla="*/ 1 h 149"/>
                      <a:gd name="T4" fmla="*/ 1 w 931"/>
                      <a:gd name="T5" fmla="*/ 1 h 149"/>
                      <a:gd name="T6" fmla="*/ 1 w 931"/>
                      <a:gd name="T7" fmla="*/ 1 h 149"/>
                      <a:gd name="T8" fmla="*/ 1 w 931"/>
                      <a:gd name="T9" fmla="*/ 1 h 149"/>
                      <a:gd name="T10" fmla="*/ 0 w 931"/>
                      <a:gd name="T11" fmla="*/ 1 h 149"/>
                      <a:gd name="T12" fmla="*/ 1 w 931"/>
                      <a:gd name="T13" fmla="*/ 1 h 149"/>
                      <a:gd name="T14" fmla="*/ 1 w 931"/>
                      <a:gd name="T15" fmla="*/ 1 h 149"/>
                      <a:gd name="T16" fmla="*/ 1 w 931"/>
                      <a:gd name="T17" fmla="*/ 1 h 149"/>
                      <a:gd name="T18" fmla="*/ 1 w 931"/>
                      <a:gd name="T19" fmla="*/ 1 h 149"/>
                      <a:gd name="T20" fmla="*/ 1 w 931"/>
                      <a:gd name="T21" fmla="*/ 1 h 149"/>
                      <a:gd name="T22" fmla="*/ 1 w 931"/>
                      <a:gd name="T23" fmla="*/ 1 h 149"/>
                      <a:gd name="T24" fmla="*/ 1 w 931"/>
                      <a:gd name="T25" fmla="*/ 1 h 149"/>
                      <a:gd name="T26" fmla="*/ 1 w 931"/>
                      <a:gd name="T27" fmla="*/ 1 h 149"/>
                      <a:gd name="T28" fmla="*/ 1 w 931"/>
                      <a:gd name="T29" fmla="*/ 1 h 149"/>
                      <a:gd name="T30" fmla="*/ 1 w 931"/>
                      <a:gd name="T31" fmla="*/ 1 h 149"/>
                      <a:gd name="T32" fmla="*/ 1 w 931"/>
                      <a:gd name="T33" fmla="*/ 1 h 149"/>
                      <a:gd name="T34" fmla="*/ 1 w 931"/>
                      <a:gd name="T35" fmla="*/ 1 h 149"/>
                      <a:gd name="T36" fmla="*/ 1 w 931"/>
                      <a:gd name="T37" fmla="*/ 1 h 149"/>
                      <a:gd name="T38" fmla="*/ 1 w 931"/>
                      <a:gd name="T39" fmla="*/ 1 h 149"/>
                      <a:gd name="T40" fmla="*/ 1 w 931"/>
                      <a:gd name="T41" fmla="*/ 1 h 149"/>
                      <a:gd name="T42" fmla="*/ 1 w 931"/>
                      <a:gd name="T43" fmla="*/ 1 h 149"/>
                      <a:gd name="T44" fmla="*/ 1 w 931"/>
                      <a:gd name="T45" fmla="*/ 1 h 149"/>
                      <a:gd name="T46" fmla="*/ 1 w 931"/>
                      <a:gd name="T47" fmla="*/ 1 h 149"/>
                      <a:gd name="T48" fmla="*/ 1 w 931"/>
                      <a:gd name="T49" fmla="*/ 1 h 149"/>
                      <a:gd name="T50" fmla="*/ 1 w 931"/>
                      <a:gd name="T51" fmla="*/ 1 h 149"/>
                      <a:gd name="T52" fmla="*/ 1 w 931"/>
                      <a:gd name="T53" fmla="*/ 1 h 149"/>
                      <a:gd name="T54" fmla="*/ 1 w 931"/>
                      <a:gd name="T55" fmla="*/ 1 h 149"/>
                      <a:gd name="T56" fmla="*/ 1 w 931"/>
                      <a:gd name="T57" fmla="*/ 1 h 149"/>
                      <a:gd name="T58" fmla="*/ 1 w 931"/>
                      <a:gd name="T59" fmla="*/ 1 h 149"/>
                      <a:gd name="T60" fmla="*/ 1 w 931"/>
                      <a:gd name="T61" fmla="*/ 1 h 149"/>
                      <a:gd name="T62" fmla="*/ 1 w 931"/>
                      <a:gd name="T63" fmla="*/ 1 h 149"/>
                      <a:gd name="T64" fmla="*/ 1 w 931"/>
                      <a:gd name="T65" fmla="*/ 1 h 149"/>
                      <a:gd name="T66" fmla="*/ 1 w 931"/>
                      <a:gd name="T67" fmla="*/ 1 h 149"/>
                      <a:gd name="T68" fmla="*/ 1 w 931"/>
                      <a:gd name="T69" fmla="*/ 1 h 149"/>
                      <a:gd name="T70" fmla="*/ 1 w 931"/>
                      <a:gd name="T71" fmla="*/ 1 h 149"/>
                      <a:gd name="T72" fmla="*/ 1 w 931"/>
                      <a:gd name="T73" fmla="*/ 1 h 14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931" h="149">
                        <a:moveTo>
                          <a:pt x="794" y="84"/>
                        </a:moveTo>
                        <a:cubicBezTo>
                          <a:pt x="813" y="72"/>
                          <a:pt x="931" y="14"/>
                          <a:pt x="825" y="0"/>
                        </a:cubicBezTo>
                        <a:lnTo>
                          <a:pt x="159" y="0"/>
                        </a:lnTo>
                        <a:cubicBezTo>
                          <a:pt x="149" y="12"/>
                          <a:pt x="162" y="18"/>
                          <a:pt x="143" y="29"/>
                        </a:cubicBezTo>
                        <a:cubicBezTo>
                          <a:pt x="130" y="44"/>
                          <a:pt x="133" y="39"/>
                          <a:pt x="116" y="48"/>
                        </a:cubicBezTo>
                        <a:cubicBezTo>
                          <a:pt x="108" y="46"/>
                          <a:pt x="100" y="44"/>
                          <a:pt x="91" y="42"/>
                        </a:cubicBezTo>
                        <a:cubicBezTo>
                          <a:pt x="89" y="41"/>
                          <a:pt x="83" y="40"/>
                          <a:pt x="83" y="40"/>
                        </a:cubicBezTo>
                        <a:cubicBezTo>
                          <a:pt x="76" y="40"/>
                          <a:pt x="68" y="39"/>
                          <a:pt x="62" y="42"/>
                        </a:cubicBezTo>
                        <a:cubicBezTo>
                          <a:pt x="54" y="45"/>
                          <a:pt x="46" y="61"/>
                          <a:pt x="38" y="67"/>
                        </a:cubicBezTo>
                        <a:cubicBezTo>
                          <a:pt x="32" y="71"/>
                          <a:pt x="27" y="74"/>
                          <a:pt x="22" y="77"/>
                        </a:cubicBezTo>
                        <a:cubicBezTo>
                          <a:pt x="16" y="81"/>
                          <a:pt x="5" y="86"/>
                          <a:pt x="5" y="86"/>
                        </a:cubicBezTo>
                        <a:cubicBezTo>
                          <a:pt x="9" y="95"/>
                          <a:pt x="7" y="97"/>
                          <a:pt x="0" y="105"/>
                        </a:cubicBezTo>
                        <a:cubicBezTo>
                          <a:pt x="17" y="107"/>
                          <a:pt x="22" y="107"/>
                          <a:pt x="16" y="120"/>
                        </a:cubicBezTo>
                        <a:cubicBezTo>
                          <a:pt x="27" y="122"/>
                          <a:pt x="48" y="116"/>
                          <a:pt x="59" y="115"/>
                        </a:cubicBezTo>
                        <a:cubicBezTo>
                          <a:pt x="71" y="112"/>
                          <a:pt x="73" y="117"/>
                          <a:pt x="83" y="111"/>
                        </a:cubicBezTo>
                        <a:cubicBezTo>
                          <a:pt x="89" y="96"/>
                          <a:pt x="83" y="100"/>
                          <a:pt x="97" y="96"/>
                        </a:cubicBezTo>
                        <a:cubicBezTo>
                          <a:pt x="100" y="94"/>
                          <a:pt x="103" y="93"/>
                          <a:pt x="105" y="90"/>
                        </a:cubicBezTo>
                        <a:cubicBezTo>
                          <a:pt x="106" y="88"/>
                          <a:pt x="106" y="85"/>
                          <a:pt x="108" y="84"/>
                        </a:cubicBezTo>
                        <a:cubicBezTo>
                          <a:pt x="112" y="80"/>
                          <a:pt x="140" y="69"/>
                          <a:pt x="148" y="67"/>
                        </a:cubicBezTo>
                        <a:cubicBezTo>
                          <a:pt x="160" y="52"/>
                          <a:pt x="153" y="56"/>
                          <a:pt x="167" y="52"/>
                        </a:cubicBezTo>
                        <a:cubicBezTo>
                          <a:pt x="178" y="55"/>
                          <a:pt x="179" y="62"/>
                          <a:pt x="191" y="58"/>
                        </a:cubicBezTo>
                        <a:cubicBezTo>
                          <a:pt x="199" y="52"/>
                          <a:pt x="206" y="51"/>
                          <a:pt x="215" y="46"/>
                        </a:cubicBezTo>
                        <a:cubicBezTo>
                          <a:pt x="226" y="58"/>
                          <a:pt x="217" y="46"/>
                          <a:pt x="223" y="69"/>
                        </a:cubicBezTo>
                        <a:cubicBezTo>
                          <a:pt x="226" y="79"/>
                          <a:pt x="233" y="85"/>
                          <a:pt x="237" y="94"/>
                        </a:cubicBezTo>
                        <a:cubicBezTo>
                          <a:pt x="227" y="100"/>
                          <a:pt x="229" y="104"/>
                          <a:pt x="218" y="107"/>
                        </a:cubicBezTo>
                        <a:cubicBezTo>
                          <a:pt x="207" y="120"/>
                          <a:pt x="203" y="113"/>
                          <a:pt x="188" y="109"/>
                        </a:cubicBezTo>
                        <a:cubicBezTo>
                          <a:pt x="191" y="117"/>
                          <a:pt x="200" y="127"/>
                          <a:pt x="210" y="132"/>
                        </a:cubicBezTo>
                        <a:cubicBezTo>
                          <a:pt x="218" y="114"/>
                          <a:pt x="211" y="122"/>
                          <a:pt x="231" y="113"/>
                        </a:cubicBezTo>
                        <a:cubicBezTo>
                          <a:pt x="237" y="111"/>
                          <a:pt x="248" y="105"/>
                          <a:pt x="248" y="105"/>
                        </a:cubicBezTo>
                        <a:cubicBezTo>
                          <a:pt x="248" y="100"/>
                          <a:pt x="246" y="94"/>
                          <a:pt x="250" y="90"/>
                        </a:cubicBezTo>
                        <a:cubicBezTo>
                          <a:pt x="253" y="88"/>
                          <a:pt x="254" y="96"/>
                          <a:pt x="258" y="96"/>
                        </a:cubicBezTo>
                        <a:cubicBezTo>
                          <a:pt x="262" y="97"/>
                          <a:pt x="264" y="94"/>
                          <a:pt x="266" y="92"/>
                        </a:cubicBezTo>
                        <a:cubicBezTo>
                          <a:pt x="262" y="82"/>
                          <a:pt x="252" y="77"/>
                          <a:pt x="248" y="67"/>
                        </a:cubicBezTo>
                        <a:cubicBezTo>
                          <a:pt x="250" y="63"/>
                          <a:pt x="255" y="58"/>
                          <a:pt x="253" y="54"/>
                        </a:cubicBezTo>
                        <a:cubicBezTo>
                          <a:pt x="251" y="50"/>
                          <a:pt x="248" y="42"/>
                          <a:pt x="248" y="42"/>
                        </a:cubicBezTo>
                        <a:cubicBezTo>
                          <a:pt x="256" y="32"/>
                          <a:pt x="259" y="35"/>
                          <a:pt x="266" y="44"/>
                        </a:cubicBezTo>
                        <a:cubicBezTo>
                          <a:pt x="270" y="56"/>
                          <a:pt x="276" y="61"/>
                          <a:pt x="285" y="71"/>
                        </a:cubicBezTo>
                        <a:cubicBezTo>
                          <a:pt x="281" y="81"/>
                          <a:pt x="289" y="82"/>
                          <a:pt x="277" y="88"/>
                        </a:cubicBezTo>
                        <a:cubicBezTo>
                          <a:pt x="262" y="106"/>
                          <a:pt x="278" y="83"/>
                          <a:pt x="274" y="101"/>
                        </a:cubicBezTo>
                        <a:cubicBezTo>
                          <a:pt x="274" y="105"/>
                          <a:pt x="268" y="109"/>
                          <a:pt x="266" y="113"/>
                        </a:cubicBezTo>
                        <a:cubicBezTo>
                          <a:pt x="270" y="122"/>
                          <a:pt x="268" y="125"/>
                          <a:pt x="261" y="132"/>
                        </a:cubicBezTo>
                        <a:cubicBezTo>
                          <a:pt x="268" y="149"/>
                          <a:pt x="282" y="134"/>
                          <a:pt x="296" y="130"/>
                        </a:cubicBezTo>
                        <a:cubicBezTo>
                          <a:pt x="299" y="122"/>
                          <a:pt x="295" y="119"/>
                          <a:pt x="299" y="111"/>
                        </a:cubicBezTo>
                        <a:cubicBezTo>
                          <a:pt x="296" y="105"/>
                          <a:pt x="288" y="97"/>
                          <a:pt x="299" y="92"/>
                        </a:cubicBezTo>
                        <a:cubicBezTo>
                          <a:pt x="303" y="90"/>
                          <a:pt x="315" y="88"/>
                          <a:pt x="315" y="88"/>
                        </a:cubicBezTo>
                        <a:cubicBezTo>
                          <a:pt x="326" y="91"/>
                          <a:pt x="325" y="95"/>
                          <a:pt x="331" y="103"/>
                        </a:cubicBezTo>
                        <a:cubicBezTo>
                          <a:pt x="339" y="84"/>
                          <a:pt x="331" y="90"/>
                          <a:pt x="361" y="92"/>
                        </a:cubicBezTo>
                        <a:cubicBezTo>
                          <a:pt x="355" y="76"/>
                          <a:pt x="365" y="76"/>
                          <a:pt x="382" y="73"/>
                        </a:cubicBezTo>
                        <a:cubicBezTo>
                          <a:pt x="383" y="71"/>
                          <a:pt x="387" y="57"/>
                          <a:pt x="393" y="54"/>
                        </a:cubicBezTo>
                        <a:cubicBezTo>
                          <a:pt x="398" y="52"/>
                          <a:pt x="409" y="50"/>
                          <a:pt x="409" y="50"/>
                        </a:cubicBezTo>
                        <a:cubicBezTo>
                          <a:pt x="430" y="54"/>
                          <a:pt x="413" y="58"/>
                          <a:pt x="431" y="63"/>
                        </a:cubicBezTo>
                        <a:cubicBezTo>
                          <a:pt x="433" y="61"/>
                          <a:pt x="435" y="57"/>
                          <a:pt x="439" y="56"/>
                        </a:cubicBezTo>
                        <a:cubicBezTo>
                          <a:pt x="445" y="55"/>
                          <a:pt x="452" y="61"/>
                          <a:pt x="457" y="58"/>
                        </a:cubicBezTo>
                        <a:cubicBezTo>
                          <a:pt x="461" y="57"/>
                          <a:pt x="457" y="52"/>
                          <a:pt x="455" y="50"/>
                        </a:cubicBezTo>
                        <a:cubicBezTo>
                          <a:pt x="451" y="47"/>
                          <a:pt x="444" y="47"/>
                          <a:pt x="439" y="46"/>
                        </a:cubicBezTo>
                        <a:cubicBezTo>
                          <a:pt x="436" y="45"/>
                          <a:pt x="431" y="44"/>
                          <a:pt x="431" y="44"/>
                        </a:cubicBezTo>
                        <a:cubicBezTo>
                          <a:pt x="440" y="38"/>
                          <a:pt x="443" y="36"/>
                          <a:pt x="455" y="40"/>
                        </a:cubicBezTo>
                        <a:cubicBezTo>
                          <a:pt x="461" y="38"/>
                          <a:pt x="467" y="35"/>
                          <a:pt x="474" y="35"/>
                        </a:cubicBezTo>
                        <a:cubicBezTo>
                          <a:pt x="483" y="36"/>
                          <a:pt x="511" y="43"/>
                          <a:pt x="519" y="46"/>
                        </a:cubicBezTo>
                        <a:cubicBezTo>
                          <a:pt x="527" y="49"/>
                          <a:pt x="544" y="54"/>
                          <a:pt x="544" y="54"/>
                        </a:cubicBezTo>
                        <a:cubicBezTo>
                          <a:pt x="548" y="54"/>
                          <a:pt x="560" y="52"/>
                          <a:pt x="565" y="50"/>
                        </a:cubicBezTo>
                        <a:cubicBezTo>
                          <a:pt x="570" y="47"/>
                          <a:pt x="581" y="42"/>
                          <a:pt x="581" y="42"/>
                        </a:cubicBezTo>
                        <a:cubicBezTo>
                          <a:pt x="585" y="42"/>
                          <a:pt x="598" y="44"/>
                          <a:pt x="600" y="48"/>
                        </a:cubicBezTo>
                        <a:cubicBezTo>
                          <a:pt x="603" y="55"/>
                          <a:pt x="589" y="61"/>
                          <a:pt x="584" y="63"/>
                        </a:cubicBezTo>
                        <a:cubicBezTo>
                          <a:pt x="576" y="69"/>
                          <a:pt x="568" y="69"/>
                          <a:pt x="565" y="77"/>
                        </a:cubicBezTo>
                        <a:cubicBezTo>
                          <a:pt x="568" y="86"/>
                          <a:pt x="564" y="92"/>
                          <a:pt x="568" y="101"/>
                        </a:cubicBezTo>
                        <a:cubicBezTo>
                          <a:pt x="574" y="93"/>
                          <a:pt x="577" y="91"/>
                          <a:pt x="589" y="94"/>
                        </a:cubicBezTo>
                        <a:cubicBezTo>
                          <a:pt x="595" y="108"/>
                          <a:pt x="602" y="93"/>
                          <a:pt x="611" y="88"/>
                        </a:cubicBezTo>
                        <a:cubicBezTo>
                          <a:pt x="613" y="86"/>
                          <a:pt x="613" y="83"/>
                          <a:pt x="616" y="82"/>
                        </a:cubicBezTo>
                        <a:cubicBezTo>
                          <a:pt x="618" y="80"/>
                          <a:pt x="622" y="81"/>
                          <a:pt x="624" y="80"/>
                        </a:cubicBezTo>
                        <a:cubicBezTo>
                          <a:pt x="626" y="78"/>
                          <a:pt x="626" y="75"/>
                          <a:pt x="627" y="73"/>
                        </a:cubicBezTo>
                        <a:cubicBezTo>
                          <a:pt x="632" y="65"/>
                          <a:pt x="638" y="63"/>
                          <a:pt x="648" y="61"/>
                        </a:cubicBezTo>
                        <a:cubicBezTo>
                          <a:pt x="664" y="62"/>
                          <a:pt x="684" y="69"/>
                          <a:pt x="700" y="69"/>
                        </a:cubicBezTo>
                        <a:lnTo>
                          <a:pt x="794" y="84"/>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467" name="Freeform 63">
                    <a:extLst>
                      <a:ext uri="{FF2B5EF4-FFF2-40B4-BE49-F238E27FC236}">
                        <a16:creationId xmlns:a16="http://schemas.microsoft.com/office/drawing/2014/main" id="{A80EBB7B-5671-9047-A9B3-5AA7E6F474E5}"/>
                      </a:ext>
                    </a:extLst>
                  </p:cNvPr>
                  <p:cNvSpPr>
                    <a:spLocks/>
                  </p:cNvSpPr>
                  <p:nvPr/>
                </p:nvSpPr>
                <p:spPr bwMode="ltGray">
                  <a:xfrm>
                    <a:off x="1293" y="282"/>
                    <a:ext cx="13" cy="10"/>
                  </a:xfrm>
                  <a:custGeom>
                    <a:avLst/>
                    <a:gdLst>
                      <a:gd name="T0" fmla="*/ 0 w 31"/>
                      <a:gd name="T1" fmla="*/ 0 h 30"/>
                      <a:gd name="T2" fmla="*/ 0 w 31"/>
                      <a:gd name="T3" fmla="*/ 0 h 30"/>
                      <a:gd name="T4" fmla="*/ 0 w 31"/>
                      <a:gd name="T5" fmla="*/ 0 h 30"/>
                      <a:gd name="T6" fmla="*/ 0 w 31"/>
                      <a:gd name="T7" fmla="*/ 0 h 3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 h="30">
                        <a:moveTo>
                          <a:pt x="3" y="28"/>
                        </a:moveTo>
                        <a:cubicBezTo>
                          <a:pt x="8" y="8"/>
                          <a:pt x="12" y="6"/>
                          <a:pt x="31" y="0"/>
                        </a:cubicBezTo>
                        <a:cubicBezTo>
                          <a:pt x="29" y="5"/>
                          <a:pt x="25" y="22"/>
                          <a:pt x="19" y="24"/>
                        </a:cubicBezTo>
                        <a:cubicBezTo>
                          <a:pt x="0" y="30"/>
                          <a:pt x="3" y="9"/>
                          <a:pt x="3" y="28"/>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468" name="Freeform 64">
                    <a:extLst>
                      <a:ext uri="{FF2B5EF4-FFF2-40B4-BE49-F238E27FC236}">
                        <a16:creationId xmlns:a16="http://schemas.microsoft.com/office/drawing/2014/main" id="{663C5FCD-B115-584D-980B-D8612A8F9B8A}"/>
                      </a:ext>
                    </a:extLst>
                  </p:cNvPr>
                  <p:cNvSpPr>
                    <a:spLocks/>
                  </p:cNvSpPr>
                  <p:nvPr/>
                </p:nvSpPr>
                <p:spPr bwMode="ltGray">
                  <a:xfrm>
                    <a:off x="1278" y="296"/>
                    <a:ext cx="19" cy="11"/>
                  </a:xfrm>
                  <a:custGeom>
                    <a:avLst/>
                    <a:gdLst>
                      <a:gd name="T0" fmla="*/ 0 w 44"/>
                      <a:gd name="T1" fmla="*/ 0 h 32"/>
                      <a:gd name="T2" fmla="*/ 0 w 44"/>
                      <a:gd name="T3" fmla="*/ 0 h 32"/>
                      <a:gd name="T4" fmla="*/ 0 w 44"/>
                      <a:gd name="T5" fmla="*/ 0 h 32"/>
                      <a:gd name="T6" fmla="*/ 0 w 44"/>
                      <a:gd name="T7" fmla="*/ 0 h 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 h="32">
                        <a:moveTo>
                          <a:pt x="6" y="32"/>
                        </a:moveTo>
                        <a:cubicBezTo>
                          <a:pt x="0" y="14"/>
                          <a:pt x="7" y="10"/>
                          <a:pt x="22" y="0"/>
                        </a:cubicBezTo>
                        <a:cubicBezTo>
                          <a:pt x="27" y="1"/>
                          <a:pt x="35" y="0"/>
                          <a:pt x="38" y="4"/>
                        </a:cubicBezTo>
                        <a:cubicBezTo>
                          <a:pt x="44" y="13"/>
                          <a:pt x="16" y="32"/>
                          <a:pt x="6" y="32"/>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469" name="Freeform 65">
                    <a:extLst>
                      <a:ext uri="{FF2B5EF4-FFF2-40B4-BE49-F238E27FC236}">
                        <a16:creationId xmlns:a16="http://schemas.microsoft.com/office/drawing/2014/main" id="{121AAF33-BC98-F146-9EB9-E87EC25466CC}"/>
                      </a:ext>
                    </a:extLst>
                  </p:cNvPr>
                  <p:cNvSpPr>
                    <a:spLocks/>
                  </p:cNvSpPr>
                  <p:nvPr/>
                </p:nvSpPr>
                <p:spPr bwMode="ltGray">
                  <a:xfrm>
                    <a:off x="1340" y="337"/>
                    <a:ext cx="32" cy="6"/>
                  </a:xfrm>
                  <a:custGeom>
                    <a:avLst/>
                    <a:gdLst>
                      <a:gd name="T0" fmla="*/ 0 w 76"/>
                      <a:gd name="T1" fmla="*/ 0 h 18"/>
                      <a:gd name="T2" fmla="*/ 0 w 76"/>
                      <a:gd name="T3" fmla="*/ 0 h 18"/>
                      <a:gd name="T4" fmla="*/ 0 w 76"/>
                      <a:gd name="T5" fmla="*/ 0 h 18"/>
                      <a:gd name="T6" fmla="*/ 0 60000 65536"/>
                      <a:gd name="T7" fmla="*/ 0 60000 65536"/>
                      <a:gd name="T8" fmla="*/ 0 60000 65536"/>
                    </a:gdLst>
                    <a:ahLst/>
                    <a:cxnLst>
                      <a:cxn ang="T6">
                        <a:pos x="T0" y="T1"/>
                      </a:cxn>
                      <a:cxn ang="T7">
                        <a:pos x="T2" y="T3"/>
                      </a:cxn>
                      <a:cxn ang="T8">
                        <a:pos x="T4" y="T5"/>
                      </a:cxn>
                    </a:cxnLst>
                    <a:rect l="0" t="0" r="r" b="b"/>
                    <a:pathLst>
                      <a:path w="76" h="18">
                        <a:moveTo>
                          <a:pt x="37" y="18"/>
                        </a:moveTo>
                        <a:cubicBezTo>
                          <a:pt x="25" y="14"/>
                          <a:pt x="0" y="10"/>
                          <a:pt x="25" y="2"/>
                        </a:cubicBezTo>
                        <a:cubicBezTo>
                          <a:pt x="76" y="9"/>
                          <a:pt x="46" y="0"/>
                          <a:pt x="37" y="18"/>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470" name="Freeform 66">
                    <a:extLst>
                      <a:ext uri="{FF2B5EF4-FFF2-40B4-BE49-F238E27FC236}">
                        <a16:creationId xmlns:a16="http://schemas.microsoft.com/office/drawing/2014/main" id="{189FFAC2-59B7-1F4F-A109-F59E77B6146D}"/>
                      </a:ext>
                    </a:extLst>
                  </p:cNvPr>
                  <p:cNvSpPr>
                    <a:spLocks/>
                  </p:cNvSpPr>
                  <p:nvPr/>
                </p:nvSpPr>
                <p:spPr bwMode="ltGray">
                  <a:xfrm>
                    <a:off x="1395" y="336"/>
                    <a:ext cx="18" cy="15"/>
                  </a:xfrm>
                  <a:custGeom>
                    <a:avLst/>
                    <a:gdLst>
                      <a:gd name="T0" fmla="*/ 0 w 42"/>
                      <a:gd name="T1" fmla="*/ 0 h 44"/>
                      <a:gd name="T2" fmla="*/ 0 w 42"/>
                      <a:gd name="T3" fmla="*/ 0 h 44"/>
                      <a:gd name="T4" fmla="*/ 0 w 42"/>
                      <a:gd name="T5" fmla="*/ 0 h 44"/>
                      <a:gd name="T6" fmla="*/ 0 60000 65536"/>
                      <a:gd name="T7" fmla="*/ 0 60000 65536"/>
                      <a:gd name="T8" fmla="*/ 0 60000 65536"/>
                    </a:gdLst>
                    <a:ahLst/>
                    <a:cxnLst>
                      <a:cxn ang="T6">
                        <a:pos x="T0" y="T1"/>
                      </a:cxn>
                      <a:cxn ang="T7">
                        <a:pos x="T2" y="T3"/>
                      </a:cxn>
                      <a:cxn ang="T8">
                        <a:pos x="T4" y="T5"/>
                      </a:cxn>
                    </a:cxnLst>
                    <a:rect l="0" t="0" r="r" b="b"/>
                    <a:pathLst>
                      <a:path w="42" h="44">
                        <a:moveTo>
                          <a:pt x="0" y="21"/>
                        </a:moveTo>
                        <a:cubicBezTo>
                          <a:pt x="4" y="17"/>
                          <a:pt x="7" y="11"/>
                          <a:pt x="12" y="9"/>
                        </a:cubicBezTo>
                        <a:cubicBezTo>
                          <a:pt x="42" y="0"/>
                          <a:pt x="23" y="44"/>
                          <a:pt x="0" y="21"/>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471" name="Freeform 67">
                    <a:extLst>
                      <a:ext uri="{FF2B5EF4-FFF2-40B4-BE49-F238E27FC236}">
                        <a16:creationId xmlns:a16="http://schemas.microsoft.com/office/drawing/2014/main" id="{9EC94D90-B4B7-F54E-A2E3-52E1B6D7D6C9}"/>
                      </a:ext>
                    </a:extLst>
                  </p:cNvPr>
                  <p:cNvSpPr>
                    <a:spLocks/>
                  </p:cNvSpPr>
                  <p:nvPr/>
                </p:nvSpPr>
                <p:spPr bwMode="ltGray">
                  <a:xfrm>
                    <a:off x="1248" y="295"/>
                    <a:ext cx="14" cy="10"/>
                  </a:xfrm>
                  <a:custGeom>
                    <a:avLst/>
                    <a:gdLst>
                      <a:gd name="T0" fmla="*/ 0 w 31"/>
                      <a:gd name="T1" fmla="*/ 0 h 30"/>
                      <a:gd name="T2" fmla="*/ 0 w 31"/>
                      <a:gd name="T3" fmla="*/ 0 h 30"/>
                      <a:gd name="T4" fmla="*/ 0 w 31"/>
                      <a:gd name="T5" fmla="*/ 0 h 30"/>
                      <a:gd name="T6" fmla="*/ 0 60000 65536"/>
                      <a:gd name="T7" fmla="*/ 0 60000 65536"/>
                      <a:gd name="T8" fmla="*/ 0 60000 65536"/>
                    </a:gdLst>
                    <a:ahLst/>
                    <a:cxnLst>
                      <a:cxn ang="T6">
                        <a:pos x="T0" y="T1"/>
                      </a:cxn>
                      <a:cxn ang="T7">
                        <a:pos x="T2" y="T3"/>
                      </a:cxn>
                      <a:cxn ang="T8">
                        <a:pos x="T4" y="T5"/>
                      </a:cxn>
                    </a:cxnLst>
                    <a:rect l="0" t="0" r="r" b="b"/>
                    <a:pathLst>
                      <a:path w="31" h="30">
                        <a:moveTo>
                          <a:pt x="7" y="22"/>
                        </a:moveTo>
                        <a:cubicBezTo>
                          <a:pt x="0" y="0"/>
                          <a:pt x="15" y="6"/>
                          <a:pt x="31" y="10"/>
                        </a:cubicBezTo>
                        <a:cubicBezTo>
                          <a:pt x="14" y="16"/>
                          <a:pt x="15" y="30"/>
                          <a:pt x="7" y="22"/>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3373" name="Group 68">
                  <a:extLst>
                    <a:ext uri="{FF2B5EF4-FFF2-40B4-BE49-F238E27FC236}">
                      <a16:creationId xmlns:a16="http://schemas.microsoft.com/office/drawing/2014/main" id="{756E8070-2E69-4E4E-977C-50D465D24EA6}"/>
                    </a:ext>
                  </a:extLst>
                </p:cNvPr>
                <p:cNvGrpSpPr>
                  <a:grpSpLocks/>
                </p:cNvGrpSpPr>
                <p:nvPr/>
              </p:nvGrpSpPr>
              <p:grpSpPr bwMode="auto">
                <a:xfrm>
                  <a:off x="3709" y="240"/>
                  <a:ext cx="1139" cy="429"/>
                  <a:chOff x="3709" y="240"/>
                  <a:chExt cx="1139" cy="429"/>
                </a:xfrm>
              </p:grpSpPr>
              <p:sp>
                <p:nvSpPr>
                  <p:cNvPr id="13374" name="Freeform 69">
                    <a:extLst>
                      <a:ext uri="{FF2B5EF4-FFF2-40B4-BE49-F238E27FC236}">
                        <a16:creationId xmlns:a16="http://schemas.microsoft.com/office/drawing/2014/main" id="{C3151F6C-C240-2746-947C-1E4954922A24}"/>
                      </a:ext>
                    </a:extLst>
                  </p:cNvPr>
                  <p:cNvSpPr>
                    <a:spLocks/>
                  </p:cNvSpPr>
                  <p:nvPr/>
                </p:nvSpPr>
                <p:spPr bwMode="ltGray">
                  <a:xfrm>
                    <a:off x="4808" y="616"/>
                    <a:ext cx="13" cy="14"/>
                  </a:xfrm>
                  <a:custGeom>
                    <a:avLst/>
                    <a:gdLst>
                      <a:gd name="T0" fmla="*/ 0 w 30"/>
                      <a:gd name="T1" fmla="*/ 0 h 42"/>
                      <a:gd name="T2" fmla="*/ 0 w 30"/>
                      <a:gd name="T3" fmla="*/ 0 h 42"/>
                      <a:gd name="T4" fmla="*/ 0 w 30"/>
                      <a:gd name="T5" fmla="*/ 0 h 42"/>
                      <a:gd name="T6" fmla="*/ 0 w 30"/>
                      <a:gd name="T7" fmla="*/ 0 h 42"/>
                      <a:gd name="T8" fmla="*/ 0 w 30"/>
                      <a:gd name="T9" fmla="*/ 0 h 42"/>
                      <a:gd name="T10" fmla="*/ 0 w 30"/>
                      <a:gd name="T11" fmla="*/ 0 h 42"/>
                      <a:gd name="T12" fmla="*/ 0 w 30"/>
                      <a:gd name="T13" fmla="*/ 0 h 4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2">
                        <a:moveTo>
                          <a:pt x="16" y="33"/>
                        </a:moveTo>
                        <a:cubicBezTo>
                          <a:pt x="3" y="20"/>
                          <a:pt x="15" y="34"/>
                          <a:pt x="8" y="21"/>
                        </a:cubicBezTo>
                        <a:cubicBezTo>
                          <a:pt x="6" y="17"/>
                          <a:pt x="0" y="9"/>
                          <a:pt x="0" y="9"/>
                        </a:cubicBezTo>
                        <a:cubicBezTo>
                          <a:pt x="5" y="1"/>
                          <a:pt x="7" y="0"/>
                          <a:pt x="16" y="3"/>
                        </a:cubicBezTo>
                        <a:cubicBezTo>
                          <a:pt x="25" y="16"/>
                          <a:pt x="10" y="16"/>
                          <a:pt x="30" y="23"/>
                        </a:cubicBezTo>
                        <a:cubicBezTo>
                          <a:pt x="29" y="26"/>
                          <a:pt x="30" y="29"/>
                          <a:pt x="28" y="31"/>
                        </a:cubicBezTo>
                        <a:cubicBezTo>
                          <a:pt x="15" y="42"/>
                          <a:pt x="16" y="38"/>
                          <a:pt x="16" y="33"/>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375" name="Freeform 70">
                    <a:extLst>
                      <a:ext uri="{FF2B5EF4-FFF2-40B4-BE49-F238E27FC236}">
                        <a16:creationId xmlns:a16="http://schemas.microsoft.com/office/drawing/2014/main" id="{BC812F2B-A355-9E44-AF59-397810179DA9}"/>
                      </a:ext>
                    </a:extLst>
                  </p:cNvPr>
                  <p:cNvSpPr>
                    <a:spLocks/>
                  </p:cNvSpPr>
                  <p:nvPr/>
                </p:nvSpPr>
                <p:spPr bwMode="ltGray">
                  <a:xfrm>
                    <a:off x="4655" y="629"/>
                    <a:ext cx="11" cy="5"/>
                  </a:xfrm>
                  <a:custGeom>
                    <a:avLst/>
                    <a:gdLst>
                      <a:gd name="T0" fmla="*/ 0 w 25"/>
                      <a:gd name="T1" fmla="*/ 0 h 16"/>
                      <a:gd name="T2" fmla="*/ 0 w 25"/>
                      <a:gd name="T3" fmla="*/ 0 h 16"/>
                      <a:gd name="T4" fmla="*/ 0 w 25"/>
                      <a:gd name="T5" fmla="*/ 0 h 16"/>
                      <a:gd name="T6" fmla="*/ 0 w 25"/>
                      <a:gd name="T7" fmla="*/ 0 h 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5" h="16">
                        <a:moveTo>
                          <a:pt x="15" y="16"/>
                        </a:moveTo>
                        <a:cubicBezTo>
                          <a:pt x="10" y="15"/>
                          <a:pt x="0" y="12"/>
                          <a:pt x="3" y="8"/>
                        </a:cubicBezTo>
                        <a:cubicBezTo>
                          <a:pt x="6" y="4"/>
                          <a:pt x="15" y="0"/>
                          <a:pt x="15" y="0"/>
                        </a:cubicBezTo>
                        <a:cubicBezTo>
                          <a:pt x="17" y="3"/>
                          <a:pt x="25" y="16"/>
                          <a:pt x="15" y="16"/>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376" name="Freeform 71">
                    <a:extLst>
                      <a:ext uri="{FF2B5EF4-FFF2-40B4-BE49-F238E27FC236}">
                        <a16:creationId xmlns:a16="http://schemas.microsoft.com/office/drawing/2014/main" id="{E50E7B3D-EF30-3F4E-A3DF-A7EEEF24AC70}"/>
                      </a:ext>
                    </a:extLst>
                  </p:cNvPr>
                  <p:cNvSpPr>
                    <a:spLocks/>
                  </p:cNvSpPr>
                  <p:nvPr/>
                </p:nvSpPr>
                <p:spPr bwMode="ltGray">
                  <a:xfrm>
                    <a:off x="4609" y="635"/>
                    <a:ext cx="28" cy="16"/>
                  </a:xfrm>
                  <a:custGeom>
                    <a:avLst/>
                    <a:gdLst>
                      <a:gd name="T0" fmla="*/ 0 w 65"/>
                      <a:gd name="T1" fmla="*/ 0 h 46"/>
                      <a:gd name="T2" fmla="*/ 0 w 65"/>
                      <a:gd name="T3" fmla="*/ 0 h 46"/>
                      <a:gd name="T4" fmla="*/ 0 w 65"/>
                      <a:gd name="T5" fmla="*/ 0 h 46"/>
                      <a:gd name="T6" fmla="*/ 0 w 65"/>
                      <a:gd name="T7" fmla="*/ 0 h 46"/>
                      <a:gd name="T8" fmla="*/ 0 w 65"/>
                      <a:gd name="T9" fmla="*/ 0 h 46"/>
                      <a:gd name="T10" fmla="*/ 0 w 65"/>
                      <a:gd name="T11" fmla="*/ 0 h 46"/>
                      <a:gd name="T12" fmla="*/ 0 w 65"/>
                      <a:gd name="T13" fmla="*/ 0 h 46"/>
                      <a:gd name="T14" fmla="*/ 0 w 65"/>
                      <a:gd name="T15" fmla="*/ 0 h 46"/>
                      <a:gd name="T16" fmla="*/ 0 w 65"/>
                      <a:gd name="T17" fmla="*/ 0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5" h="46">
                        <a:moveTo>
                          <a:pt x="14" y="24"/>
                        </a:moveTo>
                        <a:cubicBezTo>
                          <a:pt x="18" y="13"/>
                          <a:pt x="16" y="9"/>
                          <a:pt x="30" y="4"/>
                        </a:cubicBezTo>
                        <a:cubicBezTo>
                          <a:pt x="34" y="3"/>
                          <a:pt x="42" y="0"/>
                          <a:pt x="42" y="0"/>
                        </a:cubicBezTo>
                        <a:cubicBezTo>
                          <a:pt x="50" y="1"/>
                          <a:pt x="65" y="0"/>
                          <a:pt x="58" y="12"/>
                        </a:cubicBezTo>
                        <a:cubicBezTo>
                          <a:pt x="53" y="21"/>
                          <a:pt x="40" y="21"/>
                          <a:pt x="32" y="26"/>
                        </a:cubicBezTo>
                        <a:cubicBezTo>
                          <a:pt x="26" y="35"/>
                          <a:pt x="23" y="42"/>
                          <a:pt x="12" y="46"/>
                        </a:cubicBezTo>
                        <a:cubicBezTo>
                          <a:pt x="0" y="42"/>
                          <a:pt x="5" y="30"/>
                          <a:pt x="8" y="20"/>
                        </a:cubicBezTo>
                        <a:cubicBezTo>
                          <a:pt x="9" y="18"/>
                          <a:pt x="10" y="13"/>
                          <a:pt x="12" y="14"/>
                        </a:cubicBezTo>
                        <a:cubicBezTo>
                          <a:pt x="15" y="16"/>
                          <a:pt x="13" y="21"/>
                          <a:pt x="14" y="24"/>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377" name="Freeform 72">
                    <a:extLst>
                      <a:ext uri="{FF2B5EF4-FFF2-40B4-BE49-F238E27FC236}">
                        <a16:creationId xmlns:a16="http://schemas.microsoft.com/office/drawing/2014/main" id="{2B970891-204B-514C-9265-499E7400E953}"/>
                      </a:ext>
                    </a:extLst>
                  </p:cNvPr>
                  <p:cNvSpPr>
                    <a:spLocks/>
                  </p:cNvSpPr>
                  <p:nvPr/>
                </p:nvSpPr>
                <p:spPr bwMode="ltGray">
                  <a:xfrm>
                    <a:off x="4580" y="634"/>
                    <a:ext cx="29" cy="16"/>
                  </a:xfrm>
                  <a:custGeom>
                    <a:avLst/>
                    <a:gdLst>
                      <a:gd name="T0" fmla="*/ 0 w 69"/>
                      <a:gd name="T1" fmla="*/ 0 h 47"/>
                      <a:gd name="T2" fmla="*/ 0 w 69"/>
                      <a:gd name="T3" fmla="*/ 0 h 47"/>
                      <a:gd name="T4" fmla="*/ 0 w 69"/>
                      <a:gd name="T5" fmla="*/ 0 h 47"/>
                      <a:gd name="T6" fmla="*/ 0 w 69"/>
                      <a:gd name="T7" fmla="*/ 0 h 47"/>
                      <a:gd name="T8" fmla="*/ 0 w 69"/>
                      <a:gd name="T9" fmla="*/ 0 h 47"/>
                      <a:gd name="T10" fmla="*/ 0 w 69"/>
                      <a:gd name="T11" fmla="*/ 0 h 47"/>
                      <a:gd name="T12" fmla="*/ 0 w 69"/>
                      <a:gd name="T13" fmla="*/ 0 h 47"/>
                      <a:gd name="T14" fmla="*/ 0 w 69"/>
                      <a:gd name="T15" fmla="*/ 0 h 47"/>
                      <a:gd name="T16" fmla="*/ 0 w 69"/>
                      <a:gd name="T17" fmla="*/ 0 h 47"/>
                      <a:gd name="T18" fmla="*/ 0 w 69"/>
                      <a:gd name="T19" fmla="*/ 0 h 47"/>
                      <a:gd name="T20" fmla="*/ 0 w 69"/>
                      <a:gd name="T21" fmla="*/ 0 h 4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9" h="47">
                        <a:moveTo>
                          <a:pt x="0" y="31"/>
                        </a:moveTo>
                        <a:cubicBezTo>
                          <a:pt x="7" y="24"/>
                          <a:pt x="9" y="22"/>
                          <a:pt x="18" y="25"/>
                        </a:cubicBezTo>
                        <a:cubicBezTo>
                          <a:pt x="25" y="4"/>
                          <a:pt x="36" y="12"/>
                          <a:pt x="52" y="1"/>
                        </a:cubicBezTo>
                        <a:cubicBezTo>
                          <a:pt x="56" y="2"/>
                          <a:pt x="61" y="0"/>
                          <a:pt x="64" y="3"/>
                        </a:cubicBezTo>
                        <a:cubicBezTo>
                          <a:pt x="69" y="8"/>
                          <a:pt x="50" y="19"/>
                          <a:pt x="50" y="19"/>
                        </a:cubicBezTo>
                        <a:cubicBezTo>
                          <a:pt x="46" y="31"/>
                          <a:pt x="35" y="22"/>
                          <a:pt x="28" y="33"/>
                        </a:cubicBezTo>
                        <a:cubicBezTo>
                          <a:pt x="31" y="41"/>
                          <a:pt x="31" y="44"/>
                          <a:pt x="22" y="47"/>
                        </a:cubicBezTo>
                        <a:cubicBezTo>
                          <a:pt x="20" y="46"/>
                          <a:pt x="18" y="46"/>
                          <a:pt x="16" y="45"/>
                        </a:cubicBezTo>
                        <a:cubicBezTo>
                          <a:pt x="14" y="43"/>
                          <a:pt x="14" y="40"/>
                          <a:pt x="12" y="39"/>
                        </a:cubicBezTo>
                        <a:cubicBezTo>
                          <a:pt x="8" y="37"/>
                          <a:pt x="0" y="35"/>
                          <a:pt x="0" y="35"/>
                        </a:cubicBezTo>
                        <a:cubicBezTo>
                          <a:pt x="2" y="26"/>
                          <a:pt x="3" y="25"/>
                          <a:pt x="0" y="31"/>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378" name="Freeform 73">
                    <a:extLst>
                      <a:ext uri="{FF2B5EF4-FFF2-40B4-BE49-F238E27FC236}">
                        <a16:creationId xmlns:a16="http://schemas.microsoft.com/office/drawing/2014/main" id="{50A3A591-2226-BB49-B71B-80672A1FAF5C}"/>
                      </a:ext>
                    </a:extLst>
                  </p:cNvPr>
                  <p:cNvSpPr>
                    <a:spLocks/>
                  </p:cNvSpPr>
                  <p:nvPr/>
                </p:nvSpPr>
                <p:spPr bwMode="ltGray">
                  <a:xfrm>
                    <a:off x="4423" y="547"/>
                    <a:ext cx="151" cy="93"/>
                  </a:xfrm>
                  <a:custGeom>
                    <a:avLst/>
                    <a:gdLst>
                      <a:gd name="T0" fmla="*/ 0 w 355"/>
                      <a:gd name="T1" fmla="*/ 0 h 277"/>
                      <a:gd name="T2" fmla="*/ 0 w 355"/>
                      <a:gd name="T3" fmla="*/ 0 h 277"/>
                      <a:gd name="T4" fmla="*/ 0 w 355"/>
                      <a:gd name="T5" fmla="*/ 0 h 277"/>
                      <a:gd name="T6" fmla="*/ 0 w 355"/>
                      <a:gd name="T7" fmla="*/ 0 h 277"/>
                      <a:gd name="T8" fmla="*/ 0 w 355"/>
                      <a:gd name="T9" fmla="*/ 0 h 277"/>
                      <a:gd name="T10" fmla="*/ 0 w 355"/>
                      <a:gd name="T11" fmla="*/ 0 h 277"/>
                      <a:gd name="T12" fmla="*/ 0 w 355"/>
                      <a:gd name="T13" fmla="*/ 0 h 277"/>
                      <a:gd name="T14" fmla="*/ 0 w 355"/>
                      <a:gd name="T15" fmla="*/ 0 h 277"/>
                      <a:gd name="T16" fmla="*/ 0 w 355"/>
                      <a:gd name="T17" fmla="*/ 0 h 277"/>
                      <a:gd name="T18" fmla="*/ 0 w 355"/>
                      <a:gd name="T19" fmla="*/ 0 h 277"/>
                      <a:gd name="T20" fmla="*/ 0 w 355"/>
                      <a:gd name="T21" fmla="*/ 0 h 277"/>
                      <a:gd name="T22" fmla="*/ 0 w 355"/>
                      <a:gd name="T23" fmla="*/ 0 h 277"/>
                      <a:gd name="T24" fmla="*/ 0 w 355"/>
                      <a:gd name="T25" fmla="*/ 0 h 277"/>
                      <a:gd name="T26" fmla="*/ 0 w 355"/>
                      <a:gd name="T27" fmla="*/ 0 h 277"/>
                      <a:gd name="T28" fmla="*/ 0 w 355"/>
                      <a:gd name="T29" fmla="*/ 0 h 277"/>
                      <a:gd name="T30" fmla="*/ 0 w 355"/>
                      <a:gd name="T31" fmla="*/ 0 h 277"/>
                      <a:gd name="T32" fmla="*/ 0 w 355"/>
                      <a:gd name="T33" fmla="*/ 0 h 277"/>
                      <a:gd name="T34" fmla="*/ 0 w 355"/>
                      <a:gd name="T35" fmla="*/ 0 h 277"/>
                      <a:gd name="T36" fmla="*/ 0 w 355"/>
                      <a:gd name="T37" fmla="*/ 0 h 277"/>
                      <a:gd name="T38" fmla="*/ 0 w 355"/>
                      <a:gd name="T39" fmla="*/ 0 h 277"/>
                      <a:gd name="T40" fmla="*/ 0 w 355"/>
                      <a:gd name="T41" fmla="*/ 0 h 277"/>
                      <a:gd name="T42" fmla="*/ 0 w 355"/>
                      <a:gd name="T43" fmla="*/ 0 h 277"/>
                      <a:gd name="T44" fmla="*/ 0 w 355"/>
                      <a:gd name="T45" fmla="*/ 0 h 277"/>
                      <a:gd name="T46" fmla="*/ 0 w 355"/>
                      <a:gd name="T47" fmla="*/ 0 h 277"/>
                      <a:gd name="T48" fmla="*/ 0 w 355"/>
                      <a:gd name="T49" fmla="*/ 0 h 277"/>
                      <a:gd name="T50" fmla="*/ 0 w 355"/>
                      <a:gd name="T51" fmla="*/ 0 h 277"/>
                      <a:gd name="T52" fmla="*/ 0 w 355"/>
                      <a:gd name="T53" fmla="*/ 0 h 277"/>
                      <a:gd name="T54" fmla="*/ 0 w 355"/>
                      <a:gd name="T55" fmla="*/ 0 h 277"/>
                      <a:gd name="T56" fmla="*/ 0 w 355"/>
                      <a:gd name="T57" fmla="*/ 0 h 277"/>
                      <a:gd name="T58" fmla="*/ 0 w 355"/>
                      <a:gd name="T59" fmla="*/ 0 h 277"/>
                      <a:gd name="T60" fmla="*/ 0 w 355"/>
                      <a:gd name="T61" fmla="*/ 0 h 277"/>
                      <a:gd name="T62" fmla="*/ 0 w 355"/>
                      <a:gd name="T63" fmla="*/ 0 h 277"/>
                      <a:gd name="T64" fmla="*/ 0 w 355"/>
                      <a:gd name="T65" fmla="*/ 0 h 277"/>
                      <a:gd name="T66" fmla="*/ 0 w 355"/>
                      <a:gd name="T67" fmla="*/ 0 h 277"/>
                      <a:gd name="T68" fmla="*/ 0 w 355"/>
                      <a:gd name="T69" fmla="*/ 0 h 277"/>
                      <a:gd name="T70" fmla="*/ 0 w 355"/>
                      <a:gd name="T71" fmla="*/ 0 h 277"/>
                      <a:gd name="T72" fmla="*/ 0 w 355"/>
                      <a:gd name="T73" fmla="*/ 0 h 277"/>
                      <a:gd name="T74" fmla="*/ 0 w 355"/>
                      <a:gd name="T75" fmla="*/ 0 h 277"/>
                      <a:gd name="T76" fmla="*/ 0 w 355"/>
                      <a:gd name="T77" fmla="*/ 0 h 277"/>
                      <a:gd name="T78" fmla="*/ 0 w 355"/>
                      <a:gd name="T79" fmla="*/ 0 h 27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55" h="277">
                        <a:moveTo>
                          <a:pt x="10" y="4"/>
                        </a:moveTo>
                        <a:cubicBezTo>
                          <a:pt x="22" y="0"/>
                          <a:pt x="24" y="14"/>
                          <a:pt x="36" y="18"/>
                        </a:cubicBezTo>
                        <a:cubicBezTo>
                          <a:pt x="37" y="19"/>
                          <a:pt x="45" y="29"/>
                          <a:pt x="46" y="30"/>
                        </a:cubicBezTo>
                        <a:cubicBezTo>
                          <a:pt x="56" y="40"/>
                          <a:pt x="67" y="38"/>
                          <a:pt x="76" y="52"/>
                        </a:cubicBezTo>
                        <a:cubicBezTo>
                          <a:pt x="80" y="58"/>
                          <a:pt x="92" y="66"/>
                          <a:pt x="92" y="66"/>
                        </a:cubicBezTo>
                        <a:cubicBezTo>
                          <a:pt x="96" y="79"/>
                          <a:pt x="112" y="88"/>
                          <a:pt x="122" y="98"/>
                        </a:cubicBezTo>
                        <a:cubicBezTo>
                          <a:pt x="124" y="105"/>
                          <a:pt x="130" y="124"/>
                          <a:pt x="136" y="128"/>
                        </a:cubicBezTo>
                        <a:cubicBezTo>
                          <a:pt x="140" y="130"/>
                          <a:pt x="148" y="132"/>
                          <a:pt x="148" y="132"/>
                        </a:cubicBezTo>
                        <a:cubicBezTo>
                          <a:pt x="150" y="138"/>
                          <a:pt x="154" y="150"/>
                          <a:pt x="154" y="150"/>
                        </a:cubicBezTo>
                        <a:cubicBezTo>
                          <a:pt x="161" y="139"/>
                          <a:pt x="168" y="144"/>
                          <a:pt x="176" y="152"/>
                        </a:cubicBezTo>
                        <a:cubicBezTo>
                          <a:pt x="174" y="167"/>
                          <a:pt x="173" y="181"/>
                          <a:pt x="170" y="196"/>
                        </a:cubicBezTo>
                        <a:cubicBezTo>
                          <a:pt x="171" y="202"/>
                          <a:pt x="174" y="220"/>
                          <a:pt x="180" y="224"/>
                        </a:cubicBezTo>
                        <a:cubicBezTo>
                          <a:pt x="185" y="228"/>
                          <a:pt x="193" y="228"/>
                          <a:pt x="198" y="232"/>
                        </a:cubicBezTo>
                        <a:cubicBezTo>
                          <a:pt x="204" y="230"/>
                          <a:pt x="216" y="234"/>
                          <a:pt x="216" y="234"/>
                        </a:cubicBezTo>
                        <a:cubicBezTo>
                          <a:pt x="223" y="241"/>
                          <a:pt x="225" y="245"/>
                          <a:pt x="236" y="242"/>
                        </a:cubicBezTo>
                        <a:cubicBezTo>
                          <a:pt x="242" y="240"/>
                          <a:pt x="254" y="236"/>
                          <a:pt x="254" y="236"/>
                        </a:cubicBezTo>
                        <a:cubicBezTo>
                          <a:pt x="260" y="240"/>
                          <a:pt x="265" y="246"/>
                          <a:pt x="272" y="248"/>
                        </a:cubicBezTo>
                        <a:cubicBezTo>
                          <a:pt x="277" y="250"/>
                          <a:pt x="291" y="252"/>
                          <a:pt x="296" y="256"/>
                        </a:cubicBezTo>
                        <a:cubicBezTo>
                          <a:pt x="301" y="260"/>
                          <a:pt x="314" y="264"/>
                          <a:pt x="314" y="264"/>
                        </a:cubicBezTo>
                        <a:cubicBezTo>
                          <a:pt x="330" y="263"/>
                          <a:pt x="338" y="261"/>
                          <a:pt x="352" y="266"/>
                        </a:cubicBezTo>
                        <a:cubicBezTo>
                          <a:pt x="355" y="275"/>
                          <a:pt x="350" y="277"/>
                          <a:pt x="342" y="274"/>
                        </a:cubicBezTo>
                        <a:cubicBezTo>
                          <a:pt x="336" y="276"/>
                          <a:pt x="322" y="272"/>
                          <a:pt x="322" y="272"/>
                        </a:cubicBezTo>
                        <a:cubicBezTo>
                          <a:pt x="314" y="275"/>
                          <a:pt x="308" y="272"/>
                          <a:pt x="300" y="270"/>
                        </a:cubicBezTo>
                        <a:cubicBezTo>
                          <a:pt x="296" y="269"/>
                          <a:pt x="288" y="266"/>
                          <a:pt x="288" y="266"/>
                        </a:cubicBezTo>
                        <a:cubicBezTo>
                          <a:pt x="276" y="270"/>
                          <a:pt x="264" y="266"/>
                          <a:pt x="252" y="264"/>
                        </a:cubicBezTo>
                        <a:cubicBezTo>
                          <a:pt x="245" y="259"/>
                          <a:pt x="242" y="257"/>
                          <a:pt x="234" y="260"/>
                        </a:cubicBezTo>
                        <a:cubicBezTo>
                          <a:pt x="211" y="252"/>
                          <a:pt x="192" y="256"/>
                          <a:pt x="172" y="242"/>
                        </a:cubicBezTo>
                        <a:cubicBezTo>
                          <a:pt x="165" y="231"/>
                          <a:pt x="176" y="221"/>
                          <a:pt x="160" y="216"/>
                        </a:cubicBezTo>
                        <a:cubicBezTo>
                          <a:pt x="154" y="233"/>
                          <a:pt x="136" y="203"/>
                          <a:pt x="126" y="200"/>
                        </a:cubicBezTo>
                        <a:cubicBezTo>
                          <a:pt x="120" y="196"/>
                          <a:pt x="114" y="190"/>
                          <a:pt x="108" y="186"/>
                        </a:cubicBezTo>
                        <a:cubicBezTo>
                          <a:pt x="104" y="175"/>
                          <a:pt x="104" y="165"/>
                          <a:pt x="94" y="158"/>
                        </a:cubicBezTo>
                        <a:cubicBezTo>
                          <a:pt x="83" y="142"/>
                          <a:pt x="85" y="119"/>
                          <a:pt x="68" y="108"/>
                        </a:cubicBezTo>
                        <a:cubicBezTo>
                          <a:pt x="67" y="106"/>
                          <a:pt x="66" y="104"/>
                          <a:pt x="64" y="102"/>
                        </a:cubicBezTo>
                        <a:cubicBezTo>
                          <a:pt x="62" y="101"/>
                          <a:pt x="59" y="102"/>
                          <a:pt x="58" y="100"/>
                        </a:cubicBezTo>
                        <a:cubicBezTo>
                          <a:pt x="56" y="97"/>
                          <a:pt x="54" y="88"/>
                          <a:pt x="54" y="88"/>
                        </a:cubicBezTo>
                        <a:cubicBezTo>
                          <a:pt x="59" y="73"/>
                          <a:pt x="52" y="61"/>
                          <a:pt x="38" y="58"/>
                        </a:cubicBezTo>
                        <a:cubicBezTo>
                          <a:pt x="32" y="49"/>
                          <a:pt x="31" y="44"/>
                          <a:pt x="20" y="40"/>
                        </a:cubicBezTo>
                        <a:cubicBezTo>
                          <a:pt x="16" y="27"/>
                          <a:pt x="16" y="26"/>
                          <a:pt x="4" y="22"/>
                        </a:cubicBezTo>
                        <a:cubicBezTo>
                          <a:pt x="1" y="13"/>
                          <a:pt x="0" y="5"/>
                          <a:pt x="10" y="2"/>
                        </a:cubicBezTo>
                        <a:cubicBezTo>
                          <a:pt x="18" y="5"/>
                          <a:pt x="18" y="4"/>
                          <a:pt x="10" y="4"/>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379" name="Freeform 74">
                    <a:extLst>
                      <a:ext uri="{FF2B5EF4-FFF2-40B4-BE49-F238E27FC236}">
                        <a16:creationId xmlns:a16="http://schemas.microsoft.com/office/drawing/2014/main" id="{FF653571-B120-324C-82CE-348CDB5D7980}"/>
                      </a:ext>
                    </a:extLst>
                  </p:cNvPr>
                  <p:cNvSpPr>
                    <a:spLocks/>
                  </p:cNvSpPr>
                  <p:nvPr/>
                </p:nvSpPr>
                <p:spPr bwMode="ltGray">
                  <a:xfrm>
                    <a:off x="4515" y="541"/>
                    <a:ext cx="67" cy="68"/>
                  </a:xfrm>
                  <a:custGeom>
                    <a:avLst/>
                    <a:gdLst>
                      <a:gd name="T0" fmla="*/ 0 w 156"/>
                      <a:gd name="T1" fmla="*/ 0 h 206"/>
                      <a:gd name="T2" fmla="*/ 0 w 156"/>
                      <a:gd name="T3" fmla="*/ 0 h 206"/>
                      <a:gd name="T4" fmla="*/ 0 w 156"/>
                      <a:gd name="T5" fmla="*/ 0 h 206"/>
                      <a:gd name="T6" fmla="*/ 0 w 156"/>
                      <a:gd name="T7" fmla="*/ 0 h 206"/>
                      <a:gd name="T8" fmla="*/ 0 w 156"/>
                      <a:gd name="T9" fmla="*/ 0 h 206"/>
                      <a:gd name="T10" fmla="*/ 0 w 156"/>
                      <a:gd name="T11" fmla="*/ 0 h 206"/>
                      <a:gd name="T12" fmla="*/ 0 w 156"/>
                      <a:gd name="T13" fmla="*/ 0 h 206"/>
                      <a:gd name="T14" fmla="*/ 0 w 156"/>
                      <a:gd name="T15" fmla="*/ 0 h 206"/>
                      <a:gd name="T16" fmla="*/ 0 w 156"/>
                      <a:gd name="T17" fmla="*/ 0 h 206"/>
                      <a:gd name="T18" fmla="*/ 0 w 156"/>
                      <a:gd name="T19" fmla="*/ 0 h 206"/>
                      <a:gd name="T20" fmla="*/ 0 w 156"/>
                      <a:gd name="T21" fmla="*/ 0 h 206"/>
                      <a:gd name="T22" fmla="*/ 0 w 156"/>
                      <a:gd name="T23" fmla="*/ 0 h 206"/>
                      <a:gd name="T24" fmla="*/ 0 w 156"/>
                      <a:gd name="T25" fmla="*/ 0 h 206"/>
                      <a:gd name="T26" fmla="*/ 0 w 156"/>
                      <a:gd name="T27" fmla="*/ 0 h 206"/>
                      <a:gd name="T28" fmla="*/ 0 w 156"/>
                      <a:gd name="T29" fmla="*/ 0 h 206"/>
                      <a:gd name="T30" fmla="*/ 0 w 156"/>
                      <a:gd name="T31" fmla="*/ 0 h 206"/>
                      <a:gd name="T32" fmla="*/ 0 w 156"/>
                      <a:gd name="T33" fmla="*/ 0 h 206"/>
                      <a:gd name="T34" fmla="*/ 0 w 156"/>
                      <a:gd name="T35" fmla="*/ 0 h 206"/>
                      <a:gd name="T36" fmla="*/ 0 w 156"/>
                      <a:gd name="T37" fmla="*/ 0 h 206"/>
                      <a:gd name="T38" fmla="*/ 0 w 156"/>
                      <a:gd name="T39" fmla="*/ 0 h 206"/>
                      <a:gd name="T40" fmla="*/ 0 w 156"/>
                      <a:gd name="T41" fmla="*/ 0 h 206"/>
                      <a:gd name="T42" fmla="*/ 0 w 156"/>
                      <a:gd name="T43" fmla="*/ 0 h 206"/>
                      <a:gd name="T44" fmla="*/ 0 w 156"/>
                      <a:gd name="T45" fmla="*/ 0 h 206"/>
                      <a:gd name="T46" fmla="*/ 0 w 156"/>
                      <a:gd name="T47" fmla="*/ 0 h 206"/>
                      <a:gd name="T48" fmla="*/ 0 w 156"/>
                      <a:gd name="T49" fmla="*/ 0 h 206"/>
                      <a:gd name="T50" fmla="*/ 0 w 156"/>
                      <a:gd name="T51" fmla="*/ 0 h 206"/>
                      <a:gd name="T52" fmla="*/ 0 w 156"/>
                      <a:gd name="T53" fmla="*/ 0 h 206"/>
                      <a:gd name="T54" fmla="*/ 0 w 156"/>
                      <a:gd name="T55" fmla="*/ 0 h 206"/>
                      <a:gd name="T56" fmla="*/ 0 w 156"/>
                      <a:gd name="T57" fmla="*/ 0 h 206"/>
                      <a:gd name="T58" fmla="*/ 0 w 156"/>
                      <a:gd name="T59" fmla="*/ 0 h 206"/>
                      <a:gd name="T60" fmla="*/ 0 w 156"/>
                      <a:gd name="T61" fmla="*/ 0 h 206"/>
                      <a:gd name="T62" fmla="*/ 0 w 156"/>
                      <a:gd name="T63" fmla="*/ 0 h 20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56" h="206">
                        <a:moveTo>
                          <a:pt x="54" y="66"/>
                        </a:moveTo>
                        <a:cubicBezTo>
                          <a:pt x="58" y="63"/>
                          <a:pt x="64" y="63"/>
                          <a:pt x="66" y="58"/>
                        </a:cubicBezTo>
                        <a:cubicBezTo>
                          <a:pt x="67" y="56"/>
                          <a:pt x="67" y="53"/>
                          <a:pt x="68" y="52"/>
                        </a:cubicBezTo>
                        <a:cubicBezTo>
                          <a:pt x="71" y="49"/>
                          <a:pt x="80" y="44"/>
                          <a:pt x="80" y="44"/>
                        </a:cubicBezTo>
                        <a:cubicBezTo>
                          <a:pt x="113" y="55"/>
                          <a:pt x="85" y="29"/>
                          <a:pt x="106" y="22"/>
                        </a:cubicBezTo>
                        <a:cubicBezTo>
                          <a:pt x="110" y="17"/>
                          <a:pt x="108" y="9"/>
                          <a:pt x="112" y="4"/>
                        </a:cubicBezTo>
                        <a:cubicBezTo>
                          <a:pt x="115" y="1"/>
                          <a:pt x="124" y="0"/>
                          <a:pt x="124" y="0"/>
                        </a:cubicBezTo>
                        <a:cubicBezTo>
                          <a:pt x="138" y="14"/>
                          <a:pt x="126" y="23"/>
                          <a:pt x="150" y="28"/>
                        </a:cubicBezTo>
                        <a:cubicBezTo>
                          <a:pt x="156" y="36"/>
                          <a:pt x="154" y="39"/>
                          <a:pt x="146" y="44"/>
                        </a:cubicBezTo>
                        <a:cubicBezTo>
                          <a:pt x="141" y="52"/>
                          <a:pt x="135" y="61"/>
                          <a:pt x="126" y="64"/>
                        </a:cubicBezTo>
                        <a:cubicBezTo>
                          <a:pt x="118" y="75"/>
                          <a:pt x="128" y="83"/>
                          <a:pt x="132" y="94"/>
                        </a:cubicBezTo>
                        <a:cubicBezTo>
                          <a:pt x="129" y="103"/>
                          <a:pt x="135" y="105"/>
                          <a:pt x="142" y="110"/>
                        </a:cubicBezTo>
                        <a:cubicBezTo>
                          <a:pt x="145" y="119"/>
                          <a:pt x="141" y="120"/>
                          <a:pt x="146" y="128"/>
                        </a:cubicBezTo>
                        <a:cubicBezTo>
                          <a:pt x="142" y="139"/>
                          <a:pt x="135" y="133"/>
                          <a:pt x="128" y="128"/>
                        </a:cubicBezTo>
                        <a:cubicBezTo>
                          <a:pt x="116" y="132"/>
                          <a:pt x="122" y="136"/>
                          <a:pt x="116" y="146"/>
                        </a:cubicBezTo>
                        <a:cubicBezTo>
                          <a:pt x="113" y="151"/>
                          <a:pt x="108" y="152"/>
                          <a:pt x="104" y="156"/>
                        </a:cubicBezTo>
                        <a:cubicBezTo>
                          <a:pt x="107" y="167"/>
                          <a:pt x="112" y="191"/>
                          <a:pt x="100" y="198"/>
                        </a:cubicBezTo>
                        <a:cubicBezTo>
                          <a:pt x="96" y="200"/>
                          <a:pt x="92" y="200"/>
                          <a:pt x="88" y="202"/>
                        </a:cubicBezTo>
                        <a:cubicBezTo>
                          <a:pt x="86" y="203"/>
                          <a:pt x="84" y="205"/>
                          <a:pt x="82" y="206"/>
                        </a:cubicBezTo>
                        <a:cubicBezTo>
                          <a:pt x="80" y="205"/>
                          <a:pt x="77" y="204"/>
                          <a:pt x="76" y="202"/>
                        </a:cubicBezTo>
                        <a:cubicBezTo>
                          <a:pt x="74" y="198"/>
                          <a:pt x="76" y="191"/>
                          <a:pt x="72" y="190"/>
                        </a:cubicBezTo>
                        <a:cubicBezTo>
                          <a:pt x="68" y="189"/>
                          <a:pt x="60" y="186"/>
                          <a:pt x="60" y="186"/>
                        </a:cubicBezTo>
                        <a:cubicBezTo>
                          <a:pt x="53" y="188"/>
                          <a:pt x="49" y="192"/>
                          <a:pt x="42" y="194"/>
                        </a:cubicBezTo>
                        <a:cubicBezTo>
                          <a:pt x="34" y="189"/>
                          <a:pt x="37" y="183"/>
                          <a:pt x="28" y="186"/>
                        </a:cubicBezTo>
                        <a:cubicBezTo>
                          <a:pt x="12" y="181"/>
                          <a:pt x="19" y="161"/>
                          <a:pt x="10" y="148"/>
                        </a:cubicBezTo>
                        <a:cubicBezTo>
                          <a:pt x="5" y="121"/>
                          <a:pt x="11" y="147"/>
                          <a:pt x="4" y="130"/>
                        </a:cubicBezTo>
                        <a:cubicBezTo>
                          <a:pt x="2" y="126"/>
                          <a:pt x="0" y="118"/>
                          <a:pt x="0" y="118"/>
                        </a:cubicBezTo>
                        <a:cubicBezTo>
                          <a:pt x="2" y="95"/>
                          <a:pt x="0" y="83"/>
                          <a:pt x="20" y="96"/>
                        </a:cubicBezTo>
                        <a:cubicBezTo>
                          <a:pt x="23" y="105"/>
                          <a:pt x="23" y="110"/>
                          <a:pt x="32" y="104"/>
                        </a:cubicBezTo>
                        <a:cubicBezTo>
                          <a:pt x="35" y="95"/>
                          <a:pt x="29" y="88"/>
                          <a:pt x="34" y="80"/>
                        </a:cubicBezTo>
                        <a:cubicBezTo>
                          <a:pt x="36" y="76"/>
                          <a:pt x="48" y="73"/>
                          <a:pt x="52" y="70"/>
                        </a:cubicBezTo>
                        <a:cubicBezTo>
                          <a:pt x="57" y="63"/>
                          <a:pt x="58" y="62"/>
                          <a:pt x="54" y="66"/>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380" name="Freeform 75">
                    <a:extLst>
                      <a:ext uri="{FF2B5EF4-FFF2-40B4-BE49-F238E27FC236}">
                        <a16:creationId xmlns:a16="http://schemas.microsoft.com/office/drawing/2014/main" id="{ACF22467-A88F-A343-838E-FF74AA16726C}"/>
                      </a:ext>
                    </a:extLst>
                  </p:cNvPr>
                  <p:cNvSpPr>
                    <a:spLocks/>
                  </p:cNvSpPr>
                  <p:nvPr/>
                </p:nvSpPr>
                <p:spPr bwMode="ltGray">
                  <a:xfrm>
                    <a:off x="4580" y="572"/>
                    <a:ext cx="47" cy="13"/>
                  </a:xfrm>
                  <a:custGeom>
                    <a:avLst/>
                    <a:gdLst>
                      <a:gd name="T0" fmla="*/ 0 w 109"/>
                      <a:gd name="T1" fmla="*/ 0 h 38"/>
                      <a:gd name="T2" fmla="*/ 0 w 109"/>
                      <a:gd name="T3" fmla="*/ 0 h 38"/>
                      <a:gd name="T4" fmla="*/ 0 w 109"/>
                      <a:gd name="T5" fmla="*/ 0 h 38"/>
                      <a:gd name="T6" fmla="*/ 0 w 109"/>
                      <a:gd name="T7" fmla="*/ 0 h 38"/>
                      <a:gd name="T8" fmla="*/ 0 w 109"/>
                      <a:gd name="T9" fmla="*/ 0 h 38"/>
                      <a:gd name="T10" fmla="*/ 0 w 109"/>
                      <a:gd name="T11" fmla="*/ 0 h 38"/>
                      <a:gd name="T12" fmla="*/ 0 w 109"/>
                      <a:gd name="T13" fmla="*/ 0 h 38"/>
                      <a:gd name="T14" fmla="*/ 0 w 109"/>
                      <a:gd name="T15" fmla="*/ 0 h 38"/>
                      <a:gd name="T16" fmla="*/ 0 w 109"/>
                      <a:gd name="T17" fmla="*/ 0 h 38"/>
                      <a:gd name="T18" fmla="*/ 0 w 109"/>
                      <a:gd name="T19" fmla="*/ 0 h 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9" h="38">
                        <a:moveTo>
                          <a:pt x="4" y="32"/>
                        </a:moveTo>
                        <a:cubicBezTo>
                          <a:pt x="7" y="22"/>
                          <a:pt x="7" y="14"/>
                          <a:pt x="18" y="10"/>
                        </a:cubicBezTo>
                        <a:cubicBezTo>
                          <a:pt x="28" y="12"/>
                          <a:pt x="37" y="14"/>
                          <a:pt x="46" y="20"/>
                        </a:cubicBezTo>
                        <a:cubicBezTo>
                          <a:pt x="62" y="15"/>
                          <a:pt x="54" y="17"/>
                          <a:pt x="72" y="14"/>
                        </a:cubicBezTo>
                        <a:cubicBezTo>
                          <a:pt x="77" y="9"/>
                          <a:pt x="90" y="0"/>
                          <a:pt x="90" y="0"/>
                        </a:cubicBezTo>
                        <a:cubicBezTo>
                          <a:pt x="109" y="6"/>
                          <a:pt x="85" y="23"/>
                          <a:pt x="76" y="26"/>
                        </a:cubicBezTo>
                        <a:cubicBezTo>
                          <a:pt x="71" y="33"/>
                          <a:pt x="68" y="35"/>
                          <a:pt x="60" y="38"/>
                        </a:cubicBezTo>
                        <a:cubicBezTo>
                          <a:pt x="54" y="36"/>
                          <a:pt x="42" y="32"/>
                          <a:pt x="42" y="32"/>
                        </a:cubicBezTo>
                        <a:cubicBezTo>
                          <a:pt x="33" y="23"/>
                          <a:pt x="26" y="26"/>
                          <a:pt x="14" y="30"/>
                        </a:cubicBezTo>
                        <a:cubicBezTo>
                          <a:pt x="1" y="28"/>
                          <a:pt x="0" y="24"/>
                          <a:pt x="4" y="32"/>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381" name="Freeform 76">
                    <a:extLst>
                      <a:ext uri="{FF2B5EF4-FFF2-40B4-BE49-F238E27FC236}">
                        <a16:creationId xmlns:a16="http://schemas.microsoft.com/office/drawing/2014/main" id="{E9A55E9E-824D-0C44-A0E5-C16EF2C3E3A8}"/>
                      </a:ext>
                    </a:extLst>
                  </p:cNvPr>
                  <p:cNvSpPr>
                    <a:spLocks/>
                  </p:cNvSpPr>
                  <p:nvPr/>
                </p:nvSpPr>
                <p:spPr bwMode="ltGray">
                  <a:xfrm>
                    <a:off x="4578" y="588"/>
                    <a:ext cx="32" cy="34"/>
                  </a:xfrm>
                  <a:custGeom>
                    <a:avLst/>
                    <a:gdLst>
                      <a:gd name="T0" fmla="*/ 0 w 76"/>
                      <a:gd name="T1" fmla="*/ 0 h 104"/>
                      <a:gd name="T2" fmla="*/ 0 w 76"/>
                      <a:gd name="T3" fmla="*/ 0 h 104"/>
                      <a:gd name="T4" fmla="*/ 0 w 76"/>
                      <a:gd name="T5" fmla="*/ 0 h 104"/>
                      <a:gd name="T6" fmla="*/ 0 w 76"/>
                      <a:gd name="T7" fmla="*/ 0 h 104"/>
                      <a:gd name="T8" fmla="*/ 0 w 76"/>
                      <a:gd name="T9" fmla="*/ 0 h 104"/>
                      <a:gd name="T10" fmla="*/ 0 w 76"/>
                      <a:gd name="T11" fmla="*/ 0 h 104"/>
                      <a:gd name="T12" fmla="*/ 0 w 76"/>
                      <a:gd name="T13" fmla="*/ 0 h 104"/>
                      <a:gd name="T14" fmla="*/ 0 w 76"/>
                      <a:gd name="T15" fmla="*/ 0 h 104"/>
                      <a:gd name="T16" fmla="*/ 0 w 76"/>
                      <a:gd name="T17" fmla="*/ 0 h 104"/>
                      <a:gd name="T18" fmla="*/ 0 w 76"/>
                      <a:gd name="T19" fmla="*/ 0 h 104"/>
                      <a:gd name="T20" fmla="*/ 0 w 76"/>
                      <a:gd name="T21" fmla="*/ 0 h 104"/>
                      <a:gd name="T22" fmla="*/ 0 w 76"/>
                      <a:gd name="T23" fmla="*/ 0 h 104"/>
                      <a:gd name="T24" fmla="*/ 0 w 76"/>
                      <a:gd name="T25" fmla="*/ 0 h 104"/>
                      <a:gd name="T26" fmla="*/ 0 w 76"/>
                      <a:gd name="T27" fmla="*/ 0 h 104"/>
                      <a:gd name="T28" fmla="*/ 0 w 76"/>
                      <a:gd name="T29" fmla="*/ 0 h 104"/>
                      <a:gd name="T30" fmla="*/ 0 w 76"/>
                      <a:gd name="T31" fmla="*/ 0 h 104"/>
                      <a:gd name="T32" fmla="*/ 0 w 76"/>
                      <a:gd name="T33" fmla="*/ 0 h 104"/>
                      <a:gd name="T34" fmla="*/ 0 w 76"/>
                      <a:gd name="T35" fmla="*/ 0 h 10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6" h="104">
                        <a:moveTo>
                          <a:pt x="8" y="18"/>
                        </a:moveTo>
                        <a:cubicBezTo>
                          <a:pt x="10" y="8"/>
                          <a:pt x="9" y="3"/>
                          <a:pt x="18" y="0"/>
                        </a:cubicBezTo>
                        <a:cubicBezTo>
                          <a:pt x="28" y="3"/>
                          <a:pt x="25" y="12"/>
                          <a:pt x="34" y="18"/>
                        </a:cubicBezTo>
                        <a:cubicBezTo>
                          <a:pt x="46" y="16"/>
                          <a:pt x="51" y="8"/>
                          <a:pt x="62" y="4"/>
                        </a:cubicBezTo>
                        <a:cubicBezTo>
                          <a:pt x="76" y="9"/>
                          <a:pt x="56" y="31"/>
                          <a:pt x="46" y="34"/>
                        </a:cubicBezTo>
                        <a:cubicBezTo>
                          <a:pt x="51" y="56"/>
                          <a:pt x="43" y="29"/>
                          <a:pt x="54" y="48"/>
                        </a:cubicBezTo>
                        <a:cubicBezTo>
                          <a:pt x="56" y="52"/>
                          <a:pt x="58" y="60"/>
                          <a:pt x="58" y="60"/>
                        </a:cubicBezTo>
                        <a:cubicBezTo>
                          <a:pt x="55" y="68"/>
                          <a:pt x="54" y="71"/>
                          <a:pt x="46" y="74"/>
                        </a:cubicBezTo>
                        <a:cubicBezTo>
                          <a:pt x="38" y="71"/>
                          <a:pt x="37" y="68"/>
                          <a:pt x="34" y="60"/>
                        </a:cubicBezTo>
                        <a:cubicBezTo>
                          <a:pt x="33" y="50"/>
                          <a:pt x="32" y="33"/>
                          <a:pt x="22" y="48"/>
                        </a:cubicBezTo>
                        <a:cubicBezTo>
                          <a:pt x="25" y="60"/>
                          <a:pt x="23" y="53"/>
                          <a:pt x="28" y="68"/>
                        </a:cubicBezTo>
                        <a:cubicBezTo>
                          <a:pt x="29" y="70"/>
                          <a:pt x="30" y="74"/>
                          <a:pt x="30" y="74"/>
                        </a:cubicBezTo>
                        <a:cubicBezTo>
                          <a:pt x="24" y="84"/>
                          <a:pt x="22" y="93"/>
                          <a:pt x="20" y="104"/>
                        </a:cubicBezTo>
                        <a:cubicBezTo>
                          <a:pt x="17" y="103"/>
                          <a:pt x="14" y="104"/>
                          <a:pt x="12" y="102"/>
                        </a:cubicBezTo>
                        <a:cubicBezTo>
                          <a:pt x="9" y="99"/>
                          <a:pt x="8" y="90"/>
                          <a:pt x="8" y="90"/>
                        </a:cubicBezTo>
                        <a:cubicBezTo>
                          <a:pt x="13" y="75"/>
                          <a:pt x="14" y="64"/>
                          <a:pt x="0" y="54"/>
                        </a:cubicBezTo>
                        <a:cubicBezTo>
                          <a:pt x="1" y="46"/>
                          <a:pt x="1" y="38"/>
                          <a:pt x="2" y="30"/>
                        </a:cubicBezTo>
                        <a:cubicBezTo>
                          <a:pt x="2" y="27"/>
                          <a:pt x="13" y="2"/>
                          <a:pt x="8" y="18"/>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382" name="Freeform 77">
                    <a:extLst>
                      <a:ext uri="{FF2B5EF4-FFF2-40B4-BE49-F238E27FC236}">
                        <a16:creationId xmlns:a16="http://schemas.microsoft.com/office/drawing/2014/main" id="{E78A69B0-AC50-0F4B-B2A6-C2C49D877D71}"/>
                      </a:ext>
                    </a:extLst>
                  </p:cNvPr>
                  <p:cNvSpPr>
                    <a:spLocks/>
                  </p:cNvSpPr>
                  <p:nvPr/>
                </p:nvSpPr>
                <p:spPr bwMode="ltGray">
                  <a:xfrm>
                    <a:off x="4632" y="569"/>
                    <a:ext cx="16" cy="20"/>
                  </a:xfrm>
                  <a:custGeom>
                    <a:avLst/>
                    <a:gdLst>
                      <a:gd name="T0" fmla="*/ 0 w 37"/>
                      <a:gd name="T1" fmla="*/ 0 h 61"/>
                      <a:gd name="T2" fmla="*/ 0 w 37"/>
                      <a:gd name="T3" fmla="*/ 0 h 61"/>
                      <a:gd name="T4" fmla="*/ 0 w 37"/>
                      <a:gd name="T5" fmla="*/ 0 h 61"/>
                      <a:gd name="T6" fmla="*/ 0 w 37"/>
                      <a:gd name="T7" fmla="*/ 0 h 61"/>
                      <a:gd name="T8" fmla="*/ 0 w 37"/>
                      <a:gd name="T9" fmla="*/ 0 h 61"/>
                      <a:gd name="T10" fmla="*/ 0 w 37"/>
                      <a:gd name="T11" fmla="*/ 0 h 61"/>
                      <a:gd name="T12" fmla="*/ 0 w 37"/>
                      <a:gd name="T13" fmla="*/ 0 h 61"/>
                      <a:gd name="T14" fmla="*/ 0 w 37"/>
                      <a:gd name="T15" fmla="*/ 0 h 6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7" h="61">
                        <a:moveTo>
                          <a:pt x="3" y="28"/>
                        </a:moveTo>
                        <a:cubicBezTo>
                          <a:pt x="5" y="14"/>
                          <a:pt x="2" y="7"/>
                          <a:pt x="13" y="0"/>
                        </a:cubicBezTo>
                        <a:cubicBezTo>
                          <a:pt x="26" y="9"/>
                          <a:pt x="23" y="17"/>
                          <a:pt x="15" y="28"/>
                        </a:cubicBezTo>
                        <a:cubicBezTo>
                          <a:pt x="25" y="31"/>
                          <a:pt x="33" y="27"/>
                          <a:pt x="37" y="38"/>
                        </a:cubicBezTo>
                        <a:cubicBezTo>
                          <a:pt x="30" y="45"/>
                          <a:pt x="28" y="47"/>
                          <a:pt x="19" y="44"/>
                        </a:cubicBezTo>
                        <a:cubicBezTo>
                          <a:pt x="13" y="54"/>
                          <a:pt x="18" y="61"/>
                          <a:pt x="5" y="58"/>
                        </a:cubicBezTo>
                        <a:cubicBezTo>
                          <a:pt x="0" y="50"/>
                          <a:pt x="3" y="44"/>
                          <a:pt x="1" y="34"/>
                        </a:cubicBezTo>
                        <a:cubicBezTo>
                          <a:pt x="2" y="32"/>
                          <a:pt x="3" y="28"/>
                          <a:pt x="3" y="28"/>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383" name="Freeform 78">
                    <a:extLst>
                      <a:ext uri="{FF2B5EF4-FFF2-40B4-BE49-F238E27FC236}">
                        <a16:creationId xmlns:a16="http://schemas.microsoft.com/office/drawing/2014/main" id="{681902D3-A7CB-EA42-966B-1BF6DEF00C4A}"/>
                      </a:ext>
                    </a:extLst>
                  </p:cNvPr>
                  <p:cNvSpPr>
                    <a:spLocks/>
                  </p:cNvSpPr>
                  <p:nvPr/>
                </p:nvSpPr>
                <p:spPr bwMode="ltGray">
                  <a:xfrm>
                    <a:off x="4636" y="600"/>
                    <a:ext cx="20" cy="10"/>
                  </a:xfrm>
                  <a:custGeom>
                    <a:avLst/>
                    <a:gdLst>
                      <a:gd name="T0" fmla="*/ 0 w 49"/>
                      <a:gd name="T1" fmla="*/ 0 h 29"/>
                      <a:gd name="T2" fmla="*/ 0 w 49"/>
                      <a:gd name="T3" fmla="*/ 0 h 29"/>
                      <a:gd name="T4" fmla="*/ 0 w 49"/>
                      <a:gd name="T5" fmla="*/ 0 h 29"/>
                      <a:gd name="T6" fmla="*/ 0 w 49"/>
                      <a:gd name="T7" fmla="*/ 0 h 29"/>
                      <a:gd name="T8" fmla="*/ 0 w 49"/>
                      <a:gd name="T9" fmla="*/ 0 h 29"/>
                      <a:gd name="T10" fmla="*/ 0 w 49"/>
                      <a:gd name="T11" fmla="*/ 0 h 2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9" h="29">
                        <a:moveTo>
                          <a:pt x="7" y="0"/>
                        </a:moveTo>
                        <a:cubicBezTo>
                          <a:pt x="15" y="6"/>
                          <a:pt x="19" y="2"/>
                          <a:pt x="29" y="0"/>
                        </a:cubicBezTo>
                        <a:cubicBezTo>
                          <a:pt x="45" y="5"/>
                          <a:pt x="40" y="3"/>
                          <a:pt x="49" y="16"/>
                        </a:cubicBezTo>
                        <a:cubicBezTo>
                          <a:pt x="46" y="29"/>
                          <a:pt x="42" y="21"/>
                          <a:pt x="35" y="14"/>
                        </a:cubicBezTo>
                        <a:cubicBezTo>
                          <a:pt x="26" y="15"/>
                          <a:pt x="12" y="19"/>
                          <a:pt x="3" y="16"/>
                        </a:cubicBezTo>
                        <a:cubicBezTo>
                          <a:pt x="0" y="6"/>
                          <a:pt x="7" y="10"/>
                          <a:pt x="7" y="0"/>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384" name="Freeform 79">
                    <a:extLst>
                      <a:ext uri="{FF2B5EF4-FFF2-40B4-BE49-F238E27FC236}">
                        <a16:creationId xmlns:a16="http://schemas.microsoft.com/office/drawing/2014/main" id="{9A0EB9A4-2244-794C-B6BD-053EFAAE8832}"/>
                      </a:ext>
                    </a:extLst>
                  </p:cNvPr>
                  <p:cNvSpPr>
                    <a:spLocks/>
                  </p:cNvSpPr>
                  <p:nvPr/>
                </p:nvSpPr>
                <p:spPr bwMode="ltGray">
                  <a:xfrm>
                    <a:off x="4657" y="585"/>
                    <a:ext cx="26" cy="17"/>
                  </a:xfrm>
                  <a:custGeom>
                    <a:avLst/>
                    <a:gdLst>
                      <a:gd name="T0" fmla="*/ 0 w 61"/>
                      <a:gd name="T1" fmla="*/ 0 h 48"/>
                      <a:gd name="T2" fmla="*/ 0 w 61"/>
                      <a:gd name="T3" fmla="*/ 0 h 48"/>
                      <a:gd name="T4" fmla="*/ 0 w 61"/>
                      <a:gd name="T5" fmla="*/ 0 h 48"/>
                      <a:gd name="T6" fmla="*/ 0 w 61"/>
                      <a:gd name="T7" fmla="*/ 0 h 48"/>
                      <a:gd name="T8" fmla="*/ 0 w 61"/>
                      <a:gd name="T9" fmla="*/ 0 h 48"/>
                      <a:gd name="T10" fmla="*/ 0 w 61"/>
                      <a:gd name="T11" fmla="*/ 0 h 48"/>
                      <a:gd name="T12" fmla="*/ 0 w 61"/>
                      <a:gd name="T13" fmla="*/ 0 h 48"/>
                      <a:gd name="T14" fmla="*/ 0 w 61"/>
                      <a:gd name="T15" fmla="*/ 0 h 48"/>
                      <a:gd name="T16" fmla="*/ 0 w 61"/>
                      <a:gd name="T17" fmla="*/ 0 h 48"/>
                      <a:gd name="T18" fmla="*/ 0 w 61"/>
                      <a:gd name="T19" fmla="*/ 0 h 48"/>
                      <a:gd name="T20" fmla="*/ 0 w 61"/>
                      <a:gd name="T21" fmla="*/ 0 h 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1" h="48">
                        <a:moveTo>
                          <a:pt x="21" y="38"/>
                        </a:moveTo>
                        <a:cubicBezTo>
                          <a:pt x="19" y="34"/>
                          <a:pt x="19" y="29"/>
                          <a:pt x="15" y="26"/>
                        </a:cubicBezTo>
                        <a:cubicBezTo>
                          <a:pt x="12" y="24"/>
                          <a:pt x="3" y="22"/>
                          <a:pt x="3" y="22"/>
                        </a:cubicBezTo>
                        <a:cubicBezTo>
                          <a:pt x="0" y="12"/>
                          <a:pt x="5" y="12"/>
                          <a:pt x="13" y="8"/>
                        </a:cubicBezTo>
                        <a:cubicBezTo>
                          <a:pt x="17" y="6"/>
                          <a:pt x="25" y="0"/>
                          <a:pt x="25" y="0"/>
                        </a:cubicBezTo>
                        <a:cubicBezTo>
                          <a:pt x="37" y="2"/>
                          <a:pt x="41" y="2"/>
                          <a:pt x="49" y="10"/>
                        </a:cubicBezTo>
                        <a:cubicBezTo>
                          <a:pt x="45" y="21"/>
                          <a:pt x="46" y="12"/>
                          <a:pt x="53" y="20"/>
                        </a:cubicBezTo>
                        <a:cubicBezTo>
                          <a:pt x="56" y="24"/>
                          <a:pt x="61" y="32"/>
                          <a:pt x="61" y="32"/>
                        </a:cubicBezTo>
                        <a:cubicBezTo>
                          <a:pt x="56" y="47"/>
                          <a:pt x="53" y="42"/>
                          <a:pt x="41" y="38"/>
                        </a:cubicBezTo>
                        <a:cubicBezTo>
                          <a:pt x="27" y="47"/>
                          <a:pt x="34" y="48"/>
                          <a:pt x="23" y="44"/>
                        </a:cubicBezTo>
                        <a:cubicBezTo>
                          <a:pt x="22" y="42"/>
                          <a:pt x="21" y="38"/>
                          <a:pt x="21" y="38"/>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385" name="Freeform 80">
                    <a:extLst>
                      <a:ext uri="{FF2B5EF4-FFF2-40B4-BE49-F238E27FC236}">
                        <a16:creationId xmlns:a16="http://schemas.microsoft.com/office/drawing/2014/main" id="{D1A532D2-9101-1D48-864E-D35B355DBA6C}"/>
                      </a:ext>
                    </a:extLst>
                  </p:cNvPr>
                  <p:cNvSpPr>
                    <a:spLocks/>
                  </p:cNvSpPr>
                  <p:nvPr/>
                </p:nvSpPr>
                <p:spPr bwMode="ltGray">
                  <a:xfrm>
                    <a:off x="4664" y="593"/>
                    <a:ext cx="122" cy="61"/>
                  </a:xfrm>
                  <a:custGeom>
                    <a:avLst/>
                    <a:gdLst>
                      <a:gd name="T0" fmla="*/ 0 w 286"/>
                      <a:gd name="T1" fmla="*/ 0 h 182"/>
                      <a:gd name="T2" fmla="*/ 0 w 286"/>
                      <a:gd name="T3" fmla="*/ 0 h 182"/>
                      <a:gd name="T4" fmla="*/ 0 w 286"/>
                      <a:gd name="T5" fmla="*/ 0 h 182"/>
                      <a:gd name="T6" fmla="*/ 0 w 286"/>
                      <a:gd name="T7" fmla="*/ 0 h 182"/>
                      <a:gd name="T8" fmla="*/ 0 w 286"/>
                      <a:gd name="T9" fmla="*/ 0 h 182"/>
                      <a:gd name="T10" fmla="*/ 0 w 286"/>
                      <a:gd name="T11" fmla="*/ 0 h 182"/>
                      <a:gd name="T12" fmla="*/ 0 w 286"/>
                      <a:gd name="T13" fmla="*/ 0 h 182"/>
                      <a:gd name="T14" fmla="*/ 0 w 286"/>
                      <a:gd name="T15" fmla="*/ 0 h 182"/>
                      <a:gd name="T16" fmla="*/ 0 w 286"/>
                      <a:gd name="T17" fmla="*/ 0 h 182"/>
                      <a:gd name="T18" fmla="*/ 0 w 286"/>
                      <a:gd name="T19" fmla="*/ 0 h 182"/>
                      <a:gd name="T20" fmla="*/ 0 w 286"/>
                      <a:gd name="T21" fmla="*/ 0 h 182"/>
                      <a:gd name="T22" fmla="*/ 0 w 286"/>
                      <a:gd name="T23" fmla="*/ 0 h 182"/>
                      <a:gd name="T24" fmla="*/ 0 w 286"/>
                      <a:gd name="T25" fmla="*/ 0 h 182"/>
                      <a:gd name="T26" fmla="*/ 0 w 286"/>
                      <a:gd name="T27" fmla="*/ 0 h 182"/>
                      <a:gd name="T28" fmla="*/ 0 w 286"/>
                      <a:gd name="T29" fmla="*/ 0 h 182"/>
                      <a:gd name="T30" fmla="*/ 0 w 286"/>
                      <a:gd name="T31" fmla="*/ 0 h 182"/>
                      <a:gd name="T32" fmla="*/ 0 w 286"/>
                      <a:gd name="T33" fmla="*/ 0 h 182"/>
                      <a:gd name="T34" fmla="*/ 0 w 286"/>
                      <a:gd name="T35" fmla="*/ 0 h 182"/>
                      <a:gd name="T36" fmla="*/ 0 w 286"/>
                      <a:gd name="T37" fmla="*/ 0 h 182"/>
                      <a:gd name="T38" fmla="*/ 0 w 286"/>
                      <a:gd name="T39" fmla="*/ 0 h 182"/>
                      <a:gd name="T40" fmla="*/ 0 w 286"/>
                      <a:gd name="T41" fmla="*/ 0 h 182"/>
                      <a:gd name="T42" fmla="*/ 0 w 286"/>
                      <a:gd name="T43" fmla="*/ 0 h 182"/>
                      <a:gd name="T44" fmla="*/ 0 w 286"/>
                      <a:gd name="T45" fmla="*/ 0 h 182"/>
                      <a:gd name="T46" fmla="*/ 0 w 286"/>
                      <a:gd name="T47" fmla="*/ 0 h 182"/>
                      <a:gd name="T48" fmla="*/ 0 w 286"/>
                      <a:gd name="T49" fmla="*/ 0 h 182"/>
                      <a:gd name="T50" fmla="*/ 0 w 286"/>
                      <a:gd name="T51" fmla="*/ 0 h 182"/>
                      <a:gd name="T52" fmla="*/ 0 w 286"/>
                      <a:gd name="T53" fmla="*/ 0 h 182"/>
                      <a:gd name="T54" fmla="*/ 0 w 286"/>
                      <a:gd name="T55" fmla="*/ 0 h 182"/>
                      <a:gd name="T56" fmla="*/ 0 w 286"/>
                      <a:gd name="T57" fmla="*/ 0 h 182"/>
                      <a:gd name="T58" fmla="*/ 0 w 286"/>
                      <a:gd name="T59" fmla="*/ 0 h 182"/>
                      <a:gd name="T60" fmla="*/ 0 w 286"/>
                      <a:gd name="T61" fmla="*/ 0 h 182"/>
                      <a:gd name="T62" fmla="*/ 0 w 286"/>
                      <a:gd name="T63" fmla="*/ 0 h 182"/>
                      <a:gd name="T64" fmla="*/ 0 w 286"/>
                      <a:gd name="T65" fmla="*/ 0 h 182"/>
                      <a:gd name="T66" fmla="*/ 0 w 286"/>
                      <a:gd name="T67" fmla="*/ 0 h 182"/>
                      <a:gd name="T68" fmla="*/ 0 w 286"/>
                      <a:gd name="T69" fmla="*/ 0 h 182"/>
                      <a:gd name="T70" fmla="*/ 0 w 286"/>
                      <a:gd name="T71" fmla="*/ 0 h 182"/>
                      <a:gd name="T72" fmla="*/ 0 w 286"/>
                      <a:gd name="T73" fmla="*/ 0 h 182"/>
                      <a:gd name="T74" fmla="*/ 0 w 286"/>
                      <a:gd name="T75" fmla="*/ 0 h 182"/>
                      <a:gd name="T76" fmla="*/ 0 w 286"/>
                      <a:gd name="T77" fmla="*/ 0 h 182"/>
                      <a:gd name="T78" fmla="*/ 0 w 286"/>
                      <a:gd name="T79" fmla="*/ 0 h 182"/>
                      <a:gd name="T80" fmla="*/ 0 w 286"/>
                      <a:gd name="T81" fmla="*/ 0 h 182"/>
                      <a:gd name="T82" fmla="*/ 0 w 286"/>
                      <a:gd name="T83" fmla="*/ 0 h 182"/>
                      <a:gd name="T84" fmla="*/ 0 w 286"/>
                      <a:gd name="T85" fmla="*/ 0 h 18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86" h="182">
                        <a:moveTo>
                          <a:pt x="46" y="28"/>
                        </a:moveTo>
                        <a:cubicBezTo>
                          <a:pt x="41" y="14"/>
                          <a:pt x="46" y="17"/>
                          <a:pt x="36" y="14"/>
                        </a:cubicBezTo>
                        <a:cubicBezTo>
                          <a:pt x="31" y="17"/>
                          <a:pt x="26" y="30"/>
                          <a:pt x="26" y="30"/>
                        </a:cubicBezTo>
                        <a:cubicBezTo>
                          <a:pt x="12" y="25"/>
                          <a:pt x="19" y="21"/>
                          <a:pt x="0" y="24"/>
                        </a:cubicBezTo>
                        <a:cubicBezTo>
                          <a:pt x="2" y="33"/>
                          <a:pt x="2" y="37"/>
                          <a:pt x="10" y="42"/>
                        </a:cubicBezTo>
                        <a:cubicBezTo>
                          <a:pt x="12" y="49"/>
                          <a:pt x="14" y="55"/>
                          <a:pt x="16" y="62"/>
                        </a:cubicBezTo>
                        <a:cubicBezTo>
                          <a:pt x="24" y="59"/>
                          <a:pt x="27" y="57"/>
                          <a:pt x="24" y="48"/>
                        </a:cubicBezTo>
                        <a:cubicBezTo>
                          <a:pt x="26" y="47"/>
                          <a:pt x="28" y="43"/>
                          <a:pt x="30" y="44"/>
                        </a:cubicBezTo>
                        <a:cubicBezTo>
                          <a:pt x="48" y="48"/>
                          <a:pt x="36" y="52"/>
                          <a:pt x="48" y="56"/>
                        </a:cubicBezTo>
                        <a:cubicBezTo>
                          <a:pt x="74" y="65"/>
                          <a:pt x="47" y="56"/>
                          <a:pt x="70" y="62"/>
                        </a:cubicBezTo>
                        <a:cubicBezTo>
                          <a:pt x="77" y="64"/>
                          <a:pt x="88" y="72"/>
                          <a:pt x="88" y="72"/>
                        </a:cubicBezTo>
                        <a:cubicBezTo>
                          <a:pt x="96" y="84"/>
                          <a:pt x="102" y="87"/>
                          <a:pt x="106" y="102"/>
                        </a:cubicBezTo>
                        <a:cubicBezTo>
                          <a:pt x="105" y="109"/>
                          <a:pt x="106" y="115"/>
                          <a:pt x="104" y="122"/>
                        </a:cubicBezTo>
                        <a:cubicBezTo>
                          <a:pt x="103" y="126"/>
                          <a:pt x="94" y="132"/>
                          <a:pt x="98" y="134"/>
                        </a:cubicBezTo>
                        <a:cubicBezTo>
                          <a:pt x="106" y="137"/>
                          <a:pt x="122" y="128"/>
                          <a:pt x="122" y="128"/>
                        </a:cubicBezTo>
                        <a:cubicBezTo>
                          <a:pt x="130" y="131"/>
                          <a:pt x="133" y="135"/>
                          <a:pt x="140" y="140"/>
                        </a:cubicBezTo>
                        <a:cubicBezTo>
                          <a:pt x="148" y="145"/>
                          <a:pt x="159" y="145"/>
                          <a:pt x="168" y="148"/>
                        </a:cubicBezTo>
                        <a:cubicBezTo>
                          <a:pt x="170" y="147"/>
                          <a:pt x="173" y="148"/>
                          <a:pt x="174" y="146"/>
                        </a:cubicBezTo>
                        <a:cubicBezTo>
                          <a:pt x="176" y="142"/>
                          <a:pt x="164" y="136"/>
                          <a:pt x="168" y="134"/>
                        </a:cubicBezTo>
                        <a:cubicBezTo>
                          <a:pt x="171" y="132"/>
                          <a:pt x="175" y="135"/>
                          <a:pt x="178" y="136"/>
                        </a:cubicBezTo>
                        <a:cubicBezTo>
                          <a:pt x="182" y="131"/>
                          <a:pt x="186" y="118"/>
                          <a:pt x="186" y="118"/>
                        </a:cubicBezTo>
                        <a:cubicBezTo>
                          <a:pt x="189" y="119"/>
                          <a:pt x="199" y="120"/>
                          <a:pt x="202" y="122"/>
                        </a:cubicBezTo>
                        <a:cubicBezTo>
                          <a:pt x="206" y="124"/>
                          <a:pt x="214" y="130"/>
                          <a:pt x="214" y="130"/>
                        </a:cubicBezTo>
                        <a:cubicBezTo>
                          <a:pt x="224" y="145"/>
                          <a:pt x="228" y="158"/>
                          <a:pt x="244" y="168"/>
                        </a:cubicBezTo>
                        <a:cubicBezTo>
                          <a:pt x="250" y="172"/>
                          <a:pt x="262" y="178"/>
                          <a:pt x="262" y="178"/>
                        </a:cubicBezTo>
                        <a:cubicBezTo>
                          <a:pt x="265" y="178"/>
                          <a:pt x="286" y="182"/>
                          <a:pt x="284" y="170"/>
                        </a:cubicBezTo>
                        <a:cubicBezTo>
                          <a:pt x="283" y="164"/>
                          <a:pt x="268" y="160"/>
                          <a:pt x="268" y="160"/>
                        </a:cubicBezTo>
                        <a:cubicBezTo>
                          <a:pt x="261" y="150"/>
                          <a:pt x="270" y="143"/>
                          <a:pt x="256" y="138"/>
                        </a:cubicBezTo>
                        <a:cubicBezTo>
                          <a:pt x="254" y="136"/>
                          <a:pt x="251" y="135"/>
                          <a:pt x="250" y="132"/>
                        </a:cubicBezTo>
                        <a:cubicBezTo>
                          <a:pt x="248" y="129"/>
                          <a:pt x="250" y="125"/>
                          <a:pt x="248" y="122"/>
                        </a:cubicBezTo>
                        <a:cubicBezTo>
                          <a:pt x="246" y="118"/>
                          <a:pt x="240" y="118"/>
                          <a:pt x="236" y="116"/>
                        </a:cubicBezTo>
                        <a:cubicBezTo>
                          <a:pt x="230" y="107"/>
                          <a:pt x="227" y="100"/>
                          <a:pt x="240" y="96"/>
                        </a:cubicBezTo>
                        <a:cubicBezTo>
                          <a:pt x="236" y="83"/>
                          <a:pt x="236" y="84"/>
                          <a:pt x="220" y="86"/>
                        </a:cubicBezTo>
                        <a:cubicBezTo>
                          <a:pt x="209" y="82"/>
                          <a:pt x="208" y="82"/>
                          <a:pt x="210" y="70"/>
                        </a:cubicBezTo>
                        <a:cubicBezTo>
                          <a:pt x="207" y="60"/>
                          <a:pt x="199" y="57"/>
                          <a:pt x="190" y="54"/>
                        </a:cubicBezTo>
                        <a:cubicBezTo>
                          <a:pt x="181" y="45"/>
                          <a:pt x="181" y="42"/>
                          <a:pt x="168" y="38"/>
                        </a:cubicBezTo>
                        <a:cubicBezTo>
                          <a:pt x="164" y="37"/>
                          <a:pt x="156" y="34"/>
                          <a:pt x="156" y="34"/>
                        </a:cubicBezTo>
                        <a:cubicBezTo>
                          <a:pt x="146" y="24"/>
                          <a:pt x="134" y="21"/>
                          <a:pt x="120" y="16"/>
                        </a:cubicBezTo>
                        <a:cubicBezTo>
                          <a:pt x="113" y="14"/>
                          <a:pt x="108" y="8"/>
                          <a:pt x="102" y="4"/>
                        </a:cubicBezTo>
                        <a:cubicBezTo>
                          <a:pt x="100" y="3"/>
                          <a:pt x="96" y="0"/>
                          <a:pt x="96" y="0"/>
                        </a:cubicBezTo>
                        <a:cubicBezTo>
                          <a:pt x="83" y="2"/>
                          <a:pt x="79" y="1"/>
                          <a:pt x="70" y="10"/>
                        </a:cubicBezTo>
                        <a:cubicBezTo>
                          <a:pt x="67" y="19"/>
                          <a:pt x="63" y="27"/>
                          <a:pt x="56" y="32"/>
                        </a:cubicBezTo>
                        <a:cubicBezTo>
                          <a:pt x="49" y="30"/>
                          <a:pt x="52" y="31"/>
                          <a:pt x="46" y="28"/>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386" name="Freeform 81">
                    <a:extLst>
                      <a:ext uri="{FF2B5EF4-FFF2-40B4-BE49-F238E27FC236}">
                        <a16:creationId xmlns:a16="http://schemas.microsoft.com/office/drawing/2014/main" id="{585C804D-D795-DF46-98FD-1BD18848087A}"/>
                      </a:ext>
                    </a:extLst>
                  </p:cNvPr>
                  <p:cNvSpPr>
                    <a:spLocks/>
                  </p:cNvSpPr>
                  <p:nvPr/>
                </p:nvSpPr>
                <p:spPr bwMode="ltGray">
                  <a:xfrm>
                    <a:off x="4770" y="599"/>
                    <a:ext cx="33" cy="26"/>
                  </a:xfrm>
                  <a:custGeom>
                    <a:avLst/>
                    <a:gdLst>
                      <a:gd name="T0" fmla="*/ 0 w 78"/>
                      <a:gd name="T1" fmla="*/ 0 h 78"/>
                      <a:gd name="T2" fmla="*/ 0 w 78"/>
                      <a:gd name="T3" fmla="*/ 0 h 78"/>
                      <a:gd name="T4" fmla="*/ 0 w 78"/>
                      <a:gd name="T5" fmla="*/ 0 h 78"/>
                      <a:gd name="T6" fmla="*/ 0 w 78"/>
                      <a:gd name="T7" fmla="*/ 0 h 78"/>
                      <a:gd name="T8" fmla="*/ 0 w 78"/>
                      <a:gd name="T9" fmla="*/ 0 h 78"/>
                      <a:gd name="T10" fmla="*/ 0 w 78"/>
                      <a:gd name="T11" fmla="*/ 0 h 78"/>
                      <a:gd name="T12" fmla="*/ 0 w 78"/>
                      <a:gd name="T13" fmla="*/ 0 h 78"/>
                      <a:gd name="T14" fmla="*/ 0 w 78"/>
                      <a:gd name="T15" fmla="*/ 0 h 78"/>
                      <a:gd name="T16" fmla="*/ 0 w 78"/>
                      <a:gd name="T17" fmla="*/ 0 h 78"/>
                      <a:gd name="T18" fmla="*/ 0 w 78"/>
                      <a:gd name="T19" fmla="*/ 0 h 78"/>
                      <a:gd name="T20" fmla="*/ 0 w 78"/>
                      <a:gd name="T21" fmla="*/ 0 h 78"/>
                      <a:gd name="T22" fmla="*/ 0 w 78"/>
                      <a:gd name="T23" fmla="*/ 0 h 7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8" h="78">
                        <a:moveTo>
                          <a:pt x="1" y="58"/>
                        </a:moveTo>
                        <a:cubicBezTo>
                          <a:pt x="6" y="44"/>
                          <a:pt x="18" y="57"/>
                          <a:pt x="27" y="60"/>
                        </a:cubicBezTo>
                        <a:cubicBezTo>
                          <a:pt x="35" y="57"/>
                          <a:pt x="38" y="52"/>
                          <a:pt x="45" y="48"/>
                        </a:cubicBezTo>
                        <a:cubicBezTo>
                          <a:pt x="48" y="40"/>
                          <a:pt x="51" y="36"/>
                          <a:pt x="57" y="30"/>
                        </a:cubicBezTo>
                        <a:cubicBezTo>
                          <a:pt x="55" y="23"/>
                          <a:pt x="43" y="14"/>
                          <a:pt x="43" y="14"/>
                        </a:cubicBezTo>
                        <a:cubicBezTo>
                          <a:pt x="33" y="0"/>
                          <a:pt x="30" y="1"/>
                          <a:pt x="43" y="4"/>
                        </a:cubicBezTo>
                        <a:cubicBezTo>
                          <a:pt x="54" y="11"/>
                          <a:pt x="58" y="22"/>
                          <a:pt x="71" y="26"/>
                        </a:cubicBezTo>
                        <a:cubicBezTo>
                          <a:pt x="78" y="37"/>
                          <a:pt x="78" y="46"/>
                          <a:pt x="67" y="54"/>
                        </a:cubicBezTo>
                        <a:cubicBezTo>
                          <a:pt x="51" y="49"/>
                          <a:pt x="53" y="71"/>
                          <a:pt x="33" y="78"/>
                        </a:cubicBezTo>
                        <a:cubicBezTo>
                          <a:pt x="16" y="72"/>
                          <a:pt x="25" y="76"/>
                          <a:pt x="9" y="66"/>
                        </a:cubicBezTo>
                        <a:cubicBezTo>
                          <a:pt x="7" y="65"/>
                          <a:pt x="3" y="62"/>
                          <a:pt x="3" y="62"/>
                        </a:cubicBezTo>
                        <a:cubicBezTo>
                          <a:pt x="0" y="54"/>
                          <a:pt x="13" y="42"/>
                          <a:pt x="1" y="58"/>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387" name="Freeform 82">
                    <a:extLst>
                      <a:ext uri="{FF2B5EF4-FFF2-40B4-BE49-F238E27FC236}">
                        <a16:creationId xmlns:a16="http://schemas.microsoft.com/office/drawing/2014/main" id="{D9A00CC6-34E0-6141-9628-9D2A6CDEF67D}"/>
                      </a:ext>
                    </a:extLst>
                  </p:cNvPr>
                  <p:cNvSpPr>
                    <a:spLocks/>
                  </p:cNvSpPr>
                  <p:nvPr/>
                </p:nvSpPr>
                <p:spPr bwMode="ltGray">
                  <a:xfrm>
                    <a:off x="4840" y="544"/>
                    <a:ext cx="8" cy="6"/>
                  </a:xfrm>
                  <a:custGeom>
                    <a:avLst/>
                    <a:gdLst>
                      <a:gd name="T0" fmla="*/ 0 w 17"/>
                      <a:gd name="T1" fmla="*/ 0 h 18"/>
                      <a:gd name="T2" fmla="*/ 0 w 17"/>
                      <a:gd name="T3" fmla="*/ 0 h 18"/>
                      <a:gd name="T4" fmla="*/ 0 w 17"/>
                      <a:gd name="T5" fmla="*/ 0 h 18"/>
                      <a:gd name="T6" fmla="*/ 0 60000 65536"/>
                      <a:gd name="T7" fmla="*/ 0 60000 65536"/>
                      <a:gd name="T8" fmla="*/ 0 60000 65536"/>
                    </a:gdLst>
                    <a:ahLst/>
                    <a:cxnLst>
                      <a:cxn ang="T6">
                        <a:pos x="T0" y="T1"/>
                      </a:cxn>
                      <a:cxn ang="T7">
                        <a:pos x="T2" y="T3"/>
                      </a:cxn>
                      <a:cxn ang="T8">
                        <a:pos x="T4" y="T5"/>
                      </a:cxn>
                    </a:cxnLst>
                    <a:rect l="0" t="0" r="r" b="b"/>
                    <a:pathLst>
                      <a:path w="17" h="18">
                        <a:moveTo>
                          <a:pt x="3" y="4"/>
                        </a:moveTo>
                        <a:cubicBezTo>
                          <a:pt x="17" y="7"/>
                          <a:pt x="16" y="18"/>
                          <a:pt x="3" y="14"/>
                        </a:cubicBezTo>
                        <a:cubicBezTo>
                          <a:pt x="0" y="6"/>
                          <a:pt x="7" y="0"/>
                          <a:pt x="3" y="4"/>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388" name="Freeform 83">
                    <a:extLst>
                      <a:ext uri="{FF2B5EF4-FFF2-40B4-BE49-F238E27FC236}">
                        <a16:creationId xmlns:a16="http://schemas.microsoft.com/office/drawing/2014/main" id="{8E15750E-753C-364F-8F5B-74AEC4C58EF8}"/>
                      </a:ext>
                    </a:extLst>
                  </p:cNvPr>
                  <p:cNvSpPr>
                    <a:spLocks/>
                  </p:cNvSpPr>
                  <p:nvPr/>
                </p:nvSpPr>
                <p:spPr bwMode="ltGray">
                  <a:xfrm>
                    <a:off x="4747" y="494"/>
                    <a:ext cx="8" cy="5"/>
                  </a:xfrm>
                  <a:custGeom>
                    <a:avLst/>
                    <a:gdLst>
                      <a:gd name="T0" fmla="*/ 0 w 20"/>
                      <a:gd name="T1" fmla="*/ 0 h 15"/>
                      <a:gd name="T2" fmla="*/ 0 w 20"/>
                      <a:gd name="T3" fmla="*/ 0 h 15"/>
                      <a:gd name="T4" fmla="*/ 0 w 20"/>
                      <a:gd name="T5" fmla="*/ 0 h 15"/>
                      <a:gd name="T6" fmla="*/ 0 w 20"/>
                      <a:gd name="T7" fmla="*/ 0 h 1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 h="15">
                        <a:moveTo>
                          <a:pt x="7" y="12"/>
                        </a:moveTo>
                        <a:cubicBezTo>
                          <a:pt x="0" y="1"/>
                          <a:pt x="6" y="0"/>
                          <a:pt x="17" y="2"/>
                        </a:cubicBezTo>
                        <a:cubicBezTo>
                          <a:pt x="20" y="10"/>
                          <a:pt x="18" y="15"/>
                          <a:pt x="9" y="12"/>
                        </a:cubicBezTo>
                        <a:cubicBezTo>
                          <a:pt x="4" y="4"/>
                          <a:pt x="4" y="4"/>
                          <a:pt x="7" y="12"/>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389" name="Freeform 84">
                    <a:extLst>
                      <a:ext uri="{FF2B5EF4-FFF2-40B4-BE49-F238E27FC236}">
                        <a16:creationId xmlns:a16="http://schemas.microsoft.com/office/drawing/2014/main" id="{A7A59480-6FFB-0B42-BB31-5F66DADA5D38}"/>
                      </a:ext>
                    </a:extLst>
                  </p:cNvPr>
                  <p:cNvSpPr>
                    <a:spLocks/>
                  </p:cNvSpPr>
                  <p:nvPr/>
                </p:nvSpPr>
                <p:spPr bwMode="ltGray">
                  <a:xfrm>
                    <a:off x="4676" y="536"/>
                    <a:ext cx="8" cy="5"/>
                  </a:xfrm>
                  <a:custGeom>
                    <a:avLst/>
                    <a:gdLst>
                      <a:gd name="T0" fmla="*/ 0 w 20"/>
                      <a:gd name="T1" fmla="*/ 0 h 15"/>
                      <a:gd name="T2" fmla="*/ 0 w 20"/>
                      <a:gd name="T3" fmla="*/ 0 h 15"/>
                      <a:gd name="T4" fmla="*/ 0 w 20"/>
                      <a:gd name="T5" fmla="*/ 0 h 15"/>
                      <a:gd name="T6" fmla="*/ 0 w 20"/>
                      <a:gd name="T7" fmla="*/ 0 h 1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 h="15">
                        <a:moveTo>
                          <a:pt x="7" y="12"/>
                        </a:moveTo>
                        <a:cubicBezTo>
                          <a:pt x="0" y="2"/>
                          <a:pt x="3" y="0"/>
                          <a:pt x="15" y="2"/>
                        </a:cubicBezTo>
                        <a:cubicBezTo>
                          <a:pt x="16" y="4"/>
                          <a:pt x="20" y="12"/>
                          <a:pt x="15" y="14"/>
                        </a:cubicBezTo>
                        <a:cubicBezTo>
                          <a:pt x="12" y="15"/>
                          <a:pt x="7" y="12"/>
                          <a:pt x="7" y="12"/>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390" name="Freeform 85">
                    <a:extLst>
                      <a:ext uri="{FF2B5EF4-FFF2-40B4-BE49-F238E27FC236}">
                        <a16:creationId xmlns:a16="http://schemas.microsoft.com/office/drawing/2014/main" id="{B613C9DF-B4D3-9D42-83A6-E55B473DDA2C}"/>
                      </a:ext>
                    </a:extLst>
                  </p:cNvPr>
                  <p:cNvSpPr>
                    <a:spLocks/>
                  </p:cNvSpPr>
                  <p:nvPr/>
                </p:nvSpPr>
                <p:spPr bwMode="ltGray">
                  <a:xfrm>
                    <a:off x="4598" y="523"/>
                    <a:ext cx="34" cy="27"/>
                  </a:xfrm>
                  <a:custGeom>
                    <a:avLst/>
                    <a:gdLst>
                      <a:gd name="T0" fmla="*/ 0 w 80"/>
                      <a:gd name="T1" fmla="*/ 0 h 80"/>
                      <a:gd name="T2" fmla="*/ 0 w 80"/>
                      <a:gd name="T3" fmla="*/ 0 h 80"/>
                      <a:gd name="T4" fmla="*/ 0 w 80"/>
                      <a:gd name="T5" fmla="*/ 0 h 80"/>
                      <a:gd name="T6" fmla="*/ 0 w 80"/>
                      <a:gd name="T7" fmla="*/ 0 h 80"/>
                      <a:gd name="T8" fmla="*/ 0 w 80"/>
                      <a:gd name="T9" fmla="*/ 0 h 80"/>
                      <a:gd name="T10" fmla="*/ 0 w 80"/>
                      <a:gd name="T11" fmla="*/ 0 h 80"/>
                      <a:gd name="T12" fmla="*/ 0 w 80"/>
                      <a:gd name="T13" fmla="*/ 0 h 80"/>
                      <a:gd name="T14" fmla="*/ 0 w 80"/>
                      <a:gd name="T15" fmla="*/ 0 h 80"/>
                      <a:gd name="T16" fmla="*/ 0 w 80"/>
                      <a:gd name="T17" fmla="*/ 0 h 80"/>
                      <a:gd name="T18" fmla="*/ 0 w 80"/>
                      <a:gd name="T19" fmla="*/ 0 h 80"/>
                      <a:gd name="T20" fmla="*/ 0 w 80"/>
                      <a:gd name="T21" fmla="*/ 0 h 80"/>
                      <a:gd name="T22" fmla="*/ 0 w 80"/>
                      <a:gd name="T23" fmla="*/ 0 h 80"/>
                      <a:gd name="T24" fmla="*/ 0 w 80"/>
                      <a:gd name="T25" fmla="*/ 0 h 80"/>
                      <a:gd name="T26" fmla="*/ 0 w 80"/>
                      <a:gd name="T27" fmla="*/ 0 h 80"/>
                      <a:gd name="T28" fmla="*/ 0 w 80"/>
                      <a:gd name="T29" fmla="*/ 0 h 8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0" h="80">
                        <a:moveTo>
                          <a:pt x="0" y="50"/>
                        </a:moveTo>
                        <a:cubicBezTo>
                          <a:pt x="1" y="47"/>
                          <a:pt x="12" y="25"/>
                          <a:pt x="14" y="24"/>
                        </a:cubicBezTo>
                        <a:cubicBezTo>
                          <a:pt x="17" y="22"/>
                          <a:pt x="26" y="20"/>
                          <a:pt x="26" y="20"/>
                        </a:cubicBezTo>
                        <a:cubicBezTo>
                          <a:pt x="34" y="23"/>
                          <a:pt x="40" y="21"/>
                          <a:pt x="48" y="18"/>
                        </a:cubicBezTo>
                        <a:cubicBezTo>
                          <a:pt x="52" y="12"/>
                          <a:pt x="54" y="6"/>
                          <a:pt x="58" y="0"/>
                        </a:cubicBezTo>
                        <a:cubicBezTo>
                          <a:pt x="70" y="4"/>
                          <a:pt x="76" y="28"/>
                          <a:pt x="80" y="40"/>
                        </a:cubicBezTo>
                        <a:cubicBezTo>
                          <a:pt x="75" y="54"/>
                          <a:pt x="80" y="50"/>
                          <a:pt x="70" y="56"/>
                        </a:cubicBezTo>
                        <a:cubicBezTo>
                          <a:pt x="61" y="53"/>
                          <a:pt x="59" y="54"/>
                          <a:pt x="54" y="62"/>
                        </a:cubicBezTo>
                        <a:cubicBezTo>
                          <a:pt x="57" y="71"/>
                          <a:pt x="56" y="75"/>
                          <a:pt x="48" y="80"/>
                        </a:cubicBezTo>
                        <a:cubicBezTo>
                          <a:pt x="40" y="77"/>
                          <a:pt x="39" y="72"/>
                          <a:pt x="32" y="68"/>
                        </a:cubicBezTo>
                        <a:cubicBezTo>
                          <a:pt x="26" y="59"/>
                          <a:pt x="30" y="57"/>
                          <a:pt x="38" y="52"/>
                        </a:cubicBezTo>
                        <a:cubicBezTo>
                          <a:pt x="41" y="42"/>
                          <a:pt x="39" y="34"/>
                          <a:pt x="30" y="28"/>
                        </a:cubicBezTo>
                        <a:cubicBezTo>
                          <a:pt x="20" y="31"/>
                          <a:pt x="30" y="40"/>
                          <a:pt x="20" y="48"/>
                        </a:cubicBezTo>
                        <a:cubicBezTo>
                          <a:pt x="16" y="51"/>
                          <a:pt x="8" y="56"/>
                          <a:pt x="8" y="56"/>
                        </a:cubicBezTo>
                        <a:cubicBezTo>
                          <a:pt x="2" y="50"/>
                          <a:pt x="5" y="50"/>
                          <a:pt x="0" y="50"/>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391" name="Freeform 86">
                    <a:extLst>
                      <a:ext uri="{FF2B5EF4-FFF2-40B4-BE49-F238E27FC236}">
                        <a16:creationId xmlns:a16="http://schemas.microsoft.com/office/drawing/2014/main" id="{669ED524-A2FA-FC48-8678-BBB50201EA6F}"/>
                      </a:ext>
                    </a:extLst>
                  </p:cNvPr>
                  <p:cNvSpPr>
                    <a:spLocks/>
                  </p:cNvSpPr>
                  <p:nvPr/>
                </p:nvSpPr>
                <p:spPr bwMode="ltGray">
                  <a:xfrm>
                    <a:off x="4587" y="466"/>
                    <a:ext cx="40" cy="58"/>
                  </a:xfrm>
                  <a:custGeom>
                    <a:avLst/>
                    <a:gdLst>
                      <a:gd name="T0" fmla="*/ 0 w 94"/>
                      <a:gd name="T1" fmla="*/ 0 h 174"/>
                      <a:gd name="T2" fmla="*/ 0 w 94"/>
                      <a:gd name="T3" fmla="*/ 0 h 174"/>
                      <a:gd name="T4" fmla="*/ 0 w 94"/>
                      <a:gd name="T5" fmla="*/ 0 h 174"/>
                      <a:gd name="T6" fmla="*/ 0 w 94"/>
                      <a:gd name="T7" fmla="*/ 0 h 174"/>
                      <a:gd name="T8" fmla="*/ 0 w 94"/>
                      <a:gd name="T9" fmla="*/ 0 h 174"/>
                      <a:gd name="T10" fmla="*/ 0 w 94"/>
                      <a:gd name="T11" fmla="*/ 0 h 174"/>
                      <a:gd name="T12" fmla="*/ 0 w 94"/>
                      <a:gd name="T13" fmla="*/ 0 h 174"/>
                      <a:gd name="T14" fmla="*/ 0 w 94"/>
                      <a:gd name="T15" fmla="*/ 0 h 174"/>
                      <a:gd name="T16" fmla="*/ 0 w 94"/>
                      <a:gd name="T17" fmla="*/ 0 h 174"/>
                      <a:gd name="T18" fmla="*/ 0 w 94"/>
                      <a:gd name="T19" fmla="*/ 0 h 174"/>
                      <a:gd name="T20" fmla="*/ 0 w 94"/>
                      <a:gd name="T21" fmla="*/ 0 h 174"/>
                      <a:gd name="T22" fmla="*/ 0 w 94"/>
                      <a:gd name="T23" fmla="*/ 0 h 174"/>
                      <a:gd name="T24" fmla="*/ 0 w 94"/>
                      <a:gd name="T25" fmla="*/ 0 h 174"/>
                      <a:gd name="T26" fmla="*/ 0 w 94"/>
                      <a:gd name="T27" fmla="*/ 0 h 174"/>
                      <a:gd name="T28" fmla="*/ 0 w 94"/>
                      <a:gd name="T29" fmla="*/ 0 h 174"/>
                      <a:gd name="T30" fmla="*/ 0 w 94"/>
                      <a:gd name="T31" fmla="*/ 0 h 174"/>
                      <a:gd name="T32" fmla="*/ 0 w 94"/>
                      <a:gd name="T33" fmla="*/ 0 h 174"/>
                      <a:gd name="T34" fmla="*/ 0 w 94"/>
                      <a:gd name="T35" fmla="*/ 0 h 174"/>
                      <a:gd name="T36" fmla="*/ 0 w 94"/>
                      <a:gd name="T37" fmla="*/ 0 h 174"/>
                      <a:gd name="T38" fmla="*/ 0 w 94"/>
                      <a:gd name="T39" fmla="*/ 0 h 174"/>
                      <a:gd name="T40" fmla="*/ 0 w 94"/>
                      <a:gd name="T41" fmla="*/ 0 h 17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4" h="174">
                        <a:moveTo>
                          <a:pt x="14" y="96"/>
                        </a:moveTo>
                        <a:cubicBezTo>
                          <a:pt x="11" y="109"/>
                          <a:pt x="15" y="120"/>
                          <a:pt x="26" y="128"/>
                        </a:cubicBezTo>
                        <a:cubicBezTo>
                          <a:pt x="34" y="120"/>
                          <a:pt x="35" y="119"/>
                          <a:pt x="32" y="108"/>
                        </a:cubicBezTo>
                        <a:cubicBezTo>
                          <a:pt x="35" y="92"/>
                          <a:pt x="39" y="92"/>
                          <a:pt x="52" y="100"/>
                        </a:cubicBezTo>
                        <a:cubicBezTo>
                          <a:pt x="59" y="110"/>
                          <a:pt x="49" y="114"/>
                          <a:pt x="46" y="124"/>
                        </a:cubicBezTo>
                        <a:cubicBezTo>
                          <a:pt x="50" y="137"/>
                          <a:pt x="57" y="129"/>
                          <a:pt x="66" y="126"/>
                        </a:cubicBezTo>
                        <a:cubicBezTo>
                          <a:pt x="77" y="129"/>
                          <a:pt x="79" y="131"/>
                          <a:pt x="76" y="142"/>
                        </a:cubicBezTo>
                        <a:cubicBezTo>
                          <a:pt x="67" y="139"/>
                          <a:pt x="65" y="141"/>
                          <a:pt x="58" y="148"/>
                        </a:cubicBezTo>
                        <a:cubicBezTo>
                          <a:pt x="60" y="160"/>
                          <a:pt x="62" y="170"/>
                          <a:pt x="74" y="174"/>
                        </a:cubicBezTo>
                        <a:cubicBezTo>
                          <a:pt x="77" y="165"/>
                          <a:pt x="74" y="157"/>
                          <a:pt x="84" y="154"/>
                        </a:cubicBezTo>
                        <a:cubicBezTo>
                          <a:pt x="91" y="143"/>
                          <a:pt x="94" y="122"/>
                          <a:pt x="82" y="112"/>
                        </a:cubicBezTo>
                        <a:cubicBezTo>
                          <a:pt x="77" y="108"/>
                          <a:pt x="66" y="108"/>
                          <a:pt x="60" y="106"/>
                        </a:cubicBezTo>
                        <a:cubicBezTo>
                          <a:pt x="65" y="92"/>
                          <a:pt x="66" y="87"/>
                          <a:pt x="50" y="82"/>
                        </a:cubicBezTo>
                        <a:cubicBezTo>
                          <a:pt x="48" y="82"/>
                          <a:pt x="37" y="86"/>
                          <a:pt x="34" y="82"/>
                        </a:cubicBezTo>
                        <a:cubicBezTo>
                          <a:pt x="32" y="79"/>
                          <a:pt x="30" y="70"/>
                          <a:pt x="30" y="70"/>
                        </a:cubicBezTo>
                        <a:cubicBezTo>
                          <a:pt x="32" y="54"/>
                          <a:pt x="32" y="52"/>
                          <a:pt x="42" y="42"/>
                        </a:cubicBezTo>
                        <a:cubicBezTo>
                          <a:pt x="41" y="30"/>
                          <a:pt x="45" y="5"/>
                          <a:pt x="30" y="0"/>
                        </a:cubicBezTo>
                        <a:cubicBezTo>
                          <a:pt x="14" y="4"/>
                          <a:pt x="16" y="4"/>
                          <a:pt x="18" y="22"/>
                        </a:cubicBezTo>
                        <a:cubicBezTo>
                          <a:pt x="16" y="39"/>
                          <a:pt x="15" y="35"/>
                          <a:pt x="4" y="46"/>
                        </a:cubicBezTo>
                        <a:cubicBezTo>
                          <a:pt x="0" y="59"/>
                          <a:pt x="5" y="67"/>
                          <a:pt x="14" y="76"/>
                        </a:cubicBezTo>
                        <a:cubicBezTo>
                          <a:pt x="15" y="80"/>
                          <a:pt x="17" y="93"/>
                          <a:pt x="14" y="96"/>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392" name="Freeform 87">
                    <a:extLst>
                      <a:ext uri="{FF2B5EF4-FFF2-40B4-BE49-F238E27FC236}">
                        <a16:creationId xmlns:a16="http://schemas.microsoft.com/office/drawing/2014/main" id="{A513A8F8-20E0-A64F-81BD-5AC46205553D}"/>
                      </a:ext>
                    </a:extLst>
                  </p:cNvPr>
                  <p:cNvSpPr>
                    <a:spLocks/>
                  </p:cNvSpPr>
                  <p:nvPr/>
                </p:nvSpPr>
                <p:spPr bwMode="ltGray">
                  <a:xfrm>
                    <a:off x="4597" y="508"/>
                    <a:ext cx="14" cy="17"/>
                  </a:xfrm>
                  <a:custGeom>
                    <a:avLst/>
                    <a:gdLst>
                      <a:gd name="T0" fmla="*/ 0 w 32"/>
                      <a:gd name="T1" fmla="*/ 0 h 50"/>
                      <a:gd name="T2" fmla="*/ 0 w 32"/>
                      <a:gd name="T3" fmla="*/ 0 h 50"/>
                      <a:gd name="T4" fmla="*/ 0 w 32"/>
                      <a:gd name="T5" fmla="*/ 0 h 50"/>
                      <a:gd name="T6" fmla="*/ 0 w 32"/>
                      <a:gd name="T7" fmla="*/ 0 h 50"/>
                      <a:gd name="T8" fmla="*/ 0 w 32"/>
                      <a:gd name="T9" fmla="*/ 0 h 50"/>
                      <a:gd name="T10" fmla="*/ 0 w 32"/>
                      <a:gd name="T11" fmla="*/ 0 h 50"/>
                      <a:gd name="T12" fmla="*/ 0 w 32"/>
                      <a:gd name="T13" fmla="*/ 0 h 50"/>
                      <a:gd name="T14" fmla="*/ 0 w 32"/>
                      <a:gd name="T15" fmla="*/ 0 h 5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2" h="50">
                        <a:moveTo>
                          <a:pt x="6" y="24"/>
                        </a:moveTo>
                        <a:cubicBezTo>
                          <a:pt x="0" y="15"/>
                          <a:pt x="3" y="6"/>
                          <a:pt x="12" y="0"/>
                        </a:cubicBezTo>
                        <a:cubicBezTo>
                          <a:pt x="23" y="3"/>
                          <a:pt x="23" y="5"/>
                          <a:pt x="20" y="16"/>
                        </a:cubicBezTo>
                        <a:cubicBezTo>
                          <a:pt x="21" y="19"/>
                          <a:pt x="20" y="22"/>
                          <a:pt x="22" y="24"/>
                        </a:cubicBezTo>
                        <a:cubicBezTo>
                          <a:pt x="23" y="26"/>
                          <a:pt x="27" y="24"/>
                          <a:pt x="28" y="26"/>
                        </a:cubicBezTo>
                        <a:cubicBezTo>
                          <a:pt x="30" y="29"/>
                          <a:pt x="32" y="38"/>
                          <a:pt x="32" y="38"/>
                        </a:cubicBezTo>
                        <a:cubicBezTo>
                          <a:pt x="29" y="46"/>
                          <a:pt x="26" y="47"/>
                          <a:pt x="18" y="50"/>
                        </a:cubicBezTo>
                        <a:cubicBezTo>
                          <a:pt x="12" y="41"/>
                          <a:pt x="18" y="24"/>
                          <a:pt x="6" y="24"/>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393" name="Freeform 88">
                    <a:extLst>
                      <a:ext uri="{FF2B5EF4-FFF2-40B4-BE49-F238E27FC236}">
                        <a16:creationId xmlns:a16="http://schemas.microsoft.com/office/drawing/2014/main" id="{267F641E-CF31-6C4C-AABD-9F6C56F98838}"/>
                      </a:ext>
                    </a:extLst>
                  </p:cNvPr>
                  <p:cNvSpPr>
                    <a:spLocks/>
                  </p:cNvSpPr>
                  <p:nvPr/>
                </p:nvSpPr>
                <p:spPr bwMode="ltGray">
                  <a:xfrm>
                    <a:off x="4569" y="512"/>
                    <a:ext cx="19" cy="17"/>
                  </a:xfrm>
                  <a:custGeom>
                    <a:avLst/>
                    <a:gdLst>
                      <a:gd name="T0" fmla="*/ 0 w 43"/>
                      <a:gd name="T1" fmla="*/ 0 h 50"/>
                      <a:gd name="T2" fmla="*/ 0 w 43"/>
                      <a:gd name="T3" fmla="*/ 0 h 50"/>
                      <a:gd name="T4" fmla="*/ 0 w 43"/>
                      <a:gd name="T5" fmla="*/ 0 h 50"/>
                      <a:gd name="T6" fmla="*/ 0 w 43"/>
                      <a:gd name="T7" fmla="*/ 0 h 50"/>
                      <a:gd name="T8" fmla="*/ 0 w 43"/>
                      <a:gd name="T9" fmla="*/ 0 h 50"/>
                      <a:gd name="T10" fmla="*/ 0 w 43"/>
                      <a:gd name="T11" fmla="*/ 0 h 5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3" h="50">
                        <a:moveTo>
                          <a:pt x="0" y="44"/>
                        </a:moveTo>
                        <a:cubicBezTo>
                          <a:pt x="6" y="38"/>
                          <a:pt x="18" y="29"/>
                          <a:pt x="22" y="20"/>
                        </a:cubicBezTo>
                        <a:cubicBezTo>
                          <a:pt x="27" y="10"/>
                          <a:pt x="25" y="4"/>
                          <a:pt x="36" y="0"/>
                        </a:cubicBezTo>
                        <a:cubicBezTo>
                          <a:pt x="43" y="11"/>
                          <a:pt x="36" y="24"/>
                          <a:pt x="24" y="28"/>
                        </a:cubicBezTo>
                        <a:cubicBezTo>
                          <a:pt x="21" y="38"/>
                          <a:pt x="12" y="47"/>
                          <a:pt x="2" y="50"/>
                        </a:cubicBezTo>
                        <a:cubicBezTo>
                          <a:pt x="1" y="48"/>
                          <a:pt x="0" y="44"/>
                          <a:pt x="0" y="44"/>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394" name="Freeform 89">
                    <a:extLst>
                      <a:ext uri="{FF2B5EF4-FFF2-40B4-BE49-F238E27FC236}">
                        <a16:creationId xmlns:a16="http://schemas.microsoft.com/office/drawing/2014/main" id="{59DA2D76-9031-E04C-8F03-A14E648751FB}"/>
                      </a:ext>
                    </a:extLst>
                  </p:cNvPr>
                  <p:cNvSpPr>
                    <a:spLocks/>
                  </p:cNvSpPr>
                  <p:nvPr/>
                </p:nvSpPr>
                <p:spPr bwMode="ltGray">
                  <a:xfrm>
                    <a:off x="4784" y="275"/>
                    <a:ext cx="18" cy="10"/>
                  </a:xfrm>
                  <a:custGeom>
                    <a:avLst/>
                    <a:gdLst>
                      <a:gd name="T0" fmla="*/ 0 w 41"/>
                      <a:gd name="T1" fmla="*/ 0 h 29"/>
                      <a:gd name="T2" fmla="*/ 0 w 41"/>
                      <a:gd name="T3" fmla="*/ 0 h 29"/>
                      <a:gd name="T4" fmla="*/ 0 w 41"/>
                      <a:gd name="T5" fmla="*/ 0 h 29"/>
                      <a:gd name="T6" fmla="*/ 0 60000 65536"/>
                      <a:gd name="T7" fmla="*/ 0 60000 65536"/>
                      <a:gd name="T8" fmla="*/ 0 60000 65536"/>
                    </a:gdLst>
                    <a:ahLst/>
                    <a:cxnLst>
                      <a:cxn ang="T6">
                        <a:pos x="T0" y="T1"/>
                      </a:cxn>
                      <a:cxn ang="T7">
                        <a:pos x="T2" y="T3"/>
                      </a:cxn>
                      <a:cxn ang="T8">
                        <a:pos x="T4" y="T5"/>
                      </a:cxn>
                    </a:cxnLst>
                    <a:rect l="0" t="0" r="r" b="b"/>
                    <a:pathLst>
                      <a:path w="41" h="29">
                        <a:moveTo>
                          <a:pt x="0" y="25"/>
                        </a:moveTo>
                        <a:cubicBezTo>
                          <a:pt x="10" y="11"/>
                          <a:pt x="41" y="0"/>
                          <a:pt x="12" y="29"/>
                        </a:cubicBezTo>
                        <a:cubicBezTo>
                          <a:pt x="8" y="28"/>
                          <a:pt x="0" y="25"/>
                          <a:pt x="0" y="25"/>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395" name="Freeform 90">
                    <a:extLst>
                      <a:ext uri="{FF2B5EF4-FFF2-40B4-BE49-F238E27FC236}">
                        <a16:creationId xmlns:a16="http://schemas.microsoft.com/office/drawing/2014/main" id="{0DF4E4D8-83CA-7641-8475-B203EDB33055}"/>
                      </a:ext>
                    </a:extLst>
                  </p:cNvPr>
                  <p:cNvSpPr>
                    <a:spLocks/>
                  </p:cNvSpPr>
                  <p:nvPr/>
                </p:nvSpPr>
                <p:spPr bwMode="ltGray">
                  <a:xfrm>
                    <a:off x="4293" y="246"/>
                    <a:ext cx="438" cy="152"/>
                  </a:xfrm>
                  <a:custGeom>
                    <a:avLst/>
                    <a:gdLst>
                      <a:gd name="T0" fmla="*/ 73 w 438"/>
                      <a:gd name="T1" fmla="*/ 1 h 152"/>
                      <a:gd name="T2" fmla="*/ 438 w 438"/>
                      <a:gd name="T3" fmla="*/ 0 h 152"/>
                      <a:gd name="T4" fmla="*/ 416 w 438"/>
                      <a:gd name="T5" fmla="*/ 54 h 152"/>
                      <a:gd name="T6" fmla="*/ 397 w 438"/>
                      <a:gd name="T7" fmla="*/ 68 h 152"/>
                      <a:gd name="T8" fmla="*/ 392 w 438"/>
                      <a:gd name="T9" fmla="*/ 70 h 152"/>
                      <a:gd name="T10" fmla="*/ 375 w 438"/>
                      <a:gd name="T11" fmla="*/ 73 h 152"/>
                      <a:gd name="T12" fmla="*/ 361 w 438"/>
                      <a:gd name="T13" fmla="*/ 88 h 152"/>
                      <a:gd name="T14" fmla="*/ 362 w 438"/>
                      <a:gd name="T15" fmla="*/ 99 h 152"/>
                      <a:gd name="T16" fmla="*/ 364 w 438"/>
                      <a:gd name="T17" fmla="*/ 107 h 152"/>
                      <a:gd name="T18" fmla="*/ 366 w 438"/>
                      <a:gd name="T19" fmla="*/ 113 h 152"/>
                      <a:gd name="T20" fmla="*/ 362 w 438"/>
                      <a:gd name="T21" fmla="*/ 122 h 152"/>
                      <a:gd name="T22" fmla="*/ 351 w 438"/>
                      <a:gd name="T23" fmla="*/ 120 h 152"/>
                      <a:gd name="T24" fmla="*/ 342 w 438"/>
                      <a:gd name="T25" fmla="*/ 129 h 152"/>
                      <a:gd name="T26" fmla="*/ 347 w 438"/>
                      <a:gd name="T27" fmla="*/ 105 h 152"/>
                      <a:gd name="T28" fmla="*/ 338 w 438"/>
                      <a:gd name="T29" fmla="*/ 100 h 152"/>
                      <a:gd name="T30" fmla="*/ 344 w 438"/>
                      <a:gd name="T31" fmla="*/ 93 h 152"/>
                      <a:gd name="T32" fmla="*/ 342 w 438"/>
                      <a:gd name="T33" fmla="*/ 89 h 152"/>
                      <a:gd name="T34" fmla="*/ 320 w 438"/>
                      <a:gd name="T35" fmla="*/ 94 h 152"/>
                      <a:gd name="T36" fmla="*/ 317 w 438"/>
                      <a:gd name="T37" fmla="*/ 85 h 152"/>
                      <a:gd name="T38" fmla="*/ 297 w 438"/>
                      <a:gd name="T39" fmla="*/ 94 h 152"/>
                      <a:gd name="T40" fmla="*/ 320 w 438"/>
                      <a:gd name="T41" fmla="*/ 103 h 152"/>
                      <a:gd name="T42" fmla="*/ 305 w 438"/>
                      <a:gd name="T43" fmla="*/ 117 h 152"/>
                      <a:gd name="T44" fmla="*/ 311 w 438"/>
                      <a:gd name="T45" fmla="*/ 126 h 152"/>
                      <a:gd name="T46" fmla="*/ 315 w 438"/>
                      <a:gd name="T47" fmla="*/ 138 h 152"/>
                      <a:gd name="T48" fmla="*/ 309 w 438"/>
                      <a:gd name="T49" fmla="*/ 139 h 152"/>
                      <a:gd name="T50" fmla="*/ 314 w 438"/>
                      <a:gd name="T51" fmla="*/ 144 h 152"/>
                      <a:gd name="T52" fmla="*/ 307 w 438"/>
                      <a:gd name="T53" fmla="*/ 152 h 152"/>
                      <a:gd name="T54" fmla="*/ 0 w 438"/>
                      <a:gd name="T55" fmla="*/ 149 h 152"/>
                      <a:gd name="T56" fmla="*/ 73 w 438"/>
                      <a:gd name="T57" fmla="*/ 1 h 15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38" h="152">
                        <a:moveTo>
                          <a:pt x="73" y="1"/>
                        </a:moveTo>
                        <a:lnTo>
                          <a:pt x="438" y="0"/>
                        </a:lnTo>
                        <a:cubicBezTo>
                          <a:pt x="432" y="15"/>
                          <a:pt x="429" y="42"/>
                          <a:pt x="416" y="54"/>
                        </a:cubicBezTo>
                        <a:cubicBezTo>
                          <a:pt x="410" y="60"/>
                          <a:pt x="405" y="63"/>
                          <a:pt x="397" y="68"/>
                        </a:cubicBezTo>
                        <a:cubicBezTo>
                          <a:pt x="396" y="69"/>
                          <a:pt x="392" y="70"/>
                          <a:pt x="392" y="70"/>
                        </a:cubicBezTo>
                        <a:cubicBezTo>
                          <a:pt x="377" y="63"/>
                          <a:pt x="385" y="68"/>
                          <a:pt x="375" y="73"/>
                        </a:cubicBezTo>
                        <a:cubicBezTo>
                          <a:pt x="371" y="82"/>
                          <a:pt x="371" y="83"/>
                          <a:pt x="361" y="88"/>
                        </a:cubicBezTo>
                        <a:cubicBezTo>
                          <a:pt x="359" y="92"/>
                          <a:pt x="364" y="93"/>
                          <a:pt x="362" y="99"/>
                        </a:cubicBezTo>
                        <a:cubicBezTo>
                          <a:pt x="363" y="102"/>
                          <a:pt x="364" y="105"/>
                          <a:pt x="364" y="107"/>
                        </a:cubicBezTo>
                        <a:cubicBezTo>
                          <a:pt x="365" y="109"/>
                          <a:pt x="366" y="111"/>
                          <a:pt x="366" y="113"/>
                        </a:cubicBezTo>
                        <a:cubicBezTo>
                          <a:pt x="365" y="115"/>
                          <a:pt x="364" y="120"/>
                          <a:pt x="362" y="122"/>
                        </a:cubicBezTo>
                        <a:cubicBezTo>
                          <a:pt x="359" y="123"/>
                          <a:pt x="354" y="119"/>
                          <a:pt x="351" y="120"/>
                        </a:cubicBezTo>
                        <a:cubicBezTo>
                          <a:pt x="347" y="129"/>
                          <a:pt x="352" y="127"/>
                          <a:pt x="342" y="129"/>
                        </a:cubicBezTo>
                        <a:cubicBezTo>
                          <a:pt x="340" y="123"/>
                          <a:pt x="345" y="111"/>
                          <a:pt x="347" y="105"/>
                        </a:cubicBezTo>
                        <a:cubicBezTo>
                          <a:pt x="347" y="100"/>
                          <a:pt x="338" y="102"/>
                          <a:pt x="338" y="100"/>
                        </a:cubicBezTo>
                        <a:cubicBezTo>
                          <a:pt x="338" y="98"/>
                          <a:pt x="344" y="95"/>
                          <a:pt x="344" y="93"/>
                        </a:cubicBezTo>
                        <a:cubicBezTo>
                          <a:pt x="344" y="92"/>
                          <a:pt x="344" y="89"/>
                          <a:pt x="342" y="89"/>
                        </a:cubicBezTo>
                        <a:cubicBezTo>
                          <a:pt x="339" y="89"/>
                          <a:pt x="324" y="94"/>
                          <a:pt x="320" y="94"/>
                        </a:cubicBezTo>
                        <a:cubicBezTo>
                          <a:pt x="317" y="86"/>
                          <a:pt x="328" y="88"/>
                          <a:pt x="317" y="85"/>
                        </a:cubicBezTo>
                        <a:cubicBezTo>
                          <a:pt x="311" y="91"/>
                          <a:pt x="306" y="93"/>
                          <a:pt x="297" y="94"/>
                        </a:cubicBezTo>
                        <a:cubicBezTo>
                          <a:pt x="300" y="104"/>
                          <a:pt x="307" y="101"/>
                          <a:pt x="320" y="103"/>
                        </a:cubicBezTo>
                        <a:cubicBezTo>
                          <a:pt x="318" y="109"/>
                          <a:pt x="311" y="111"/>
                          <a:pt x="305" y="117"/>
                        </a:cubicBezTo>
                        <a:lnTo>
                          <a:pt x="311" y="126"/>
                        </a:lnTo>
                        <a:lnTo>
                          <a:pt x="315" y="138"/>
                        </a:lnTo>
                        <a:lnTo>
                          <a:pt x="309" y="139"/>
                        </a:lnTo>
                        <a:lnTo>
                          <a:pt x="314" y="144"/>
                        </a:lnTo>
                        <a:lnTo>
                          <a:pt x="307" y="152"/>
                        </a:lnTo>
                        <a:lnTo>
                          <a:pt x="0" y="149"/>
                        </a:lnTo>
                        <a:lnTo>
                          <a:pt x="73" y="1"/>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396" name="Freeform 91">
                    <a:extLst>
                      <a:ext uri="{FF2B5EF4-FFF2-40B4-BE49-F238E27FC236}">
                        <a16:creationId xmlns:a16="http://schemas.microsoft.com/office/drawing/2014/main" id="{F674C7E2-BA5F-9249-9CF0-6D1803BA969A}"/>
                      </a:ext>
                    </a:extLst>
                  </p:cNvPr>
                  <p:cNvSpPr>
                    <a:spLocks/>
                  </p:cNvSpPr>
                  <p:nvPr/>
                </p:nvSpPr>
                <p:spPr bwMode="ltGray">
                  <a:xfrm>
                    <a:off x="4731" y="240"/>
                    <a:ext cx="20" cy="55"/>
                  </a:xfrm>
                  <a:custGeom>
                    <a:avLst/>
                    <a:gdLst>
                      <a:gd name="T0" fmla="*/ 0 w 47"/>
                      <a:gd name="T1" fmla="*/ 0 h 165"/>
                      <a:gd name="T2" fmla="*/ 0 w 47"/>
                      <a:gd name="T3" fmla="*/ 0 h 165"/>
                      <a:gd name="T4" fmla="*/ 0 w 47"/>
                      <a:gd name="T5" fmla="*/ 0 h 165"/>
                      <a:gd name="T6" fmla="*/ 0 w 47"/>
                      <a:gd name="T7" fmla="*/ 0 h 165"/>
                      <a:gd name="T8" fmla="*/ 0 w 47"/>
                      <a:gd name="T9" fmla="*/ 0 h 165"/>
                      <a:gd name="T10" fmla="*/ 0 w 47"/>
                      <a:gd name="T11" fmla="*/ 0 h 165"/>
                      <a:gd name="T12" fmla="*/ 0 w 47"/>
                      <a:gd name="T13" fmla="*/ 0 h 165"/>
                      <a:gd name="T14" fmla="*/ 0 w 47"/>
                      <a:gd name="T15" fmla="*/ 0 h 165"/>
                      <a:gd name="T16" fmla="*/ 0 w 47"/>
                      <a:gd name="T17" fmla="*/ 0 h 165"/>
                      <a:gd name="T18" fmla="*/ 0 w 47"/>
                      <a:gd name="T19" fmla="*/ 0 h 165"/>
                      <a:gd name="T20" fmla="*/ 0 w 47"/>
                      <a:gd name="T21" fmla="*/ 0 h 165"/>
                      <a:gd name="T22" fmla="*/ 0 w 47"/>
                      <a:gd name="T23" fmla="*/ 0 h 165"/>
                      <a:gd name="T24" fmla="*/ 0 w 47"/>
                      <a:gd name="T25" fmla="*/ 0 h 165"/>
                      <a:gd name="T26" fmla="*/ 0 w 47"/>
                      <a:gd name="T27" fmla="*/ 0 h 165"/>
                      <a:gd name="T28" fmla="*/ 0 w 47"/>
                      <a:gd name="T29" fmla="*/ 0 h 165"/>
                      <a:gd name="T30" fmla="*/ 0 w 47"/>
                      <a:gd name="T31" fmla="*/ 0 h 165"/>
                      <a:gd name="T32" fmla="*/ 0 w 47"/>
                      <a:gd name="T33" fmla="*/ 0 h 16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7" h="165">
                        <a:moveTo>
                          <a:pt x="5" y="156"/>
                        </a:moveTo>
                        <a:cubicBezTo>
                          <a:pt x="0" y="141"/>
                          <a:pt x="1" y="118"/>
                          <a:pt x="15" y="108"/>
                        </a:cubicBezTo>
                        <a:cubicBezTo>
                          <a:pt x="16" y="95"/>
                          <a:pt x="17" y="81"/>
                          <a:pt x="17" y="68"/>
                        </a:cubicBezTo>
                        <a:cubicBezTo>
                          <a:pt x="17" y="58"/>
                          <a:pt x="11" y="40"/>
                          <a:pt x="11" y="40"/>
                        </a:cubicBezTo>
                        <a:cubicBezTo>
                          <a:pt x="14" y="20"/>
                          <a:pt x="11" y="29"/>
                          <a:pt x="17" y="12"/>
                        </a:cubicBezTo>
                        <a:cubicBezTo>
                          <a:pt x="18" y="8"/>
                          <a:pt x="21" y="0"/>
                          <a:pt x="21" y="0"/>
                        </a:cubicBezTo>
                        <a:cubicBezTo>
                          <a:pt x="38" y="6"/>
                          <a:pt x="33" y="7"/>
                          <a:pt x="31" y="30"/>
                        </a:cubicBezTo>
                        <a:cubicBezTo>
                          <a:pt x="38" y="52"/>
                          <a:pt x="40" y="76"/>
                          <a:pt x="47" y="98"/>
                        </a:cubicBezTo>
                        <a:cubicBezTo>
                          <a:pt x="44" y="116"/>
                          <a:pt x="45" y="113"/>
                          <a:pt x="31" y="108"/>
                        </a:cubicBezTo>
                        <a:cubicBezTo>
                          <a:pt x="25" y="118"/>
                          <a:pt x="28" y="112"/>
                          <a:pt x="23" y="126"/>
                        </a:cubicBezTo>
                        <a:cubicBezTo>
                          <a:pt x="22" y="128"/>
                          <a:pt x="21" y="132"/>
                          <a:pt x="21" y="132"/>
                        </a:cubicBezTo>
                        <a:cubicBezTo>
                          <a:pt x="23" y="133"/>
                          <a:pt x="26" y="132"/>
                          <a:pt x="27" y="134"/>
                        </a:cubicBezTo>
                        <a:cubicBezTo>
                          <a:pt x="29" y="137"/>
                          <a:pt x="31" y="146"/>
                          <a:pt x="31" y="146"/>
                        </a:cubicBezTo>
                        <a:cubicBezTo>
                          <a:pt x="27" y="165"/>
                          <a:pt x="23" y="155"/>
                          <a:pt x="13" y="148"/>
                        </a:cubicBezTo>
                        <a:cubicBezTo>
                          <a:pt x="11" y="152"/>
                          <a:pt x="11" y="160"/>
                          <a:pt x="7" y="160"/>
                        </a:cubicBezTo>
                        <a:cubicBezTo>
                          <a:pt x="5" y="160"/>
                          <a:pt x="4" y="156"/>
                          <a:pt x="3" y="154"/>
                        </a:cubicBezTo>
                        <a:cubicBezTo>
                          <a:pt x="3" y="153"/>
                          <a:pt x="4" y="155"/>
                          <a:pt x="5" y="156"/>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397" name="Freeform 92">
                    <a:extLst>
                      <a:ext uri="{FF2B5EF4-FFF2-40B4-BE49-F238E27FC236}">
                        <a16:creationId xmlns:a16="http://schemas.microsoft.com/office/drawing/2014/main" id="{7053E772-EFF0-B145-A86E-90FEDD8F0604}"/>
                      </a:ext>
                    </a:extLst>
                  </p:cNvPr>
                  <p:cNvSpPr>
                    <a:spLocks/>
                  </p:cNvSpPr>
                  <p:nvPr/>
                </p:nvSpPr>
                <p:spPr bwMode="ltGray">
                  <a:xfrm>
                    <a:off x="4719" y="287"/>
                    <a:ext cx="59" cy="34"/>
                  </a:xfrm>
                  <a:custGeom>
                    <a:avLst/>
                    <a:gdLst>
                      <a:gd name="T0" fmla="*/ 0 w 138"/>
                      <a:gd name="T1" fmla="*/ 0 h 103"/>
                      <a:gd name="T2" fmla="*/ 0 w 138"/>
                      <a:gd name="T3" fmla="*/ 0 h 103"/>
                      <a:gd name="T4" fmla="*/ 0 w 138"/>
                      <a:gd name="T5" fmla="*/ 0 h 103"/>
                      <a:gd name="T6" fmla="*/ 0 w 138"/>
                      <a:gd name="T7" fmla="*/ 0 h 103"/>
                      <a:gd name="T8" fmla="*/ 0 w 138"/>
                      <a:gd name="T9" fmla="*/ 0 h 103"/>
                      <a:gd name="T10" fmla="*/ 0 w 138"/>
                      <a:gd name="T11" fmla="*/ 0 h 103"/>
                      <a:gd name="T12" fmla="*/ 0 w 138"/>
                      <a:gd name="T13" fmla="*/ 0 h 103"/>
                      <a:gd name="T14" fmla="*/ 0 w 138"/>
                      <a:gd name="T15" fmla="*/ 0 h 103"/>
                      <a:gd name="T16" fmla="*/ 0 w 138"/>
                      <a:gd name="T17" fmla="*/ 0 h 103"/>
                      <a:gd name="T18" fmla="*/ 0 w 138"/>
                      <a:gd name="T19" fmla="*/ 0 h 103"/>
                      <a:gd name="T20" fmla="*/ 0 w 138"/>
                      <a:gd name="T21" fmla="*/ 0 h 103"/>
                      <a:gd name="T22" fmla="*/ 0 w 138"/>
                      <a:gd name="T23" fmla="*/ 0 h 103"/>
                      <a:gd name="T24" fmla="*/ 0 w 138"/>
                      <a:gd name="T25" fmla="*/ 0 h 103"/>
                      <a:gd name="T26" fmla="*/ 0 w 138"/>
                      <a:gd name="T27" fmla="*/ 0 h 103"/>
                      <a:gd name="T28" fmla="*/ 0 w 138"/>
                      <a:gd name="T29" fmla="*/ 0 h 103"/>
                      <a:gd name="T30" fmla="*/ 0 w 138"/>
                      <a:gd name="T31" fmla="*/ 0 h 103"/>
                      <a:gd name="T32" fmla="*/ 0 w 138"/>
                      <a:gd name="T33" fmla="*/ 0 h 103"/>
                      <a:gd name="T34" fmla="*/ 0 w 138"/>
                      <a:gd name="T35" fmla="*/ 0 h 103"/>
                      <a:gd name="T36" fmla="*/ 0 w 138"/>
                      <a:gd name="T37" fmla="*/ 0 h 10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38" h="103">
                        <a:moveTo>
                          <a:pt x="26" y="61"/>
                        </a:moveTo>
                        <a:cubicBezTo>
                          <a:pt x="29" y="53"/>
                          <a:pt x="33" y="51"/>
                          <a:pt x="30" y="43"/>
                        </a:cubicBezTo>
                        <a:cubicBezTo>
                          <a:pt x="33" y="27"/>
                          <a:pt x="37" y="24"/>
                          <a:pt x="50" y="33"/>
                        </a:cubicBezTo>
                        <a:cubicBezTo>
                          <a:pt x="51" y="37"/>
                          <a:pt x="53" y="41"/>
                          <a:pt x="54" y="45"/>
                        </a:cubicBezTo>
                        <a:cubicBezTo>
                          <a:pt x="55" y="49"/>
                          <a:pt x="66" y="49"/>
                          <a:pt x="66" y="49"/>
                        </a:cubicBezTo>
                        <a:cubicBezTo>
                          <a:pt x="75" y="43"/>
                          <a:pt x="77" y="45"/>
                          <a:pt x="80" y="55"/>
                        </a:cubicBezTo>
                        <a:cubicBezTo>
                          <a:pt x="92" y="47"/>
                          <a:pt x="101" y="37"/>
                          <a:pt x="116" y="33"/>
                        </a:cubicBezTo>
                        <a:cubicBezTo>
                          <a:pt x="125" y="19"/>
                          <a:pt x="120" y="24"/>
                          <a:pt x="130" y="17"/>
                        </a:cubicBezTo>
                        <a:cubicBezTo>
                          <a:pt x="134" y="11"/>
                          <a:pt x="134" y="0"/>
                          <a:pt x="138" y="11"/>
                        </a:cubicBezTo>
                        <a:cubicBezTo>
                          <a:pt x="135" y="31"/>
                          <a:pt x="126" y="45"/>
                          <a:pt x="106" y="49"/>
                        </a:cubicBezTo>
                        <a:cubicBezTo>
                          <a:pt x="97" y="55"/>
                          <a:pt x="93" y="61"/>
                          <a:pt x="84" y="67"/>
                        </a:cubicBezTo>
                        <a:cubicBezTo>
                          <a:pt x="80" y="79"/>
                          <a:pt x="79" y="79"/>
                          <a:pt x="66" y="81"/>
                        </a:cubicBezTo>
                        <a:cubicBezTo>
                          <a:pt x="60" y="90"/>
                          <a:pt x="57" y="97"/>
                          <a:pt x="48" y="103"/>
                        </a:cubicBezTo>
                        <a:cubicBezTo>
                          <a:pt x="42" y="94"/>
                          <a:pt x="37" y="93"/>
                          <a:pt x="26" y="89"/>
                        </a:cubicBezTo>
                        <a:cubicBezTo>
                          <a:pt x="24" y="88"/>
                          <a:pt x="20" y="87"/>
                          <a:pt x="20" y="87"/>
                        </a:cubicBezTo>
                        <a:cubicBezTo>
                          <a:pt x="10" y="90"/>
                          <a:pt x="14" y="94"/>
                          <a:pt x="22" y="97"/>
                        </a:cubicBezTo>
                        <a:cubicBezTo>
                          <a:pt x="14" y="103"/>
                          <a:pt x="9" y="100"/>
                          <a:pt x="0" y="97"/>
                        </a:cubicBezTo>
                        <a:cubicBezTo>
                          <a:pt x="2" y="87"/>
                          <a:pt x="1" y="82"/>
                          <a:pt x="10" y="79"/>
                        </a:cubicBezTo>
                        <a:cubicBezTo>
                          <a:pt x="15" y="63"/>
                          <a:pt x="14" y="69"/>
                          <a:pt x="26" y="61"/>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398" name="Freeform 93">
                    <a:extLst>
                      <a:ext uri="{FF2B5EF4-FFF2-40B4-BE49-F238E27FC236}">
                        <a16:creationId xmlns:a16="http://schemas.microsoft.com/office/drawing/2014/main" id="{1A624FE6-A6C1-E54C-B071-CB322B744F84}"/>
                      </a:ext>
                    </a:extLst>
                  </p:cNvPr>
                  <p:cNvSpPr>
                    <a:spLocks/>
                  </p:cNvSpPr>
                  <p:nvPr/>
                </p:nvSpPr>
                <p:spPr bwMode="ltGray">
                  <a:xfrm>
                    <a:off x="4656" y="319"/>
                    <a:ext cx="80" cy="72"/>
                  </a:xfrm>
                  <a:custGeom>
                    <a:avLst/>
                    <a:gdLst>
                      <a:gd name="T0" fmla="*/ 0 w 188"/>
                      <a:gd name="T1" fmla="*/ 0 h 214"/>
                      <a:gd name="T2" fmla="*/ 0 w 188"/>
                      <a:gd name="T3" fmla="*/ 0 h 214"/>
                      <a:gd name="T4" fmla="*/ 0 w 188"/>
                      <a:gd name="T5" fmla="*/ 0 h 214"/>
                      <a:gd name="T6" fmla="*/ 0 w 188"/>
                      <a:gd name="T7" fmla="*/ 0 h 214"/>
                      <a:gd name="T8" fmla="*/ 0 w 188"/>
                      <a:gd name="T9" fmla="*/ 0 h 214"/>
                      <a:gd name="T10" fmla="*/ 0 w 188"/>
                      <a:gd name="T11" fmla="*/ 0 h 214"/>
                      <a:gd name="T12" fmla="*/ 0 w 188"/>
                      <a:gd name="T13" fmla="*/ 0 h 214"/>
                      <a:gd name="T14" fmla="*/ 0 w 188"/>
                      <a:gd name="T15" fmla="*/ 0 h 214"/>
                      <a:gd name="T16" fmla="*/ 0 w 188"/>
                      <a:gd name="T17" fmla="*/ 0 h 214"/>
                      <a:gd name="T18" fmla="*/ 0 w 188"/>
                      <a:gd name="T19" fmla="*/ 0 h 214"/>
                      <a:gd name="T20" fmla="*/ 0 w 188"/>
                      <a:gd name="T21" fmla="*/ 0 h 214"/>
                      <a:gd name="T22" fmla="*/ 0 w 188"/>
                      <a:gd name="T23" fmla="*/ 0 h 214"/>
                      <a:gd name="T24" fmla="*/ 0 w 188"/>
                      <a:gd name="T25" fmla="*/ 0 h 214"/>
                      <a:gd name="T26" fmla="*/ 0 w 188"/>
                      <a:gd name="T27" fmla="*/ 0 h 214"/>
                      <a:gd name="T28" fmla="*/ 0 w 188"/>
                      <a:gd name="T29" fmla="*/ 0 h 214"/>
                      <a:gd name="T30" fmla="*/ 0 w 188"/>
                      <a:gd name="T31" fmla="*/ 0 h 214"/>
                      <a:gd name="T32" fmla="*/ 0 w 188"/>
                      <a:gd name="T33" fmla="*/ 0 h 214"/>
                      <a:gd name="T34" fmla="*/ 0 w 188"/>
                      <a:gd name="T35" fmla="*/ 0 h 214"/>
                      <a:gd name="T36" fmla="*/ 0 w 188"/>
                      <a:gd name="T37" fmla="*/ 0 h 214"/>
                      <a:gd name="T38" fmla="*/ 0 w 188"/>
                      <a:gd name="T39" fmla="*/ 0 h 214"/>
                      <a:gd name="T40" fmla="*/ 0 w 188"/>
                      <a:gd name="T41" fmla="*/ 0 h 214"/>
                      <a:gd name="T42" fmla="*/ 0 w 188"/>
                      <a:gd name="T43" fmla="*/ 0 h 214"/>
                      <a:gd name="T44" fmla="*/ 0 w 188"/>
                      <a:gd name="T45" fmla="*/ 0 h 214"/>
                      <a:gd name="T46" fmla="*/ 0 w 188"/>
                      <a:gd name="T47" fmla="*/ 0 h 214"/>
                      <a:gd name="T48" fmla="*/ 0 w 188"/>
                      <a:gd name="T49" fmla="*/ 0 h 214"/>
                      <a:gd name="T50" fmla="*/ 0 w 188"/>
                      <a:gd name="T51" fmla="*/ 0 h 214"/>
                      <a:gd name="T52" fmla="*/ 0 w 188"/>
                      <a:gd name="T53" fmla="*/ 0 h 214"/>
                      <a:gd name="T54" fmla="*/ 0 w 188"/>
                      <a:gd name="T55" fmla="*/ 0 h 214"/>
                      <a:gd name="T56" fmla="*/ 0 w 188"/>
                      <a:gd name="T57" fmla="*/ 0 h 214"/>
                      <a:gd name="T58" fmla="*/ 0 w 188"/>
                      <a:gd name="T59" fmla="*/ 0 h 214"/>
                      <a:gd name="T60" fmla="*/ 0 w 188"/>
                      <a:gd name="T61" fmla="*/ 0 h 214"/>
                      <a:gd name="T62" fmla="*/ 0 w 188"/>
                      <a:gd name="T63" fmla="*/ 0 h 214"/>
                      <a:gd name="T64" fmla="*/ 0 w 188"/>
                      <a:gd name="T65" fmla="*/ 0 h 214"/>
                      <a:gd name="T66" fmla="*/ 0 w 188"/>
                      <a:gd name="T67" fmla="*/ 0 h 214"/>
                      <a:gd name="T68" fmla="*/ 0 w 188"/>
                      <a:gd name="T69" fmla="*/ 0 h 214"/>
                      <a:gd name="T70" fmla="*/ 0 w 188"/>
                      <a:gd name="T71" fmla="*/ 0 h 214"/>
                      <a:gd name="T72" fmla="*/ 0 w 188"/>
                      <a:gd name="T73" fmla="*/ 0 h 214"/>
                      <a:gd name="T74" fmla="*/ 0 w 188"/>
                      <a:gd name="T75" fmla="*/ 0 h 214"/>
                      <a:gd name="T76" fmla="*/ 0 w 188"/>
                      <a:gd name="T77" fmla="*/ 0 h 214"/>
                      <a:gd name="T78" fmla="*/ 0 w 188"/>
                      <a:gd name="T79" fmla="*/ 0 h 214"/>
                      <a:gd name="T80" fmla="*/ 0 w 188"/>
                      <a:gd name="T81" fmla="*/ 0 h 21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88" h="214">
                        <a:moveTo>
                          <a:pt x="158" y="24"/>
                        </a:moveTo>
                        <a:cubicBezTo>
                          <a:pt x="156" y="18"/>
                          <a:pt x="160" y="6"/>
                          <a:pt x="160" y="6"/>
                        </a:cubicBezTo>
                        <a:cubicBezTo>
                          <a:pt x="167" y="16"/>
                          <a:pt x="167" y="8"/>
                          <a:pt x="170" y="0"/>
                        </a:cubicBezTo>
                        <a:cubicBezTo>
                          <a:pt x="181" y="4"/>
                          <a:pt x="179" y="14"/>
                          <a:pt x="182" y="24"/>
                        </a:cubicBezTo>
                        <a:cubicBezTo>
                          <a:pt x="184" y="30"/>
                          <a:pt x="188" y="42"/>
                          <a:pt x="188" y="42"/>
                        </a:cubicBezTo>
                        <a:cubicBezTo>
                          <a:pt x="183" y="56"/>
                          <a:pt x="188" y="52"/>
                          <a:pt x="178" y="58"/>
                        </a:cubicBezTo>
                        <a:cubicBezTo>
                          <a:pt x="174" y="63"/>
                          <a:pt x="170" y="76"/>
                          <a:pt x="170" y="76"/>
                        </a:cubicBezTo>
                        <a:cubicBezTo>
                          <a:pt x="169" y="100"/>
                          <a:pt x="173" y="110"/>
                          <a:pt x="162" y="126"/>
                        </a:cubicBezTo>
                        <a:cubicBezTo>
                          <a:pt x="150" y="118"/>
                          <a:pt x="155" y="132"/>
                          <a:pt x="144" y="136"/>
                        </a:cubicBezTo>
                        <a:cubicBezTo>
                          <a:pt x="135" y="134"/>
                          <a:pt x="129" y="135"/>
                          <a:pt x="120" y="138"/>
                        </a:cubicBezTo>
                        <a:cubicBezTo>
                          <a:pt x="114" y="129"/>
                          <a:pt x="122" y="127"/>
                          <a:pt x="112" y="124"/>
                        </a:cubicBezTo>
                        <a:cubicBezTo>
                          <a:pt x="108" y="130"/>
                          <a:pt x="108" y="142"/>
                          <a:pt x="102" y="146"/>
                        </a:cubicBezTo>
                        <a:cubicBezTo>
                          <a:pt x="98" y="148"/>
                          <a:pt x="90" y="150"/>
                          <a:pt x="90" y="150"/>
                        </a:cubicBezTo>
                        <a:cubicBezTo>
                          <a:pt x="87" y="141"/>
                          <a:pt x="89" y="135"/>
                          <a:pt x="80" y="132"/>
                        </a:cubicBezTo>
                        <a:cubicBezTo>
                          <a:pt x="68" y="134"/>
                          <a:pt x="65" y="134"/>
                          <a:pt x="58" y="144"/>
                        </a:cubicBezTo>
                        <a:cubicBezTo>
                          <a:pt x="66" y="150"/>
                          <a:pt x="68" y="147"/>
                          <a:pt x="76" y="142"/>
                        </a:cubicBezTo>
                        <a:cubicBezTo>
                          <a:pt x="81" y="146"/>
                          <a:pt x="85" y="155"/>
                          <a:pt x="78" y="160"/>
                        </a:cubicBezTo>
                        <a:cubicBezTo>
                          <a:pt x="75" y="162"/>
                          <a:pt x="62" y="165"/>
                          <a:pt x="58" y="166"/>
                        </a:cubicBezTo>
                        <a:cubicBezTo>
                          <a:pt x="48" y="173"/>
                          <a:pt x="44" y="173"/>
                          <a:pt x="34" y="166"/>
                        </a:cubicBezTo>
                        <a:cubicBezTo>
                          <a:pt x="35" y="162"/>
                          <a:pt x="34" y="158"/>
                          <a:pt x="36" y="154"/>
                        </a:cubicBezTo>
                        <a:cubicBezTo>
                          <a:pt x="38" y="150"/>
                          <a:pt x="55" y="146"/>
                          <a:pt x="46" y="144"/>
                        </a:cubicBezTo>
                        <a:cubicBezTo>
                          <a:pt x="42" y="143"/>
                          <a:pt x="34" y="148"/>
                          <a:pt x="34" y="148"/>
                        </a:cubicBezTo>
                        <a:cubicBezTo>
                          <a:pt x="32" y="155"/>
                          <a:pt x="28" y="159"/>
                          <a:pt x="26" y="166"/>
                        </a:cubicBezTo>
                        <a:cubicBezTo>
                          <a:pt x="36" y="182"/>
                          <a:pt x="36" y="173"/>
                          <a:pt x="30" y="190"/>
                        </a:cubicBezTo>
                        <a:cubicBezTo>
                          <a:pt x="28" y="196"/>
                          <a:pt x="14" y="200"/>
                          <a:pt x="14" y="200"/>
                        </a:cubicBezTo>
                        <a:cubicBezTo>
                          <a:pt x="5" y="214"/>
                          <a:pt x="11" y="210"/>
                          <a:pt x="0" y="214"/>
                        </a:cubicBezTo>
                        <a:cubicBezTo>
                          <a:pt x="2" y="202"/>
                          <a:pt x="5" y="198"/>
                          <a:pt x="8" y="188"/>
                        </a:cubicBezTo>
                        <a:cubicBezTo>
                          <a:pt x="6" y="178"/>
                          <a:pt x="3" y="173"/>
                          <a:pt x="0" y="164"/>
                        </a:cubicBezTo>
                        <a:cubicBezTo>
                          <a:pt x="3" y="156"/>
                          <a:pt x="7" y="157"/>
                          <a:pt x="14" y="152"/>
                        </a:cubicBezTo>
                        <a:cubicBezTo>
                          <a:pt x="18" y="141"/>
                          <a:pt x="23" y="140"/>
                          <a:pt x="32" y="134"/>
                        </a:cubicBezTo>
                        <a:cubicBezTo>
                          <a:pt x="37" y="127"/>
                          <a:pt x="37" y="123"/>
                          <a:pt x="44" y="118"/>
                        </a:cubicBezTo>
                        <a:cubicBezTo>
                          <a:pt x="64" y="121"/>
                          <a:pt x="55" y="122"/>
                          <a:pt x="72" y="116"/>
                        </a:cubicBezTo>
                        <a:cubicBezTo>
                          <a:pt x="76" y="115"/>
                          <a:pt x="84" y="112"/>
                          <a:pt x="84" y="112"/>
                        </a:cubicBezTo>
                        <a:cubicBezTo>
                          <a:pt x="105" y="119"/>
                          <a:pt x="97" y="84"/>
                          <a:pt x="114" y="78"/>
                        </a:cubicBezTo>
                        <a:cubicBezTo>
                          <a:pt x="117" y="87"/>
                          <a:pt x="110" y="89"/>
                          <a:pt x="120" y="92"/>
                        </a:cubicBezTo>
                        <a:cubicBezTo>
                          <a:pt x="125" y="85"/>
                          <a:pt x="125" y="81"/>
                          <a:pt x="132" y="76"/>
                        </a:cubicBezTo>
                        <a:cubicBezTo>
                          <a:pt x="138" y="68"/>
                          <a:pt x="146" y="65"/>
                          <a:pt x="150" y="54"/>
                        </a:cubicBezTo>
                        <a:cubicBezTo>
                          <a:pt x="151" y="50"/>
                          <a:pt x="154" y="42"/>
                          <a:pt x="154" y="42"/>
                        </a:cubicBezTo>
                        <a:cubicBezTo>
                          <a:pt x="152" y="41"/>
                          <a:pt x="148" y="40"/>
                          <a:pt x="148" y="38"/>
                        </a:cubicBezTo>
                        <a:cubicBezTo>
                          <a:pt x="148" y="36"/>
                          <a:pt x="161" y="33"/>
                          <a:pt x="152" y="32"/>
                        </a:cubicBezTo>
                        <a:lnTo>
                          <a:pt x="158" y="24"/>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399" name="Freeform 94">
                    <a:extLst>
                      <a:ext uri="{FF2B5EF4-FFF2-40B4-BE49-F238E27FC236}">
                        <a16:creationId xmlns:a16="http://schemas.microsoft.com/office/drawing/2014/main" id="{92A6A678-9622-FB44-BBC3-336616C20AA9}"/>
                      </a:ext>
                    </a:extLst>
                  </p:cNvPr>
                  <p:cNvSpPr>
                    <a:spLocks/>
                  </p:cNvSpPr>
                  <p:nvPr/>
                </p:nvSpPr>
                <p:spPr bwMode="ltGray">
                  <a:xfrm>
                    <a:off x="4709" y="340"/>
                    <a:ext cx="6" cy="4"/>
                  </a:xfrm>
                  <a:custGeom>
                    <a:avLst/>
                    <a:gdLst>
                      <a:gd name="T0" fmla="*/ 0 w 13"/>
                      <a:gd name="T1" fmla="*/ 0 h 13"/>
                      <a:gd name="T2" fmla="*/ 0 w 13"/>
                      <a:gd name="T3" fmla="*/ 0 h 13"/>
                      <a:gd name="T4" fmla="*/ 0 w 13"/>
                      <a:gd name="T5" fmla="*/ 0 h 13"/>
                      <a:gd name="T6" fmla="*/ 0 60000 65536"/>
                      <a:gd name="T7" fmla="*/ 0 60000 65536"/>
                      <a:gd name="T8" fmla="*/ 0 60000 65536"/>
                    </a:gdLst>
                    <a:ahLst/>
                    <a:cxnLst>
                      <a:cxn ang="T6">
                        <a:pos x="T0" y="T1"/>
                      </a:cxn>
                      <a:cxn ang="T7">
                        <a:pos x="T2" y="T3"/>
                      </a:cxn>
                      <a:cxn ang="T8">
                        <a:pos x="T4" y="T5"/>
                      </a:cxn>
                    </a:cxnLst>
                    <a:rect l="0" t="0" r="r" b="b"/>
                    <a:pathLst>
                      <a:path w="13" h="13">
                        <a:moveTo>
                          <a:pt x="0" y="9"/>
                        </a:moveTo>
                        <a:cubicBezTo>
                          <a:pt x="6" y="0"/>
                          <a:pt x="13" y="7"/>
                          <a:pt x="4" y="13"/>
                        </a:cubicBezTo>
                        <a:cubicBezTo>
                          <a:pt x="0" y="6"/>
                          <a:pt x="0" y="5"/>
                          <a:pt x="0" y="9"/>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400" name="Freeform 95">
                    <a:extLst>
                      <a:ext uri="{FF2B5EF4-FFF2-40B4-BE49-F238E27FC236}">
                        <a16:creationId xmlns:a16="http://schemas.microsoft.com/office/drawing/2014/main" id="{9FC13409-2769-DC4E-A83E-94CF11E12FCC}"/>
                      </a:ext>
                    </a:extLst>
                  </p:cNvPr>
                  <p:cNvSpPr>
                    <a:spLocks/>
                  </p:cNvSpPr>
                  <p:nvPr/>
                </p:nvSpPr>
                <p:spPr bwMode="ltGray">
                  <a:xfrm>
                    <a:off x="4261" y="389"/>
                    <a:ext cx="347" cy="189"/>
                  </a:xfrm>
                  <a:custGeom>
                    <a:avLst/>
                    <a:gdLst>
                      <a:gd name="T0" fmla="*/ 0 w 812"/>
                      <a:gd name="T1" fmla="*/ 0 h 564"/>
                      <a:gd name="T2" fmla="*/ 0 w 812"/>
                      <a:gd name="T3" fmla="*/ 0 h 564"/>
                      <a:gd name="T4" fmla="*/ 0 w 812"/>
                      <a:gd name="T5" fmla="*/ 0 h 564"/>
                      <a:gd name="T6" fmla="*/ 0 w 812"/>
                      <a:gd name="T7" fmla="*/ 0 h 564"/>
                      <a:gd name="T8" fmla="*/ 0 w 812"/>
                      <a:gd name="T9" fmla="*/ 0 h 564"/>
                      <a:gd name="T10" fmla="*/ 0 w 812"/>
                      <a:gd name="T11" fmla="*/ 0 h 564"/>
                      <a:gd name="T12" fmla="*/ 0 w 812"/>
                      <a:gd name="T13" fmla="*/ 0 h 564"/>
                      <a:gd name="T14" fmla="*/ 0 w 812"/>
                      <a:gd name="T15" fmla="*/ 0 h 564"/>
                      <a:gd name="T16" fmla="*/ 0 w 812"/>
                      <a:gd name="T17" fmla="*/ 0 h 564"/>
                      <a:gd name="T18" fmla="*/ 0 w 812"/>
                      <a:gd name="T19" fmla="*/ 0 h 564"/>
                      <a:gd name="T20" fmla="*/ 0 w 812"/>
                      <a:gd name="T21" fmla="*/ 0 h 564"/>
                      <a:gd name="T22" fmla="*/ 0 w 812"/>
                      <a:gd name="T23" fmla="*/ 0 h 564"/>
                      <a:gd name="T24" fmla="*/ 0 w 812"/>
                      <a:gd name="T25" fmla="*/ 0 h 564"/>
                      <a:gd name="T26" fmla="*/ 0 w 812"/>
                      <a:gd name="T27" fmla="*/ 0 h 564"/>
                      <a:gd name="T28" fmla="*/ 0 w 812"/>
                      <a:gd name="T29" fmla="*/ 0 h 564"/>
                      <a:gd name="T30" fmla="*/ 0 w 812"/>
                      <a:gd name="T31" fmla="*/ 0 h 564"/>
                      <a:gd name="T32" fmla="*/ 0 w 812"/>
                      <a:gd name="T33" fmla="*/ 0 h 564"/>
                      <a:gd name="T34" fmla="*/ 0 w 812"/>
                      <a:gd name="T35" fmla="*/ 0 h 564"/>
                      <a:gd name="T36" fmla="*/ 0 w 812"/>
                      <a:gd name="T37" fmla="*/ 0 h 564"/>
                      <a:gd name="T38" fmla="*/ 0 w 812"/>
                      <a:gd name="T39" fmla="*/ 0 h 564"/>
                      <a:gd name="T40" fmla="*/ 0 w 812"/>
                      <a:gd name="T41" fmla="*/ 0 h 564"/>
                      <a:gd name="T42" fmla="*/ 0 w 812"/>
                      <a:gd name="T43" fmla="*/ 0 h 564"/>
                      <a:gd name="T44" fmla="*/ 0 w 812"/>
                      <a:gd name="T45" fmla="*/ 0 h 564"/>
                      <a:gd name="T46" fmla="*/ 0 w 812"/>
                      <a:gd name="T47" fmla="*/ 0 h 564"/>
                      <a:gd name="T48" fmla="*/ 0 w 812"/>
                      <a:gd name="T49" fmla="*/ 0 h 564"/>
                      <a:gd name="T50" fmla="*/ 0 w 812"/>
                      <a:gd name="T51" fmla="*/ 0 h 564"/>
                      <a:gd name="T52" fmla="*/ 0 w 812"/>
                      <a:gd name="T53" fmla="*/ 0 h 564"/>
                      <a:gd name="T54" fmla="*/ 0 w 812"/>
                      <a:gd name="T55" fmla="*/ 0 h 564"/>
                      <a:gd name="T56" fmla="*/ 0 w 812"/>
                      <a:gd name="T57" fmla="*/ 0 h 564"/>
                      <a:gd name="T58" fmla="*/ 0 w 812"/>
                      <a:gd name="T59" fmla="*/ 0 h 564"/>
                      <a:gd name="T60" fmla="*/ 0 w 812"/>
                      <a:gd name="T61" fmla="*/ 0 h 564"/>
                      <a:gd name="T62" fmla="*/ 0 w 812"/>
                      <a:gd name="T63" fmla="*/ 0 h 564"/>
                      <a:gd name="T64" fmla="*/ 0 w 812"/>
                      <a:gd name="T65" fmla="*/ 0 h 564"/>
                      <a:gd name="T66" fmla="*/ 0 w 812"/>
                      <a:gd name="T67" fmla="*/ 0 h 564"/>
                      <a:gd name="T68" fmla="*/ 0 w 812"/>
                      <a:gd name="T69" fmla="*/ 0 h 564"/>
                      <a:gd name="T70" fmla="*/ 0 w 812"/>
                      <a:gd name="T71" fmla="*/ 0 h 564"/>
                      <a:gd name="T72" fmla="*/ 0 w 812"/>
                      <a:gd name="T73" fmla="*/ 0 h 564"/>
                      <a:gd name="T74" fmla="*/ 0 w 812"/>
                      <a:gd name="T75" fmla="*/ 0 h 564"/>
                      <a:gd name="T76" fmla="*/ 0 w 812"/>
                      <a:gd name="T77" fmla="*/ 0 h 564"/>
                      <a:gd name="T78" fmla="*/ 0 w 812"/>
                      <a:gd name="T79" fmla="*/ 0 h 564"/>
                      <a:gd name="T80" fmla="*/ 0 w 812"/>
                      <a:gd name="T81" fmla="*/ 0 h 564"/>
                      <a:gd name="T82" fmla="*/ 0 w 812"/>
                      <a:gd name="T83" fmla="*/ 0 h 564"/>
                      <a:gd name="T84" fmla="*/ 0 w 812"/>
                      <a:gd name="T85" fmla="*/ 0 h 564"/>
                      <a:gd name="T86" fmla="*/ 0 w 812"/>
                      <a:gd name="T87" fmla="*/ 0 h 56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812" h="564">
                        <a:moveTo>
                          <a:pt x="798" y="6"/>
                        </a:moveTo>
                        <a:cubicBezTo>
                          <a:pt x="801" y="15"/>
                          <a:pt x="809" y="16"/>
                          <a:pt x="812" y="26"/>
                        </a:cubicBezTo>
                        <a:cubicBezTo>
                          <a:pt x="809" y="36"/>
                          <a:pt x="801" y="41"/>
                          <a:pt x="796" y="50"/>
                        </a:cubicBezTo>
                        <a:cubicBezTo>
                          <a:pt x="791" y="61"/>
                          <a:pt x="788" y="71"/>
                          <a:pt x="778" y="78"/>
                        </a:cubicBezTo>
                        <a:cubicBezTo>
                          <a:pt x="773" y="85"/>
                          <a:pt x="771" y="88"/>
                          <a:pt x="774" y="96"/>
                        </a:cubicBezTo>
                        <a:cubicBezTo>
                          <a:pt x="767" y="107"/>
                          <a:pt x="758" y="114"/>
                          <a:pt x="748" y="122"/>
                        </a:cubicBezTo>
                        <a:cubicBezTo>
                          <a:pt x="744" y="125"/>
                          <a:pt x="736" y="130"/>
                          <a:pt x="736" y="130"/>
                        </a:cubicBezTo>
                        <a:cubicBezTo>
                          <a:pt x="740" y="141"/>
                          <a:pt x="731" y="140"/>
                          <a:pt x="722" y="142"/>
                        </a:cubicBezTo>
                        <a:cubicBezTo>
                          <a:pt x="716" y="148"/>
                          <a:pt x="712" y="151"/>
                          <a:pt x="704" y="154"/>
                        </a:cubicBezTo>
                        <a:cubicBezTo>
                          <a:pt x="686" y="150"/>
                          <a:pt x="650" y="169"/>
                          <a:pt x="634" y="180"/>
                        </a:cubicBezTo>
                        <a:cubicBezTo>
                          <a:pt x="636" y="189"/>
                          <a:pt x="631" y="193"/>
                          <a:pt x="640" y="196"/>
                        </a:cubicBezTo>
                        <a:cubicBezTo>
                          <a:pt x="643" y="205"/>
                          <a:pt x="640" y="207"/>
                          <a:pt x="632" y="210"/>
                        </a:cubicBezTo>
                        <a:cubicBezTo>
                          <a:pt x="626" y="219"/>
                          <a:pt x="623" y="226"/>
                          <a:pt x="614" y="232"/>
                        </a:cubicBezTo>
                        <a:cubicBezTo>
                          <a:pt x="611" y="231"/>
                          <a:pt x="606" y="233"/>
                          <a:pt x="604" y="230"/>
                        </a:cubicBezTo>
                        <a:cubicBezTo>
                          <a:pt x="599" y="220"/>
                          <a:pt x="610" y="199"/>
                          <a:pt x="620" y="196"/>
                        </a:cubicBezTo>
                        <a:cubicBezTo>
                          <a:pt x="623" y="187"/>
                          <a:pt x="617" y="187"/>
                          <a:pt x="620" y="178"/>
                        </a:cubicBezTo>
                        <a:cubicBezTo>
                          <a:pt x="617" y="164"/>
                          <a:pt x="609" y="168"/>
                          <a:pt x="598" y="172"/>
                        </a:cubicBezTo>
                        <a:cubicBezTo>
                          <a:pt x="592" y="180"/>
                          <a:pt x="585" y="185"/>
                          <a:pt x="576" y="188"/>
                        </a:cubicBezTo>
                        <a:cubicBezTo>
                          <a:pt x="572" y="194"/>
                          <a:pt x="568" y="200"/>
                          <a:pt x="564" y="206"/>
                        </a:cubicBezTo>
                        <a:cubicBezTo>
                          <a:pt x="561" y="210"/>
                          <a:pt x="556" y="218"/>
                          <a:pt x="556" y="218"/>
                        </a:cubicBezTo>
                        <a:cubicBezTo>
                          <a:pt x="558" y="234"/>
                          <a:pt x="559" y="243"/>
                          <a:pt x="572" y="252"/>
                        </a:cubicBezTo>
                        <a:cubicBezTo>
                          <a:pt x="579" y="262"/>
                          <a:pt x="586" y="273"/>
                          <a:pt x="596" y="280"/>
                        </a:cubicBezTo>
                        <a:cubicBezTo>
                          <a:pt x="598" y="286"/>
                          <a:pt x="602" y="298"/>
                          <a:pt x="602" y="298"/>
                        </a:cubicBezTo>
                        <a:cubicBezTo>
                          <a:pt x="601" y="308"/>
                          <a:pt x="599" y="361"/>
                          <a:pt x="594" y="368"/>
                        </a:cubicBezTo>
                        <a:cubicBezTo>
                          <a:pt x="590" y="374"/>
                          <a:pt x="576" y="378"/>
                          <a:pt x="570" y="382"/>
                        </a:cubicBezTo>
                        <a:cubicBezTo>
                          <a:pt x="563" y="393"/>
                          <a:pt x="550" y="396"/>
                          <a:pt x="542" y="406"/>
                        </a:cubicBezTo>
                        <a:cubicBezTo>
                          <a:pt x="536" y="413"/>
                          <a:pt x="539" y="417"/>
                          <a:pt x="530" y="420"/>
                        </a:cubicBezTo>
                        <a:cubicBezTo>
                          <a:pt x="526" y="408"/>
                          <a:pt x="538" y="391"/>
                          <a:pt x="522" y="386"/>
                        </a:cubicBezTo>
                        <a:cubicBezTo>
                          <a:pt x="516" y="377"/>
                          <a:pt x="510" y="364"/>
                          <a:pt x="502" y="356"/>
                        </a:cubicBezTo>
                        <a:cubicBezTo>
                          <a:pt x="497" y="341"/>
                          <a:pt x="505" y="360"/>
                          <a:pt x="482" y="348"/>
                        </a:cubicBezTo>
                        <a:cubicBezTo>
                          <a:pt x="478" y="346"/>
                          <a:pt x="478" y="339"/>
                          <a:pt x="474" y="336"/>
                        </a:cubicBezTo>
                        <a:cubicBezTo>
                          <a:pt x="470" y="323"/>
                          <a:pt x="466" y="342"/>
                          <a:pt x="462" y="348"/>
                        </a:cubicBezTo>
                        <a:cubicBezTo>
                          <a:pt x="460" y="358"/>
                          <a:pt x="456" y="363"/>
                          <a:pt x="454" y="374"/>
                        </a:cubicBezTo>
                        <a:cubicBezTo>
                          <a:pt x="457" y="383"/>
                          <a:pt x="455" y="387"/>
                          <a:pt x="450" y="394"/>
                        </a:cubicBezTo>
                        <a:cubicBezTo>
                          <a:pt x="454" y="399"/>
                          <a:pt x="464" y="411"/>
                          <a:pt x="466" y="418"/>
                        </a:cubicBezTo>
                        <a:cubicBezTo>
                          <a:pt x="474" y="443"/>
                          <a:pt x="472" y="458"/>
                          <a:pt x="500" y="464"/>
                        </a:cubicBezTo>
                        <a:cubicBezTo>
                          <a:pt x="507" y="469"/>
                          <a:pt x="510" y="474"/>
                          <a:pt x="516" y="480"/>
                        </a:cubicBezTo>
                        <a:cubicBezTo>
                          <a:pt x="511" y="494"/>
                          <a:pt x="513" y="509"/>
                          <a:pt x="510" y="524"/>
                        </a:cubicBezTo>
                        <a:cubicBezTo>
                          <a:pt x="512" y="537"/>
                          <a:pt x="511" y="541"/>
                          <a:pt x="522" y="548"/>
                        </a:cubicBezTo>
                        <a:cubicBezTo>
                          <a:pt x="523" y="552"/>
                          <a:pt x="525" y="556"/>
                          <a:pt x="526" y="560"/>
                        </a:cubicBezTo>
                        <a:cubicBezTo>
                          <a:pt x="527" y="564"/>
                          <a:pt x="514" y="556"/>
                          <a:pt x="514" y="556"/>
                        </a:cubicBezTo>
                        <a:cubicBezTo>
                          <a:pt x="502" y="564"/>
                          <a:pt x="501" y="551"/>
                          <a:pt x="492" y="544"/>
                        </a:cubicBezTo>
                        <a:cubicBezTo>
                          <a:pt x="488" y="541"/>
                          <a:pt x="480" y="536"/>
                          <a:pt x="480" y="536"/>
                        </a:cubicBezTo>
                        <a:cubicBezTo>
                          <a:pt x="471" y="522"/>
                          <a:pt x="474" y="529"/>
                          <a:pt x="470" y="518"/>
                        </a:cubicBezTo>
                        <a:cubicBezTo>
                          <a:pt x="467" y="491"/>
                          <a:pt x="461" y="446"/>
                          <a:pt x="436" y="430"/>
                        </a:cubicBezTo>
                        <a:cubicBezTo>
                          <a:pt x="428" y="433"/>
                          <a:pt x="425" y="433"/>
                          <a:pt x="422" y="424"/>
                        </a:cubicBezTo>
                        <a:cubicBezTo>
                          <a:pt x="427" y="404"/>
                          <a:pt x="432" y="383"/>
                          <a:pt x="438" y="364"/>
                        </a:cubicBezTo>
                        <a:cubicBezTo>
                          <a:pt x="436" y="343"/>
                          <a:pt x="431" y="330"/>
                          <a:pt x="426" y="310"/>
                        </a:cubicBezTo>
                        <a:cubicBezTo>
                          <a:pt x="429" y="302"/>
                          <a:pt x="425" y="300"/>
                          <a:pt x="422" y="292"/>
                        </a:cubicBezTo>
                        <a:cubicBezTo>
                          <a:pt x="424" y="282"/>
                          <a:pt x="428" y="277"/>
                          <a:pt x="422" y="268"/>
                        </a:cubicBezTo>
                        <a:cubicBezTo>
                          <a:pt x="420" y="269"/>
                          <a:pt x="418" y="269"/>
                          <a:pt x="416" y="270"/>
                        </a:cubicBezTo>
                        <a:cubicBezTo>
                          <a:pt x="414" y="272"/>
                          <a:pt x="414" y="275"/>
                          <a:pt x="412" y="276"/>
                        </a:cubicBezTo>
                        <a:cubicBezTo>
                          <a:pt x="408" y="278"/>
                          <a:pt x="400" y="280"/>
                          <a:pt x="400" y="280"/>
                        </a:cubicBezTo>
                        <a:cubicBezTo>
                          <a:pt x="394" y="274"/>
                          <a:pt x="389" y="274"/>
                          <a:pt x="386" y="266"/>
                        </a:cubicBezTo>
                        <a:cubicBezTo>
                          <a:pt x="391" y="251"/>
                          <a:pt x="379" y="206"/>
                          <a:pt x="364" y="196"/>
                        </a:cubicBezTo>
                        <a:cubicBezTo>
                          <a:pt x="357" y="186"/>
                          <a:pt x="358" y="182"/>
                          <a:pt x="360" y="170"/>
                        </a:cubicBezTo>
                        <a:cubicBezTo>
                          <a:pt x="358" y="160"/>
                          <a:pt x="356" y="147"/>
                          <a:pt x="346" y="144"/>
                        </a:cubicBezTo>
                        <a:cubicBezTo>
                          <a:pt x="343" y="154"/>
                          <a:pt x="338" y="160"/>
                          <a:pt x="330" y="166"/>
                        </a:cubicBezTo>
                        <a:cubicBezTo>
                          <a:pt x="323" y="164"/>
                          <a:pt x="308" y="160"/>
                          <a:pt x="308" y="160"/>
                        </a:cubicBezTo>
                        <a:cubicBezTo>
                          <a:pt x="296" y="162"/>
                          <a:pt x="297" y="166"/>
                          <a:pt x="288" y="172"/>
                        </a:cubicBezTo>
                        <a:cubicBezTo>
                          <a:pt x="284" y="185"/>
                          <a:pt x="282" y="191"/>
                          <a:pt x="268" y="196"/>
                        </a:cubicBezTo>
                        <a:cubicBezTo>
                          <a:pt x="264" y="200"/>
                          <a:pt x="243" y="231"/>
                          <a:pt x="242" y="232"/>
                        </a:cubicBezTo>
                        <a:cubicBezTo>
                          <a:pt x="231" y="239"/>
                          <a:pt x="215" y="247"/>
                          <a:pt x="206" y="256"/>
                        </a:cubicBezTo>
                        <a:cubicBezTo>
                          <a:pt x="202" y="260"/>
                          <a:pt x="200" y="265"/>
                          <a:pt x="196" y="268"/>
                        </a:cubicBezTo>
                        <a:cubicBezTo>
                          <a:pt x="194" y="269"/>
                          <a:pt x="192" y="269"/>
                          <a:pt x="190" y="270"/>
                        </a:cubicBezTo>
                        <a:cubicBezTo>
                          <a:pt x="188" y="271"/>
                          <a:pt x="186" y="272"/>
                          <a:pt x="184" y="274"/>
                        </a:cubicBezTo>
                        <a:cubicBezTo>
                          <a:pt x="180" y="278"/>
                          <a:pt x="172" y="286"/>
                          <a:pt x="172" y="286"/>
                        </a:cubicBezTo>
                        <a:cubicBezTo>
                          <a:pt x="167" y="300"/>
                          <a:pt x="165" y="314"/>
                          <a:pt x="160" y="328"/>
                        </a:cubicBezTo>
                        <a:cubicBezTo>
                          <a:pt x="158" y="335"/>
                          <a:pt x="156" y="341"/>
                          <a:pt x="154" y="348"/>
                        </a:cubicBezTo>
                        <a:cubicBezTo>
                          <a:pt x="153" y="350"/>
                          <a:pt x="152" y="354"/>
                          <a:pt x="152" y="354"/>
                        </a:cubicBezTo>
                        <a:cubicBezTo>
                          <a:pt x="152" y="359"/>
                          <a:pt x="156" y="384"/>
                          <a:pt x="146" y="392"/>
                        </a:cubicBezTo>
                        <a:cubicBezTo>
                          <a:pt x="141" y="397"/>
                          <a:pt x="128" y="404"/>
                          <a:pt x="128" y="404"/>
                        </a:cubicBezTo>
                        <a:cubicBezTo>
                          <a:pt x="125" y="412"/>
                          <a:pt x="122" y="421"/>
                          <a:pt x="114" y="424"/>
                        </a:cubicBezTo>
                        <a:cubicBezTo>
                          <a:pt x="100" y="419"/>
                          <a:pt x="97" y="405"/>
                          <a:pt x="94" y="392"/>
                        </a:cubicBezTo>
                        <a:cubicBezTo>
                          <a:pt x="86" y="362"/>
                          <a:pt x="82" y="332"/>
                          <a:pt x="72" y="302"/>
                        </a:cubicBezTo>
                        <a:cubicBezTo>
                          <a:pt x="71" y="281"/>
                          <a:pt x="70" y="275"/>
                          <a:pt x="66" y="258"/>
                        </a:cubicBezTo>
                        <a:cubicBezTo>
                          <a:pt x="66" y="251"/>
                          <a:pt x="68" y="219"/>
                          <a:pt x="64" y="208"/>
                        </a:cubicBezTo>
                        <a:cubicBezTo>
                          <a:pt x="70" y="191"/>
                          <a:pt x="66" y="173"/>
                          <a:pt x="72" y="156"/>
                        </a:cubicBezTo>
                        <a:cubicBezTo>
                          <a:pt x="66" y="139"/>
                          <a:pt x="60" y="168"/>
                          <a:pt x="56" y="172"/>
                        </a:cubicBezTo>
                        <a:cubicBezTo>
                          <a:pt x="53" y="175"/>
                          <a:pt x="44" y="180"/>
                          <a:pt x="44" y="180"/>
                        </a:cubicBezTo>
                        <a:cubicBezTo>
                          <a:pt x="35" y="177"/>
                          <a:pt x="28" y="173"/>
                          <a:pt x="24" y="162"/>
                        </a:cubicBezTo>
                        <a:cubicBezTo>
                          <a:pt x="23" y="158"/>
                          <a:pt x="20" y="150"/>
                          <a:pt x="20" y="150"/>
                        </a:cubicBezTo>
                        <a:cubicBezTo>
                          <a:pt x="30" y="148"/>
                          <a:pt x="30" y="143"/>
                          <a:pt x="38" y="138"/>
                        </a:cubicBezTo>
                        <a:cubicBezTo>
                          <a:pt x="35" y="128"/>
                          <a:pt x="31" y="133"/>
                          <a:pt x="24" y="138"/>
                        </a:cubicBezTo>
                        <a:cubicBezTo>
                          <a:pt x="15" y="135"/>
                          <a:pt x="15" y="132"/>
                          <a:pt x="18" y="124"/>
                        </a:cubicBezTo>
                        <a:cubicBezTo>
                          <a:pt x="11" y="114"/>
                          <a:pt x="9" y="101"/>
                          <a:pt x="0" y="92"/>
                        </a:cubicBezTo>
                        <a:lnTo>
                          <a:pt x="76" y="0"/>
                        </a:lnTo>
                        <a:lnTo>
                          <a:pt x="798" y="6"/>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401" name="Freeform 96">
                    <a:extLst>
                      <a:ext uri="{FF2B5EF4-FFF2-40B4-BE49-F238E27FC236}">
                        <a16:creationId xmlns:a16="http://schemas.microsoft.com/office/drawing/2014/main" id="{EFF1A20A-5E06-A647-B438-36E7D05822DF}"/>
                      </a:ext>
                    </a:extLst>
                  </p:cNvPr>
                  <p:cNvSpPr>
                    <a:spLocks/>
                  </p:cNvSpPr>
                  <p:nvPr/>
                </p:nvSpPr>
                <p:spPr bwMode="ltGray">
                  <a:xfrm>
                    <a:off x="4322" y="519"/>
                    <a:ext cx="19" cy="29"/>
                  </a:xfrm>
                  <a:custGeom>
                    <a:avLst/>
                    <a:gdLst>
                      <a:gd name="T0" fmla="*/ 0 w 43"/>
                      <a:gd name="T1" fmla="*/ 0 h 85"/>
                      <a:gd name="T2" fmla="*/ 0 w 43"/>
                      <a:gd name="T3" fmla="*/ 0 h 85"/>
                      <a:gd name="T4" fmla="*/ 0 w 43"/>
                      <a:gd name="T5" fmla="*/ 0 h 85"/>
                      <a:gd name="T6" fmla="*/ 0 w 43"/>
                      <a:gd name="T7" fmla="*/ 0 h 85"/>
                      <a:gd name="T8" fmla="*/ 0 w 43"/>
                      <a:gd name="T9" fmla="*/ 0 h 85"/>
                      <a:gd name="T10" fmla="*/ 0 w 43"/>
                      <a:gd name="T11" fmla="*/ 0 h 8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3" h="85">
                        <a:moveTo>
                          <a:pt x="7" y="11"/>
                        </a:moveTo>
                        <a:cubicBezTo>
                          <a:pt x="4" y="2"/>
                          <a:pt x="9" y="0"/>
                          <a:pt x="17" y="3"/>
                        </a:cubicBezTo>
                        <a:cubicBezTo>
                          <a:pt x="24" y="13"/>
                          <a:pt x="28" y="24"/>
                          <a:pt x="37" y="33"/>
                        </a:cubicBezTo>
                        <a:cubicBezTo>
                          <a:pt x="43" y="52"/>
                          <a:pt x="40" y="78"/>
                          <a:pt x="19" y="85"/>
                        </a:cubicBezTo>
                        <a:cubicBezTo>
                          <a:pt x="6" y="81"/>
                          <a:pt x="5" y="81"/>
                          <a:pt x="1" y="69"/>
                        </a:cubicBezTo>
                        <a:cubicBezTo>
                          <a:pt x="2" y="66"/>
                          <a:pt x="0" y="4"/>
                          <a:pt x="7" y="11"/>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402" name="Freeform 97">
                    <a:extLst>
                      <a:ext uri="{FF2B5EF4-FFF2-40B4-BE49-F238E27FC236}">
                        <a16:creationId xmlns:a16="http://schemas.microsoft.com/office/drawing/2014/main" id="{F4C0A245-4097-104D-A45E-40812741E43F}"/>
                      </a:ext>
                    </a:extLst>
                  </p:cNvPr>
                  <p:cNvSpPr>
                    <a:spLocks/>
                  </p:cNvSpPr>
                  <p:nvPr/>
                </p:nvSpPr>
                <p:spPr bwMode="ltGray">
                  <a:xfrm>
                    <a:off x="4588" y="421"/>
                    <a:ext cx="18" cy="24"/>
                  </a:xfrm>
                  <a:custGeom>
                    <a:avLst/>
                    <a:gdLst>
                      <a:gd name="T0" fmla="*/ 0 w 44"/>
                      <a:gd name="T1" fmla="*/ 0 h 74"/>
                      <a:gd name="T2" fmla="*/ 0 w 44"/>
                      <a:gd name="T3" fmla="*/ 0 h 74"/>
                      <a:gd name="T4" fmla="*/ 0 w 44"/>
                      <a:gd name="T5" fmla="*/ 0 h 74"/>
                      <a:gd name="T6" fmla="*/ 0 w 44"/>
                      <a:gd name="T7" fmla="*/ 0 h 74"/>
                      <a:gd name="T8" fmla="*/ 0 w 44"/>
                      <a:gd name="T9" fmla="*/ 0 h 74"/>
                      <a:gd name="T10" fmla="*/ 0 w 44"/>
                      <a:gd name="T11" fmla="*/ 0 h 74"/>
                      <a:gd name="T12" fmla="*/ 0 w 44"/>
                      <a:gd name="T13" fmla="*/ 0 h 74"/>
                      <a:gd name="T14" fmla="*/ 0 w 44"/>
                      <a:gd name="T15" fmla="*/ 0 h 7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4" h="74">
                        <a:moveTo>
                          <a:pt x="13" y="28"/>
                        </a:moveTo>
                        <a:cubicBezTo>
                          <a:pt x="15" y="13"/>
                          <a:pt x="14" y="7"/>
                          <a:pt x="29" y="2"/>
                        </a:cubicBezTo>
                        <a:cubicBezTo>
                          <a:pt x="34" y="3"/>
                          <a:pt x="40" y="0"/>
                          <a:pt x="43" y="4"/>
                        </a:cubicBezTo>
                        <a:cubicBezTo>
                          <a:pt x="44" y="6"/>
                          <a:pt x="41" y="21"/>
                          <a:pt x="39" y="26"/>
                        </a:cubicBezTo>
                        <a:cubicBezTo>
                          <a:pt x="31" y="43"/>
                          <a:pt x="30" y="63"/>
                          <a:pt x="13" y="74"/>
                        </a:cubicBezTo>
                        <a:cubicBezTo>
                          <a:pt x="4" y="71"/>
                          <a:pt x="4" y="68"/>
                          <a:pt x="7" y="60"/>
                        </a:cubicBezTo>
                        <a:cubicBezTo>
                          <a:pt x="5" y="50"/>
                          <a:pt x="0" y="46"/>
                          <a:pt x="3" y="36"/>
                        </a:cubicBezTo>
                        <a:cubicBezTo>
                          <a:pt x="4" y="32"/>
                          <a:pt x="8" y="23"/>
                          <a:pt x="13" y="28"/>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403" name="Freeform 98">
                    <a:extLst>
                      <a:ext uri="{FF2B5EF4-FFF2-40B4-BE49-F238E27FC236}">
                        <a16:creationId xmlns:a16="http://schemas.microsoft.com/office/drawing/2014/main" id="{675DE143-5EA0-6048-AC65-ABDAFB814184}"/>
                      </a:ext>
                    </a:extLst>
                  </p:cNvPr>
                  <p:cNvSpPr>
                    <a:spLocks/>
                  </p:cNvSpPr>
                  <p:nvPr/>
                </p:nvSpPr>
                <p:spPr bwMode="ltGray">
                  <a:xfrm>
                    <a:off x="4639" y="409"/>
                    <a:ext cx="9" cy="10"/>
                  </a:xfrm>
                  <a:custGeom>
                    <a:avLst/>
                    <a:gdLst>
                      <a:gd name="T0" fmla="*/ 0 w 20"/>
                      <a:gd name="T1" fmla="*/ 0 h 30"/>
                      <a:gd name="T2" fmla="*/ 0 w 20"/>
                      <a:gd name="T3" fmla="*/ 0 h 30"/>
                      <a:gd name="T4" fmla="*/ 0 w 20"/>
                      <a:gd name="T5" fmla="*/ 0 h 30"/>
                      <a:gd name="T6" fmla="*/ 0 60000 65536"/>
                      <a:gd name="T7" fmla="*/ 0 60000 65536"/>
                      <a:gd name="T8" fmla="*/ 0 60000 65536"/>
                    </a:gdLst>
                    <a:ahLst/>
                    <a:cxnLst>
                      <a:cxn ang="T6">
                        <a:pos x="T0" y="T1"/>
                      </a:cxn>
                      <a:cxn ang="T7">
                        <a:pos x="T2" y="T3"/>
                      </a:cxn>
                      <a:cxn ang="T8">
                        <a:pos x="T4" y="T5"/>
                      </a:cxn>
                    </a:cxnLst>
                    <a:rect l="0" t="0" r="r" b="b"/>
                    <a:pathLst>
                      <a:path w="20" h="30">
                        <a:moveTo>
                          <a:pt x="7" y="16"/>
                        </a:moveTo>
                        <a:cubicBezTo>
                          <a:pt x="18" y="0"/>
                          <a:pt x="20" y="20"/>
                          <a:pt x="5" y="30"/>
                        </a:cubicBezTo>
                        <a:cubicBezTo>
                          <a:pt x="0" y="23"/>
                          <a:pt x="1" y="22"/>
                          <a:pt x="7" y="16"/>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404" name="Freeform 99">
                    <a:extLst>
                      <a:ext uri="{FF2B5EF4-FFF2-40B4-BE49-F238E27FC236}">
                        <a16:creationId xmlns:a16="http://schemas.microsoft.com/office/drawing/2014/main" id="{56B3CCDE-CB08-4D47-ABB2-77D67A1467D5}"/>
                      </a:ext>
                    </a:extLst>
                  </p:cNvPr>
                  <p:cNvSpPr>
                    <a:spLocks/>
                  </p:cNvSpPr>
                  <p:nvPr/>
                </p:nvSpPr>
                <p:spPr bwMode="ltGray">
                  <a:xfrm>
                    <a:off x="3709" y="315"/>
                    <a:ext cx="433" cy="354"/>
                  </a:xfrm>
                  <a:custGeom>
                    <a:avLst/>
                    <a:gdLst>
                      <a:gd name="T0" fmla="*/ 1 w 682"/>
                      <a:gd name="T1" fmla="*/ 1 h 557"/>
                      <a:gd name="T2" fmla="*/ 1 w 682"/>
                      <a:gd name="T3" fmla="*/ 1 h 557"/>
                      <a:gd name="T4" fmla="*/ 1 w 682"/>
                      <a:gd name="T5" fmla="*/ 1 h 557"/>
                      <a:gd name="T6" fmla="*/ 1 w 682"/>
                      <a:gd name="T7" fmla="*/ 1 h 557"/>
                      <a:gd name="T8" fmla="*/ 1 w 682"/>
                      <a:gd name="T9" fmla="*/ 1 h 557"/>
                      <a:gd name="T10" fmla="*/ 1 w 682"/>
                      <a:gd name="T11" fmla="*/ 1 h 557"/>
                      <a:gd name="T12" fmla="*/ 1 w 682"/>
                      <a:gd name="T13" fmla="*/ 1 h 557"/>
                      <a:gd name="T14" fmla="*/ 1 w 682"/>
                      <a:gd name="T15" fmla="*/ 1 h 557"/>
                      <a:gd name="T16" fmla="*/ 1 w 682"/>
                      <a:gd name="T17" fmla="*/ 1 h 557"/>
                      <a:gd name="T18" fmla="*/ 1 w 682"/>
                      <a:gd name="T19" fmla="*/ 1 h 557"/>
                      <a:gd name="T20" fmla="*/ 1 w 682"/>
                      <a:gd name="T21" fmla="*/ 1 h 557"/>
                      <a:gd name="T22" fmla="*/ 1 w 682"/>
                      <a:gd name="T23" fmla="*/ 1 h 557"/>
                      <a:gd name="T24" fmla="*/ 1 w 682"/>
                      <a:gd name="T25" fmla="*/ 1 h 557"/>
                      <a:gd name="T26" fmla="*/ 1 w 682"/>
                      <a:gd name="T27" fmla="*/ 1 h 557"/>
                      <a:gd name="T28" fmla="*/ 1 w 682"/>
                      <a:gd name="T29" fmla="*/ 1 h 557"/>
                      <a:gd name="T30" fmla="*/ 1 w 682"/>
                      <a:gd name="T31" fmla="*/ 1 h 557"/>
                      <a:gd name="T32" fmla="*/ 1 w 682"/>
                      <a:gd name="T33" fmla="*/ 1 h 557"/>
                      <a:gd name="T34" fmla="*/ 0 w 682"/>
                      <a:gd name="T35" fmla="*/ 1 h 557"/>
                      <a:gd name="T36" fmla="*/ 1 w 682"/>
                      <a:gd name="T37" fmla="*/ 1 h 557"/>
                      <a:gd name="T38" fmla="*/ 1 w 682"/>
                      <a:gd name="T39" fmla="*/ 1 h 557"/>
                      <a:gd name="T40" fmla="*/ 1 w 682"/>
                      <a:gd name="T41" fmla="*/ 1 h 557"/>
                      <a:gd name="T42" fmla="*/ 1 w 682"/>
                      <a:gd name="T43" fmla="*/ 1 h 557"/>
                      <a:gd name="T44" fmla="*/ 1 w 682"/>
                      <a:gd name="T45" fmla="*/ 1 h 557"/>
                      <a:gd name="T46" fmla="*/ 1 w 682"/>
                      <a:gd name="T47" fmla="*/ 1 h 557"/>
                      <a:gd name="T48" fmla="*/ 1 w 682"/>
                      <a:gd name="T49" fmla="*/ 1 h 557"/>
                      <a:gd name="T50" fmla="*/ 1 w 682"/>
                      <a:gd name="T51" fmla="*/ 1 h 557"/>
                      <a:gd name="T52" fmla="*/ 1 w 682"/>
                      <a:gd name="T53" fmla="*/ 0 h 557"/>
                      <a:gd name="T54" fmla="*/ 1 w 682"/>
                      <a:gd name="T55" fmla="*/ 1 h 557"/>
                      <a:gd name="T56" fmla="*/ 1 w 682"/>
                      <a:gd name="T57" fmla="*/ 1 h 557"/>
                      <a:gd name="T58" fmla="*/ 1 w 682"/>
                      <a:gd name="T59" fmla="*/ 1 h 557"/>
                      <a:gd name="T60" fmla="*/ 1 w 682"/>
                      <a:gd name="T61" fmla="*/ 1 h 557"/>
                      <a:gd name="T62" fmla="*/ 1 w 682"/>
                      <a:gd name="T63" fmla="*/ 1 h 557"/>
                      <a:gd name="T64" fmla="*/ 1 w 682"/>
                      <a:gd name="T65" fmla="*/ 1 h 557"/>
                      <a:gd name="T66" fmla="*/ 1 w 682"/>
                      <a:gd name="T67" fmla="*/ 1 h 557"/>
                      <a:gd name="T68" fmla="*/ 1 w 682"/>
                      <a:gd name="T69" fmla="*/ 1 h 557"/>
                      <a:gd name="T70" fmla="*/ 1 w 682"/>
                      <a:gd name="T71" fmla="*/ 1 h 557"/>
                      <a:gd name="T72" fmla="*/ 1 w 682"/>
                      <a:gd name="T73" fmla="*/ 1 h 557"/>
                      <a:gd name="T74" fmla="*/ 1 w 682"/>
                      <a:gd name="T75" fmla="*/ 1 h 557"/>
                      <a:gd name="T76" fmla="*/ 1 w 682"/>
                      <a:gd name="T77" fmla="*/ 1 h 557"/>
                      <a:gd name="T78" fmla="*/ 1 w 682"/>
                      <a:gd name="T79" fmla="*/ 1 h 557"/>
                      <a:gd name="T80" fmla="*/ 1 w 682"/>
                      <a:gd name="T81" fmla="*/ 1 h 557"/>
                      <a:gd name="T82" fmla="*/ 1 w 682"/>
                      <a:gd name="T83" fmla="*/ 1 h 55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682" h="557">
                        <a:moveTo>
                          <a:pt x="435" y="556"/>
                        </a:moveTo>
                        <a:lnTo>
                          <a:pt x="481" y="464"/>
                        </a:lnTo>
                        <a:lnTo>
                          <a:pt x="473" y="449"/>
                        </a:lnTo>
                        <a:lnTo>
                          <a:pt x="486" y="451"/>
                        </a:lnTo>
                        <a:lnTo>
                          <a:pt x="495" y="441"/>
                        </a:lnTo>
                        <a:lnTo>
                          <a:pt x="500" y="413"/>
                        </a:lnTo>
                        <a:lnTo>
                          <a:pt x="500" y="371"/>
                        </a:lnTo>
                        <a:lnTo>
                          <a:pt x="309" y="287"/>
                        </a:lnTo>
                        <a:lnTo>
                          <a:pt x="296" y="308"/>
                        </a:lnTo>
                        <a:lnTo>
                          <a:pt x="282" y="346"/>
                        </a:lnTo>
                        <a:lnTo>
                          <a:pt x="396" y="557"/>
                        </a:lnTo>
                        <a:lnTo>
                          <a:pt x="303" y="556"/>
                        </a:lnTo>
                        <a:lnTo>
                          <a:pt x="304" y="536"/>
                        </a:lnTo>
                        <a:cubicBezTo>
                          <a:pt x="284" y="520"/>
                          <a:pt x="296" y="510"/>
                          <a:pt x="282" y="494"/>
                        </a:cubicBezTo>
                        <a:cubicBezTo>
                          <a:pt x="276" y="475"/>
                          <a:pt x="267" y="468"/>
                          <a:pt x="253" y="451"/>
                        </a:cubicBezTo>
                        <a:cubicBezTo>
                          <a:pt x="249" y="447"/>
                          <a:pt x="245" y="443"/>
                          <a:pt x="242" y="439"/>
                        </a:cubicBezTo>
                        <a:lnTo>
                          <a:pt x="237" y="432"/>
                        </a:lnTo>
                        <a:cubicBezTo>
                          <a:pt x="237" y="432"/>
                          <a:pt x="245" y="413"/>
                          <a:pt x="245" y="413"/>
                        </a:cubicBezTo>
                        <a:cubicBezTo>
                          <a:pt x="247" y="409"/>
                          <a:pt x="250" y="401"/>
                          <a:pt x="250" y="401"/>
                        </a:cubicBezTo>
                        <a:cubicBezTo>
                          <a:pt x="249" y="399"/>
                          <a:pt x="247" y="397"/>
                          <a:pt x="247" y="394"/>
                        </a:cubicBezTo>
                        <a:cubicBezTo>
                          <a:pt x="248" y="390"/>
                          <a:pt x="253" y="382"/>
                          <a:pt x="253" y="382"/>
                        </a:cubicBezTo>
                        <a:cubicBezTo>
                          <a:pt x="243" y="370"/>
                          <a:pt x="237" y="371"/>
                          <a:pt x="220" y="375"/>
                        </a:cubicBezTo>
                        <a:cubicBezTo>
                          <a:pt x="217" y="371"/>
                          <a:pt x="210" y="369"/>
                          <a:pt x="207" y="365"/>
                        </a:cubicBezTo>
                        <a:cubicBezTo>
                          <a:pt x="185" y="337"/>
                          <a:pt x="216" y="363"/>
                          <a:pt x="194" y="346"/>
                        </a:cubicBezTo>
                        <a:cubicBezTo>
                          <a:pt x="167" y="349"/>
                          <a:pt x="179" y="346"/>
                          <a:pt x="156" y="352"/>
                        </a:cubicBezTo>
                        <a:cubicBezTo>
                          <a:pt x="153" y="353"/>
                          <a:pt x="148" y="354"/>
                          <a:pt x="148" y="354"/>
                        </a:cubicBezTo>
                        <a:cubicBezTo>
                          <a:pt x="146" y="356"/>
                          <a:pt x="145" y="359"/>
                          <a:pt x="142" y="361"/>
                        </a:cubicBezTo>
                        <a:cubicBezTo>
                          <a:pt x="138" y="363"/>
                          <a:pt x="126" y="365"/>
                          <a:pt x="126" y="365"/>
                        </a:cubicBezTo>
                        <a:cubicBezTo>
                          <a:pt x="105" y="354"/>
                          <a:pt x="116" y="355"/>
                          <a:pt x="94" y="361"/>
                        </a:cubicBezTo>
                        <a:cubicBezTo>
                          <a:pt x="89" y="362"/>
                          <a:pt x="78" y="365"/>
                          <a:pt x="78" y="365"/>
                        </a:cubicBezTo>
                        <a:cubicBezTo>
                          <a:pt x="62" y="383"/>
                          <a:pt x="46" y="346"/>
                          <a:pt x="35" y="337"/>
                        </a:cubicBezTo>
                        <a:cubicBezTo>
                          <a:pt x="32" y="330"/>
                          <a:pt x="24" y="320"/>
                          <a:pt x="22" y="312"/>
                        </a:cubicBezTo>
                        <a:cubicBezTo>
                          <a:pt x="20" y="308"/>
                          <a:pt x="22" y="303"/>
                          <a:pt x="19" y="300"/>
                        </a:cubicBezTo>
                        <a:cubicBezTo>
                          <a:pt x="17" y="297"/>
                          <a:pt x="13" y="297"/>
                          <a:pt x="11" y="295"/>
                        </a:cubicBezTo>
                        <a:cubicBezTo>
                          <a:pt x="3" y="277"/>
                          <a:pt x="15" y="306"/>
                          <a:pt x="5" y="276"/>
                        </a:cubicBezTo>
                        <a:cubicBezTo>
                          <a:pt x="4" y="272"/>
                          <a:pt x="0" y="264"/>
                          <a:pt x="0" y="264"/>
                        </a:cubicBezTo>
                        <a:cubicBezTo>
                          <a:pt x="3" y="253"/>
                          <a:pt x="2" y="248"/>
                          <a:pt x="13" y="243"/>
                        </a:cubicBezTo>
                        <a:cubicBezTo>
                          <a:pt x="20" y="221"/>
                          <a:pt x="17" y="231"/>
                          <a:pt x="24" y="213"/>
                        </a:cubicBezTo>
                        <a:cubicBezTo>
                          <a:pt x="26" y="209"/>
                          <a:pt x="30" y="200"/>
                          <a:pt x="30" y="200"/>
                        </a:cubicBezTo>
                        <a:cubicBezTo>
                          <a:pt x="26" y="192"/>
                          <a:pt x="24" y="191"/>
                          <a:pt x="32" y="181"/>
                        </a:cubicBezTo>
                        <a:cubicBezTo>
                          <a:pt x="36" y="177"/>
                          <a:pt x="43" y="169"/>
                          <a:pt x="43" y="169"/>
                        </a:cubicBezTo>
                        <a:cubicBezTo>
                          <a:pt x="37" y="155"/>
                          <a:pt x="36" y="153"/>
                          <a:pt x="51" y="143"/>
                        </a:cubicBezTo>
                        <a:cubicBezTo>
                          <a:pt x="56" y="140"/>
                          <a:pt x="67" y="135"/>
                          <a:pt x="67" y="135"/>
                        </a:cubicBezTo>
                        <a:cubicBezTo>
                          <a:pt x="73" y="129"/>
                          <a:pt x="75" y="122"/>
                          <a:pt x="81" y="116"/>
                        </a:cubicBezTo>
                        <a:cubicBezTo>
                          <a:pt x="89" y="107"/>
                          <a:pt x="102" y="105"/>
                          <a:pt x="113" y="99"/>
                        </a:cubicBezTo>
                        <a:cubicBezTo>
                          <a:pt x="125" y="85"/>
                          <a:pt x="149" y="76"/>
                          <a:pt x="167" y="67"/>
                        </a:cubicBezTo>
                        <a:cubicBezTo>
                          <a:pt x="174" y="59"/>
                          <a:pt x="175" y="50"/>
                          <a:pt x="188" y="46"/>
                        </a:cubicBezTo>
                        <a:cubicBezTo>
                          <a:pt x="198" y="39"/>
                          <a:pt x="208" y="36"/>
                          <a:pt x="220" y="30"/>
                        </a:cubicBezTo>
                        <a:cubicBezTo>
                          <a:pt x="223" y="28"/>
                          <a:pt x="228" y="25"/>
                          <a:pt x="228" y="25"/>
                        </a:cubicBezTo>
                        <a:cubicBezTo>
                          <a:pt x="237" y="16"/>
                          <a:pt x="245" y="10"/>
                          <a:pt x="258" y="6"/>
                        </a:cubicBezTo>
                        <a:cubicBezTo>
                          <a:pt x="269" y="31"/>
                          <a:pt x="301" y="6"/>
                          <a:pt x="320" y="4"/>
                        </a:cubicBezTo>
                        <a:cubicBezTo>
                          <a:pt x="334" y="3"/>
                          <a:pt x="349" y="3"/>
                          <a:pt x="363" y="2"/>
                        </a:cubicBezTo>
                        <a:cubicBezTo>
                          <a:pt x="369" y="3"/>
                          <a:pt x="376" y="5"/>
                          <a:pt x="382" y="4"/>
                        </a:cubicBezTo>
                        <a:cubicBezTo>
                          <a:pt x="387" y="4"/>
                          <a:pt x="398" y="0"/>
                          <a:pt x="398" y="0"/>
                        </a:cubicBezTo>
                        <a:cubicBezTo>
                          <a:pt x="415" y="8"/>
                          <a:pt x="406" y="16"/>
                          <a:pt x="400" y="30"/>
                        </a:cubicBezTo>
                        <a:cubicBezTo>
                          <a:pt x="398" y="34"/>
                          <a:pt x="384" y="34"/>
                          <a:pt x="384" y="34"/>
                        </a:cubicBezTo>
                        <a:cubicBezTo>
                          <a:pt x="379" y="47"/>
                          <a:pt x="398" y="51"/>
                          <a:pt x="411" y="55"/>
                        </a:cubicBezTo>
                        <a:cubicBezTo>
                          <a:pt x="419" y="72"/>
                          <a:pt x="421" y="79"/>
                          <a:pt x="443" y="84"/>
                        </a:cubicBezTo>
                        <a:cubicBezTo>
                          <a:pt x="461" y="71"/>
                          <a:pt x="435" y="65"/>
                          <a:pt x="468" y="57"/>
                        </a:cubicBezTo>
                        <a:cubicBezTo>
                          <a:pt x="482" y="61"/>
                          <a:pt x="485" y="70"/>
                          <a:pt x="497" y="74"/>
                        </a:cubicBezTo>
                        <a:cubicBezTo>
                          <a:pt x="505" y="76"/>
                          <a:pt x="513" y="78"/>
                          <a:pt x="521" y="80"/>
                        </a:cubicBezTo>
                        <a:cubicBezTo>
                          <a:pt x="524" y="81"/>
                          <a:pt x="529" y="82"/>
                          <a:pt x="529" y="82"/>
                        </a:cubicBezTo>
                        <a:cubicBezTo>
                          <a:pt x="547" y="78"/>
                          <a:pt x="547" y="76"/>
                          <a:pt x="562" y="84"/>
                        </a:cubicBezTo>
                        <a:cubicBezTo>
                          <a:pt x="566" y="95"/>
                          <a:pt x="565" y="86"/>
                          <a:pt x="559" y="97"/>
                        </a:cubicBezTo>
                        <a:cubicBezTo>
                          <a:pt x="557" y="101"/>
                          <a:pt x="554" y="110"/>
                          <a:pt x="554" y="110"/>
                        </a:cubicBezTo>
                        <a:cubicBezTo>
                          <a:pt x="556" y="132"/>
                          <a:pt x="556" y="168"/>
                          <a:pt x="572" y="188"/>
                        </a:cubicBezTo>
                        <a:cubicBezTo>
                          <a:pt x="568" y="198"/>
                          <a:pt x="564" y="208"/>
                          <a:pt x="562" y="219"/>
                        </a:cubicBezTo>
                        <a:cubicBezTo>
                          <a:pt x="564" y="227"/>
                          <a:pt x="569" y="233"/>
                          <a:pt x="572" y="240"/>
                        </a:cubicBezTo>
                        <a:cubicBezTo>
                          <a:pt x="573" y="247"/>
                          <a:pt x="572" y="254"/>
                          <a:pt x="575" y="259"/>
                        </a:cubicBezTo>
                        <a:cubicBezTo>
                          <a:pt x="577" y="263"/>
                          <a:pt x="595" y="272"/>
                          <a:pt x="599" y="283"/>
                        </a:cubicBezTo>
                        <a:cubicBezTo>
                          <a:pt x="594" y="295"/>
                          <a:pt x="603" y="306"/>
                          <a:pt x="618" y="310"/>
                        </a:cubicBezTo>
                        <a:cubicBezTo>
                          <a:pt x="630" y="307"/>
                          <a:pt x="638" y="308"/>
                          <a:pt x="645" y="300"/>
                        </a:cubicBezTo>
                        <a:cubicBezTo>
                          <a:pt x="660" y="302"/>
                          <a:pt x="663" y="303"/>
                          <a:pt x="672" y="293"/>
                        </a:cubicBezTo>
                        <a:cubicBezTo>
                          <a:pt x="675" y="294"/>
                          <a:pt x="679" y="293"/>
                          <a:pt x="680" y="295"/>
                        </a:cubicBezTo>
                        <a:cubicBezTo>
                          <a:pt x="682" y="301"/>
                          <a:pt x="674" y="321"/>
                          <a:pt x="672" y="327"/>
                        </a:cubicBezTo>
                        <a:cubicBezTo>
                          <a:pt x="668" y="340"/>
                          <a:pt x="671" y="326"/>
                          <a:pt x="664" y="340"/>
                        </a:cubicBezTo>
                        <a:cubicBezTo>
                          <a:pt x="652" y="360"/>
                          <a:pt x="646" y="381"/>
                          <a:pt x="621" y="394"/>
                        </a:cubicBezTo>
                        <a:cubicBezTo>
                          <a:pt x="614" y="402"/>
                          <a:pt x="609" y="402"/>
                          <a:pt x="599" y="407"/>
                        </a:cubicBezTo>
                        <a:cubicBezTo>
                          <a:pt x="590" y="418"/>
                          <a:pt x="579" y="429"/>
                          <a:pt x="567" y="439"/>
                        </a:cubicBezTo>
                        <a:cubicBezTo>
                          <a:pt x="560" y="454"/>
                          <a:pt x="555" y="470"/>
                          <a:pt x="548" y="485"/>
                        </a:cubicBezTo>
                        <a:cubicBezTo>
                          <a:pt x="549" y="489"/>
                          <a:pt x="550" y="492"/>
                          <a:pt x="551" y="496"/>
                        </a:cubicBezTo>
                        <a:cubicBezTo>
                          <a:pt x="552" y="500"/>
                          <a:pt x="556" y="508"/>
                          <a:pt x="556" y="508"/>
                        </a:cubicBezTo>
                        <a:cubicBezTo>
                          <a:pt x="559" y="524"/>
                          <a:pt x="562" y="546"/>
                          <a:pt x="576" y="557"/>
                        </a:cubicBezTo>
                        <a:lnTo>
                          <a:pt x="435" y="556"/>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405" name="Freeform 100">
                    <a:extLst>
                      <a:ext uri="{FF2B5EF4-FFF2-40B4-BE49-F238E27FC236}">
                        <a16:creationId xmlns:a16="http://schemas.microsoft.com/office/drawing/2014/main" id="{294662C1-06DE-C447-8366-BCE4412EFB23}"/>
                      </a:ext>
                    </a:extLst>
                  </p:cNvPr>
                  <p:cNvSpPr>
                    <a:spLocks/>
                  </p:cNvSpPr>
                  <p:nvPr/>
                </p:nvSpPr>
                <p:spPr bwMode="ltGray">
                  <a:xfrm>
                    <a:off x="3877" y="448"/>
                    <a:ext cx="163" cy="221"/>
                  </a:xfrm>
                  <a:custGeom>
                    <a:avLst/>
                    <a:gdLst>
                      <a:gd name="T0" fmla="*/ 1 w 257"/>
                      <a:gd name="T1" fmla="*/ 1 h 347"/>
                      <a:gd name="T2" fmla="*/ 1 w 257"/>
                      <a:gd name="T3" fmla="*/ 1 h 347"/>
                      <a:gd name="T4" fmla="*/ 1 w 257"/>
                      <a:gd name="T5" fmla="*/ 1 h 347"/>
                      <a:gd name="T6" fmla="*/ 1 w 257"/>
                      <a:gd name="T7" fmla="*/ 1 h 347"/>
                      <a:gd name="T8" fmla="*/ 1 w 257"/>
                      <a:gd name="T9" fmla="*/ 1 h 347"/>
                      <a:gd name="T10" fmla="*/ 1 w 257"/>
                      <a:gd name="T11" fmla="*/ 1 h 347"/>
                      <a:gd name="T12" fmla="*/ 1 w 257"/>
                      <a:gd name="T13" fmla="*/ 1 h 347"/>
                      <a:gd name="T14" fmla="*/ 1 w 257"/>
                      <a:gd name="T15" fmla="*/ 1 h 347"/>
                      <a:gd name="T16" fmla="*/ 1 w 257"/>
                      <a:gd name="T17" fmla="*/ 1 h 347"/>
                      <a:gd name="T18" fmla="*/ 1 w 257"/>
                      <a:gd name="T19" fmla="*/ 1 h 347"/>
                      <a:gd name="T20" fmla="*/ 1 w 257"/>
                      <a:gd name="T21" fmla="*/ 1 h 347"/>
                      <a:gd name="T22" fmla="*/ 1 w 257"/>
                      <a:gd name="T23" fmla="*/ 1 h 347"/>
                      <a:gd name="T24" fmla="*/ 1 w 257"/>
                      <a:gd name="T25" fmla="*/ 1 h 347"/>
                      <a:gd name="T26" fmla="*/ 0 w 257"/>
                      <a:gd name="T27" fmla="*/ 1 h 347"/>
                      <a:gd name="T28" fmla="*/ 1 w 257"/>
                      <a:gd name="T29" fmla="*/ 1 h 347"/>
                      <a:gd name="T30" fmla="*/ 1 w 257"/>
                      <a:gd name="T31" fmla="*/ 1 h 34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 h="347">
                        <a:moveTo>
                          <a:pt x="243" y="347"/>
                        </a:moveTo>
                        <a:lnTo>
                          <a:pt x="233" y="301"/>
                        </a:lnTo>
                        <a:lnTo>
                          <a:pt x="217" y="288"/>
                        </a:lnTo>
                        <a:lnTo>
                          <a:pt x="215" y="269"/>
                        </a:lnTo>
                        <a:lnTo>
                          <a:pt x="209" y="254"/>
                        </a:lnTo>
                        <a:lnTo>
                          <a:pt x="209" y="229"/>
                        </a:lnTo>
                        <a:lnTo>
                          <a:pt x="207" y="214"/>
                        </a:lnTo>
                        <a:lnTo>
                          <a:pt x="228" y="202"/>
                        </a:lnTo>
                        <a:lnTo>
                          <a:pt x="257" y="197"/>
                        </a:lnTo>
                        <a:lnTo>
                          <a:pt x="257" y="136"/>
                        </a:lnTo>
                        <a:cubicBezTo>
                          <a:pt x="209" y="119"/>
                          <a:pt x="13" y="0"/>
                          <a:pt x="54" y="96"/>
                        </a:cubicBezTo>
                        <a:cubicBezTo>
                          <a:pt x="36" y="106"/>
                          <a:pt x="57" y="97"/>
                          <a:pt x="32" y="98"/>
                        </a:cubicBezTo>
                        <a:cubicBezTo>
                          <a:pt x="27" y="99"/>
                          <a:pt x="16" y="102"/>
                          <a:pt x="16" y="102"/>
                        </a:cubicBezTo>
                        <a:lnTo>
                          <a:pt x="0" y="149"/>
                        </a:lnTo>
                        <a:lnTo>
                          <a:pt x="93" y="346"/>
                        </a:lnTo>
                        <a:lnTo>
                          <a:pt x="243" y="347"/>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406" name="Freeform 101">
                    <a:extLst>
                      <a:ext uri="{FF2B5EF4-FFF2-40B4-BE49-F238E27FC236}">
                        <a16:creationId xmlns:a16="http://schemas.microsoft.com/office/drawing/2014/main" id="{BF3029C2-12F5-FB45-8058-7068423A2D02}"/>
                      </a:ext>
                    </a:extLst>
                  </p:cNvPr>
                  <p:cNvSpPr>
                    <a:spLocks/>
                  </p:cNvSpPr>
                  <p:nvPr/>
                </p:nvSpPr>
                <p:spPr bwMode="ltGray">
                  <a:xfrm>
                    <a:off x="4164" y="611"/>
                    <a:ext cx="7" cy="12"/>
                  </a:xfrm>
                  <a:custGeom>
                    <a:avLst/>
                    <a:gdLst>
                      <a:gd name="T0" fmla="*/ 0 w 19"/>
                      <a:gd name="T1" fmla="*/ 0 h 37"/>
                      <a:gd name="T2" fmla="*/ 0 w 19"/>
                      <a:gd name="T3" fmla="*/ 0 h 37"/>
                      <a:gd name="T4" fmla="*/ 0 w 19"/>
                      <a:gd name="T5" fmla="*/ 0 h 37"/>
                      <a:gd name="T6" fmla="*/ 0 60000 65536"/>
                      <a:gd name="T7" fmla="*/ 0 60000 65536"/>
                      <a:gd name="T8" fmla="*/ 0 60000 65536"/>
                    </a:gdLst>
                    <a:ahLst/>
                    <a:cxnLst>
                      <a:cxn ang="T6">
                        <a:pos x="T0" y="T1"/>
                      </a:cxn>
                      <a:cxn ang="T7">
                        <a:pos x="T2" y="T3"/>
                      </a:cxn>
                      <a:cxn ang="T8">
                        <a:pos x="T4" y="T5"/>
                      </a:cxn>
                    </a:cxnLst>
                    <a:rect l="0" t="0" r="r" b="b"/>
                    <a:pathLst>
                      <a:path w="19" h="37">
                        <a:moveTo>
                          <a:pt x="7" y="25"/>
                        </a:moveTo>
                        <a:cubicBezTo>
                          <a:pt x="0" y="4"/>
                          <a:pt x="12" y="0"/>
                          <a:pt x="19" y="21"/>
                        </a:cubicBezTo>
                        <a:cubicBezTo>
                          <a:pt x="14" y="37"/>
                          <a:pt x="18" y="36"/>
                          <a:pt x="7" y="25"/>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407" name="Freeform 102">
                    <a:extLst>
                      <a:ext uri="{FF2B5EF4-FFF2-40B4-BE49-F238E27FC236}">
                        <a16:creationId xmlns:a16="http://schemas.microsoft.com/office/drawing/2014/main" id="{49D79CD2-CBC9-2640-ADFD-0E4EB33CFFE7}"/>
                      </a:ext>
                    </a:extLst>
                  </p:cNvPr>
                  <p:cNvSpPr>
                    <a:spLocks/>
                  </p:cNvSpPr>
                  <p:nvPr/>
                </p:nvSpPr>
                <p:spPr bwMode="ltGray">
                  <a:xfrm>
                    <a:off x="4155" y="497"/>
                    <a:ext cx="9" cy="7"/>
                  </a:xfrm>
                  <a:custGeom>
                    <a:avLst/>
                    <a:gdLst>
                      <a:gd name="T0" fmla="*/ 0 w 22"/>
                      <a:gd name="T1" fmla="*/ 0 h 20"/>
                      <a:gd name="T2" fmla="*/ 0 w 22"/>
                      <a:gd name="T3" fmla="*/ 0 h 20"/>
                      <a:gd name="T4" fmla="*/ 0 w 22"/>
                      <a:gd name="T5" fmla="*/ 0 h 20"/>
                      <a:gd name="T6" fmla="*/ 0 w 22"/>
                      <a:gd name="T7" fmla="*/ 0 h 20"/>
                      <a:gd name="T8" fmla="*/ 0 w 22"/>
                      <a:gd name="T9" fmla="*/ 0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 h="20">
                        <a:moveTo>
                          <a:pt x="12" y="12"/>
                        </a:moveTo>
                        <a:cubicBezTo>
                          <a:pt x="13" y="8"/>
                          <a:pt x="12" y="0"/>
                          <a:pt x="16" y="0"/>
                        </a:cubicBezTo>
                        <a:cubicBezTo>
                          <a:pt x="20" y="0"/>
                          <a:pt x="22" y="8"/>
                          <a:pt x="20" y="12"/>
                        </a:cubicBezTo>
                        <a:cubicBezTo>
                          <a:pt x="18" y="16"/>
                          <a:pt x="12" y="17"/>
                          <a:pt x="8" y="20"/>
                        </a:cubicBezTo>
                        <a:cubicBezTo>
                          <a:pt x="3" y="5"/>
                          <a:pt x="0" y="6"/>
                          <a:pt x="12" y="12"/>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408" name="Freeform 103">
                    <a:extLst>
                      <a:ext uri="{FF2B5EF4-FFF2-40B4-BE49-F238E27FC236}">
                        <a16:creationId xmlns:a16="http://schemas.microsoft.com/office/drawing/2014/main" id="{8EE5C2C7-98A3-A649-979E-3C84DCAAECE5}"/>
                      </a:ext>
                    </a:extLst>
                  </p:cNvPr>
                  <p:cNvSpPr>
                    <a:spLocks/>
                  </p:cNvSpPr>
                  <p:nvPr/>
                </p:nvSpPr>
                <p:spPr bwMode="ltGray">
                  <a:xfrm>
                    <a:off x="3760" y="357"/>
                    <a:ext cx="25" cy="10"/>
                  </a:xfrm>
                  <a:custGeom>
                    <a:avLst/>
                    <a:gdLst>
                      <a:gd name="T0" fmla="*/ 0 w 57"/>
                      <a:gd name="T1" fmla="*/ 0 h 30"/>
                      <a:gd name="T2" fmla="*/ 0 w 57"/>
                      <a:gd name="T3" fmla="*/ 0 h 30"/>
                      <a:gd name="T4" fmla="*/ 0 w 57"/>
                      <a:gd name="T5" fmla="*/ 0 h 30"/>
                      <a:gd name="T6" fmla="*/ 0 w 57"/>
                      <a:gd name="T7" fmla="*/ 0 h 3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 h="30">
                        <a:moveTo>
                          <a:pt x="24" y="18"/>
                        </a:moveTo>
                        <a:cubicBezTo>
                          <a:pt x="0" y="10"/>
                          <a:pt x="9" y="0"/>
                          <a:pt x="32" y="6"/>
                        </a:cubicBezTo>
                        <a:cubicBezTo>
                          <a:pt x="46" y="15"/>
                          <a:pt x="57" y="23"/>
                          <a:pt x="36" y="30"/>
                        </a:cubicBezTo>
                        <a:cubicBezTo>
                          <a:pt x="21" y="25"/>
                          <a:pt x="24" y="30"/>
                          <a:pt x="24" y="18"/>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409" name="Freeform 104">
                    <a:extLst>
                      <a:ext uri="{FF2B5EF4-FFF2-40B4-BE49-F238E27FC236}">
                        <a16:creationId xmlns:a16="http://schemas.microsoft.com/office/drawing/2014/main" id="{2E4742AE-CCE6-AC45-9B9F-22221D816D40}"/>
                      </a:ext>
                    </a:extLst>
                  </p:cNvPr>
                  <p:cNvSpPr>
                    <a:spLocks/>
                  </p:cNvSpPr>
                  <p:nvPr/>
                </p:nvSpPr>
                <p:spPr bwMode="ltGray">
                  <a:xfrm>
                    <a:off x="4062" y="265"/>
                    <a:ext cx="295" cy="233"/>
                  </a:xfrm>
                  <a:custGeom>
                    <a:avLst/>
                    <a:gdLst>
                      <a:gd name="T0" fmla="*/ 0 w 693"/>
                      <a:gd name="T1" fmla="*/ 0 h 696"/>
                      <a:gd name="T2" fmla="*/ 0 w 693"/>
                      <a:gd name="T3" fmla="*/ 0 h 696"/>
                      <a:gd name="T4" fmla="*/ 0 w 693"/>
                      <a:gd name="T5" fmla="*/ 0 h 696"/>
                      <a:gd name="T6" fmla="*/ 0 w 693"/>
                      <a:gd name="T7" fmla="*/ 0 h 696"/>
                      <a:gd name="T8" fmla="*/ 0 w 693"/>
                      <a:gd name="T9" fmla="*/ 0 h 696"/>
                      <a:gd name="T10" fmla="*/ 0 w 693"/>
                      <a:gd name="T11" fmla="*/ 0 h 696"/>
                      <a:gd name="T12" fmla="*/ 0 w 693"/>
                      <a:gd name="T13" fmla="*/ 0 h 696"/>
                      <a:gd name="T14" fmla="*/ 0 w 693"/>
                      <a:gd name="T15" fmla="*/ 0 h 696"/>
                      <a:gd name="T16" fmla="*/ 0 w 693"/>
                      <a:gd name="T17" fmla="*/ 0 h 696"/>
                      <a:gd name="T18" fmla="*/ 0 w 693"/>
                      <a:gd name="T19" fmla="*/ 0 h 696"/>
                      <a:gd name="T20" fmla="*/ 0 w 693"/>
                      <a:gd name="T21" fmla="*/ 0 h 696"/>
                      <a:gd name="T22" fmla="*/ 0 w 693"/>
                      <a:gd name="T23" fmla="*/ 0 h 696"/>
                      <a:gd name="T24" fmla="*/ 0 w 693"/>
                      <a:gd name="T25" fmla="*/ 0 h 696"/>
                      <a:gd name="T26" fmla="*/ 0 w 693"/>
                      <a:gd name="T27" fmla="*/ 0 h 696"/>
                      <a:gd name="T28" fmla="*/ 0 w 693"/>
                      <a:gd name="T29" fmla="*/ 0 h 696"/>
                      <a:gd name="T30" fmla="*/ 0 w 693"/>
                      <a:gd name="T31" fmla="*/ 0 h 696"/>
                      <a:gd name="T32" fmla="*/ 0 w 693"/>
                      <a:gd name="T33" fmla="*/ 0 h 696"/>
                      <a:gd name="T34" fmla="*/ 0 w 693"/>
                      <a:gd name="T35" fmla="*/ 0 h 696"/>
                      <a:gd name="T36" fmla="*/ 0 w 693"/>
                      <a:gd name="T37" fmla="*/ 0 h 696"/>
                      <a:gd name="T38" fmla="*/ 0 w 693"/>
                      <a:gd name="T39" fmla="*/ 0 h 696"/>
                      <a:gd name="T40" fmla="*/ 0 w 693"/>
                      <a:gd name="T41" fmla="*/ 0 h 696"/>
                      <a:gd name="T42" fmla="*/ 0 w 693"/>
                      <a:gd name="T43" fmla="*/ 0 h 696"/>
                      <a:gd name="T44" fmla="*/ 0 w 693"/>
                      <a:gd name="T45" fmla="*/ 0 h 696"/>
                      <a:gd name="T46" fmla="*/ 0 w 693"/>
                      <a:gd name="T47" fmla="*/ 0 h 696"/>
                      <a:gd name="T48" fmla="*/ 0 w 693"/>
                      <a:gd name="T49" fmla="*/ 0 h 696"/>
                      <a:gd name="T50" fmla="*/ 0 w 693"/>
                      <a:gd name="T51" fmla="*/ 0 h 696"/>
                      <a:gd name="T52" fmla="*/ 0 w 693"/>
                      <a:gd name="T53" fmla="*/ 0 h 696"/>
                      <a:gd name="T54" fmla="*/ 0 w 693"/>
                      <a:gd name="T55" fmla="*/ 0 h 696"/>
                      <a:gd name="T56" fmla="*/ 0 w 693"/>
                      <a:gd name="T57" fmla="*/ 0 h 696"/>
                      <a:gd name="T58" fmla="*/ 0 w 693"/>
                      <a:gd name="T59" fmla="*/ 0 h 696"/>
                      <a:gd name="T60" fmla="*/ 0 w 693"/>
                      <a:gd name="T61" fmla="*/ 0 h 696"/>
                      <a:gd name="T62" fmla="*/ 0 w 693"/>
                      <a:gd name="T63" fmla="*/ 0 h 696"/>
                      <a:gd name="T64" fmla="*/ 0 w 693"/>
                      <a:gd name="T65" fmla="*/ 0 h 696"/>
                      <a:gd name="T66" fmla="*/ 0 w 693"/>
                      <a:gd name="T67" fmla="*/ 0 h 696"/>
                      <a:gd name="T68" fmla="*/ 0 w 693"/>
                      <a:gd name="T69" fmla="*/ 0 h 696"/>
                      <a:gd name="T70" fmla="*/ 0 w 693"/>
                      <a:gd name="T71" fmla="*/ 0 h 69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93" h="696">
                        <a:moveTo>
                          <a:pt x="541" y="460"/>
                        </a:moveTo>
                        <a:lnTo>
                          <a:pt x="473" y="464"/>
                        </a:lnTo>
                        <a:lnTo>
                          <a:pt x="441" y="452"/>
                        </a:lnTo>
                        <a:lnTo>
                          <a:pt x="393" y="452"/>
                        </a:lnTo>
                        <a:cubicBezTo>
                          <a:pt x="365" y="448"/>
                          <a:pt x="360" y="444"/>
                          <a:pt x="337" y="436"/>
                        </a:cubicBezTo>
                        <a:cubicBezTo>
                          <a:pt x="336" y="432"/>
                          <a:pt x="330" y="413"/>
                          <a:pt x="325" y="412"/>
                        </a:cubicBezTo>
                        <a:cubicBezTo>
                          <a:pt x="317" y="411"/>
                          <a:pt x="301" y="420"/>
                          <a:pt x="301" y="420"/>
                        </a:cubicBezTo>
                        <a:cubicBezTo>
                          <a:pt x="289" y="412"/>
                          <a:pt x="277" y="408"/>
                          <a:pt x="265" y="400"/>
                        </a:cubicBezTo>
                        <a:cubicBezTo>
                          <a:pt x="252" y="380"/>
                          <a:pt x="256" y="356"/>
                          <a:pt x="233" y="348"/>
                        </a:cubicBezTo>
                        <a:cubicBezTo>
                          <a:pt x="217" y="372"/>
                          <a:pt x="221" y="392"/>
                          <a:pt x="237" y="416"/>
                        </a:cubicBezTo>
                        <a:cubicBezTo>
                          <a:pt x="234" y="428"/>
                          <a:pt x="228" y="445"/>
                          <a:pt x="237" y="444"/>
                        </a:cubicBezTo>
                        <a:cubicBezTo>
                          <a:pt x="247" y="443"/>
                          <a:pt x="261" y="428"/>
                          <a:pt x="261" y="428"/>
                        </a:cubicBezTo>
                        <a:cubicBezTo>
                          <a:pt x="258" y="450"/>
                          <a:pt x="243" y="475"/>
                          <a:pt x="269" y="484"/>
                        </a:cubicBezTo>
                        <a:cubicBezTo>
                          <a:pt x="277" y="479"/>
                          <a:pt x="288" y="476"/>
                          <a:pt x="293" y="468"/>
                        </a:cubicBezTo>
                        <a:cubicBezTo>
                          <a:pt x="302" y="454"/>
                          <a:pt x="303" y="446"/>
                          <a:pt x="317" y="436"/>
                        </a:cubicBezTo>
                        <a:cubicBezTo>
                          <a:pt x="315" y="448"/>
                          <a:pt x="306" y="467"/>
                          <a:pt x="321" y="476"/>
                        </a:cubicBezTo>
                        <a:cubicBezTo>
                          <a:pt x="328" y="480"/>
                          <a:pt x="345" y="484"/>
                          <a:pt x="345" y="484"/>
                        </a:cubicBezTo>
                        <a:cubicBezTo>
                          <a:pt x="382" y="472"/>
                          <a:pt x="347" y="527"/>
                          <a:pt x="333" y="536"/>
                        </a:cubicBezTo>
                        <a:cubicBezTo>
                          <a:pt x="330" y="540"/>
                          <a:pt x="329" y="545"/>
                          <a:pt x="325" y="548"/>
                        </a:cubicBezTo>
                        <a:cubicBezTo>
                          <a:pt x="322" y="551"/>
                          <a:pt x="316" y="549"/>
                          <a:pt x="313" y="552"/>
                        </a:cubicBezTo>
                        <a:cubicBezTo>
                          <a:pt x="300" y="565"/>
                          <a:pt x="320" y="575"/>
                          <a:pt x="293" y="584"/>
                        </a:cubicBezTo>
                        <a:cubicBezTo>
                          <a:pt x="286" y="595"/>
                          <a:pt x="272" y="610"/>
                          <a:pt x="261" y="616"/>
                        </a:cubicBezTo>
                        <a:cubicBezTo>
                          <a:pt x="254" y="620"/>
                          <a:pt x="245" y="621"/>
                          <a:pt x="237" y="624"/>
                        </a:cubicBezTo>
                        <a:cubicBezTo>
                          <a:pt x="233" y="625"/>
                          <a:pt x="225" y="628"/>
                          <a:pt x="225" y="628"/>
                        </a:cubicBezTo>
                        <a:cubicBezTo>
                          <a:pt x="215" y="659"/>
                          <a:pt x="212" y="652"/>
                          <a:pt x="173" y="656"/>
                        </a:cubicBezTo>
                        <a:cubicBezTo>
                          <a:pt x="140" y="667"/>
                          <a:pt x="132" y="687"/>
                          <a:pt x="97" y="696"/>
                        </a:cubicBezTo>
                        <a:cubicBezTo>
                          <a:pt x="77" y="691"/>
                          <a:pt x="75" y="687"/>
                          <a:pt x="81" y="668"/>
                        </a:cubicBezTo>
                        <a:cubicBezTo>
                          <a:pt x="77" y="646"/>
                          <a:pt x="72" y="639"/>
                          <a:pt x="77" y="616"/>
                        </a:cubicBezTo>
                        <a:cubicBezTo>
                          <a:pt x="73" y="598"/>
                          <a:pt x="71" y="587"/>
                          <a:pt x="61" y="572"/>
                        </a:cubicBezTo>
                        <a:cubicBezTo>
                          <a:pt x="58" y="551"/>
                          <a:pt x="51" y="543"/>
                          <a:pt x="45" y="524"/>
                        </a:cubicBezTo>
                        <a:cubicBezTo>
                          <a:pt x="52" y="502"/>
                          <a:pt x="58" y="496"/>
                          <a:pt x="49" y="472"/>
                        </a:cubicBezTo>
                        <a:cubicBezTo>
                          <a:pt x="46" y="463"/>
                          <a:pt x="33" y="448"/>
                          <a:pt x="33" y="448"/>
                        </a:cubicBezTo>
                        <a:cubicBezTo>
                          <a:pt x="42" y="422"/>
                          <a:pt x="42" y="408"/>
                          <a:pt x="33" y="380"/>
                        </a:cubicBezTo>
                        <a:cubicBezTo>
                          <a:pt x="49" y="369"/>
                          <a:pt x="48" y="362"/>
                          <a:pt x="53" y="344"/>
                        </a:cubicBezTo>
                        <a:cubicBezTo>
                          <a:pt x="47" y="327"/>
                          <a:pt x="49" y="308"/>
                          <a:pt x="33" y="332"/>
                        </a:cubicBezTo>
                        <a:cubicBezTo>
                          <a:pt x="40" y="353"/>
                          <a:pt x="29" y="374"/>
                          <a:pt x="17" y="392"/>
                        </a:cubicBezTo>
                        <a:cubicBezTo>
                          <a:pt x="6" y="360"/>
                          <a:pt x="10" y="340"/>
                          <a:pt x="13" y="304"/>
                        </a:cubicBezTo>
                        <a:cubicBezTo>
                          <a:pt x="44" y="314"/>
                          <a:pt x="54" y="289"/>
                          <a:pt x="81" y="280"/>
                        </a:cubicBezTo>
                        <a:cubicBezTo>
                          <a:pt x="94" y="261"/>
                          <a:pt x="85" y="242"/>
                          <a:pt x="105" y="228"/>
                        </a:cubicBezTo>
                        <a:cubicBezTo>
                          <a:pt x="108" y="220"/>
                          <a:pt x="110" y="212"/>
                          <a:pt x="113" y="204"/>
                        </a:cubicBezTo>
                        <a:cubicBezTo>
                          <a:pt x="116" y="196"/>
                          <a:pt x="89" y="196"/>
                          <a:pt x="89" y="196"/>
                        </a:cubicBezTo>
                        <a:cubicBezTo>
                          <a:pt x="81" y="221"/>
                          <a:pt x="58" y="211"/>
                          <a:pt x="37" y="204"/>
                        </a:cubicBezTo>
                        <a:cubicBezTo>
                          <a:pt x="33" y="207"/>
                          <a:pt x="30" y="213"/>
                          <a:pt x="25" y="212"/>
                        </a:cubicBezTo>
                        <a:cubicBezTo>
                          <a:pt x="16" y="210"/>
                          <a:pt x="1" y="196"/>
                          <a:pt x="1" y="196"/>
                        </a:cubicBezTo>
                        <a:cubicBezTo>
                          <a:pt x="4" y="186"/>
                          <a:pt x="4" y="174"/>
                          <a:pt x="9" y="164"/>
                        </a:cubicBezTo>
                        <a:cubicBezTo>
                          <a:pt x="13" y="155"/>
                          <a:pt x="25" y="140"/>
                          <a:pt x="25" y="140"/>
                        </a:cubicBezTo>
                        <a:cubicBezTo>
                          <a:pt x="0" y="132"/>
                          <a:pt x="25" y="128"/>
                          <a:pt x="37" y="124"/>
                        </a:cubicBezTo>
                        <a:cubicBezTo>
                          <a:pt x="58" y="131"/>
                          <a:pt x="75" y="116"/>
                          <a:pt x="97" y="112"/>
                        </a:cubicBezTo>
                        <a:cubicBezTo>
                          <a:pt x="135" y="87"/>
                          <a:pt x="159" y="122"/>
                          <a:pt x="197" y="132"/>
                        </a:cubicBezTo>
                        <a:cubicBezTo>
                          <a:pt x="205" y="129"/>
                          <a:pt x="213" y="127"/>
                          <a:pt x="221" y="124"/>
                        </a:cubicBezTo>
                        <a:cubicBezTo>
                          <a:pt x="225" y="123"/>
                          <a:pt x="226" y="147"/>
                          <a:pt x="233" y="120"/>
                        </a:cubicBezTo>
                        <a:lnTo>
                          <a:pt x="229" y="64"/>
                        </a:lnTo>
                        <a:lnTo>
                          <a:pt x="209" y="40"/>
                        </a:lnTo>
                        <a:cubicBezTo>
                          <a:pt x="243" y="21"/>
                          <a:pt x="240" y="21"/>
                          <a:pt x="261" y="0"/>
                        </a:cubicBezTo>
                        <a:cubicBezTo>
                          <a:pt x="297" y="16"/>
                          <a:pt x="333" y="32"/>
                          <a:pt x="369" y="48"/>
                        </a:cubicBezTo>
                        <a:cubicBezTo>
                          <a:pt x="373" y="50"/>
                          <a:pt x="361" y="44"/>
                          <a:pt x="357" y="44"/>
                        </a:cubicBezTo>
                        <a:cubicBezTo>
                          <a:pt x="349" y="45"/>
                          <a:pt x="333" y="52"/>
                          <a:pt x="333" y="52"/>
                        </a:cubicBezTo>
                        <a:cubicBezTo>
                          <a:pt x="322" y="68"/>
                          <a:pt x="318" y="71"/>
                          <a:pt x="329" y="88"/>
                        </a:cubicBezTo>
                        <a:cubicBezTo>
                          <a:pt x="308" y="119"/>
                          <a:pt x="323" y="118"/>
                          <a:pt x="333" y="148"/>
                        </a:cubicBezTo>
                        <a:cubicBezTo>
                          <a:pt x="320" y="157"/>
                          <a:pt x="314" y="167"/>
                          <a:pt x="301" y="176"/>
                        </a:cubicBezTo>
                        <a:cubicBezTo>
                          <a:pt x="306" y="213"/>
                          <a:pt x="303" y="213"/>
                          <a:pt x="337" y="220"/>
                        </a:cubicBezTo>
                        <a:cubicBezTo>
                          <a:pt x="358" y="216"/>
                          <a:pt x="368" y="214"/>
                          <a:pt x="361" y="192"/>
                        </a:cubicBezTo>
                        <a:cubicBezTo>
                          <a:pt x="362" y="177"/>
                          <a:pt x="362" y="162"/>
                          <a:pt x="365" y="148"/>
                        </a:cubicBezTo>
                        <a:cubicBezTo>
                          <a:pt x="366" y="143"/>
                          <a:pt x="369" y="133"/>
                          <a:pt x="373" y="136"/>
                        </a:cubicBezTo>
                        <a:cubicBezTo>
                          <a:pt x="379" y="140"/>
                          <a:pt x="376" y="149"/>
                          <a:pt x="377" y="156"/>
                        </a:cubicBezTo>
                        <a:cubicBezTo>
                          <a:pt x="404" y="147"/>
                          <a:pt x="409" y="116"/>
                          <a:pt x="417" y="92"/>
                        </a:cubicBezTo>
                        <a:cubicBezTo>
                          <a:pt x="422" y="76"/>
                          <a:pt x="453" y="74"/>
                          <a:pt x="465" y="72"/>
                        </a:cubicBezTo>
                        <a:cubicBezTo>
                          <a:pt x="472" y="92"/>
                          <a:pt x="477" y="93"/>
                          <a:pt x="497" y="88"/>
                        </a:cubicBezTo>
                        <a:cubicBezTo>
                          <a:pt x="512" y="78"/>
                          <a:pt x="515" y="74"/>
                          <a:pt x="509" y="56"/>
                        </a:cubicBezTo>
                        <a:cubicBezTo>
                          <a:pt x="523" y="46"/>
                          <a:pt x="517" y="46"/>
                          <a:pt x="529" y="52"/>
                        </a:cubicBezTo>
                        <a:lnTo>
                          <a:pt x="693" y="72"/>
                        </a:lnTo>
                        <a:lnTo>
                          <a:pt x="541" y="46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410" name="Freeform 105">
                    <a:extLst>
                      <a:ext uri="{FF2B5EF4-FFF2-40B4-BE49-F238E27FC236}">
                        <a16:creationId xmlns:a16="http://schemas.microsoft.com/office/drawing/2014/main" id="{9B7F95CE-7180-0548-8FE3-8C3EFF9F1AFE}"/>
                      </a:ext>
                    </a:extLst>
                  </p:cNvPr>
                  <p:cNvSpPr>
                    <a:spLocks/>
                  </p:cNvSpPr>
                  <p:nvPr/>
                </p:nvSpPr>
                <p:spPr bwMode="ltGray">
                  <a:xfrm>
                    <a:off x="3861" y="247"/>
                    <a:ext cx="591" cy="95"/>
                  </a:xfrm>
                  <a:custGeom>
                    <a:avLst/>
                    <a:gdLst>
                      <a:gd name="T0" fmla="*/ 1 w 931"/>
                      <a:gd name="T1" fmla="*/ 0 h 149"/>
                      <a:gd name="T2" fmla="*/ 1 w 931"/>
                      <a:gd name="T3" fmla="*/ 1 h 149"/>
                      <a:gd name="T4" fmla="*/ 1 w 931"/>
                      <a:gd name="T5" fmla="*/ 1 h 149"/>
                      <a:gd name="T6" fmla="*/ 1 w 931"/>
                      <a:gd name="T7" fmla="*/ 1 h 149"/>
                      <a:gd name="T8" fmla="*/ 1 w 931"/>
                      <a:gd name="T9" fmla="*/ 1 h 149"/>
                      <a:gd name="T10" fmla="*/ 0 w 931"/>
                      <a:gd name="T11" fmla="*/ 1 h 149"/>
                      <a:gd name="T12" fmla="*/ 1 w 931"/>
                      <a:gd name="T13" fmla="*/ 1 h 149"/>
                      <a:gd name="T14" fmla="*/ 1 w 931"/>
                      <a:gd name="T15" fmla="*/ 1 h 149"/>
                      <a:gd name="T16" fmla="*/ 1 w 931"/>
                      <a:gd name="T17" fmla="*/ 1 h 149"/>
                      <a:gd name="T18" fmla="*/ 1 w 931"/>
                      <a:gd name="T19" fmla="*/ 1 h 149"/>
                      <a:gd name="T20" fmla="*/ 1 w 931"/>
                      <a:gd name="T21" fmla="*/ 1 h 149"/>
                      <a:gd name="T22" fmla="*/ 1 w 931"/>
                      <a:gd name="T23" fmla="*/ 1 h 149"/>
                      <a:gd name="T24" fmla="*/ 1 w 931"/>
                      <a:gd name="T25" fmla="*/ 1 h 149"/>
                      <a:gd name="T26" fmla="*/ 1 w 931"/>
                      <a:gd name="T27" fmla="*/ 1 h 149"/>
                      <a:gd name="T28" fmla="*/ 1 w 931"/>
                      <a:gd name="T29" fmla="*/ 1 h 149"/>
                      <a:gd name="T30" fmla="*/ 1 w 931"/>
                      <a:gd name="T31" fmla="*/ 1 h 149"/>
                      <a:gd name="T32" fmla="*/ 1 w 931"/>
                      <a:gd name="T33" fmla="*/ 1 h 149"/>
                      <a:gd name="T34" fmla="*/ 1 w 931"/>
                      <a:gd name="T35" fmla="*/ 1 h 149"/>
                      <a:gd name="T36" fmla="*/ 1 w 931"/>
                      <a:gd name="T37" fmla="*/ 1 h 149"/>
                      <a:gd name="T38" fmla="*/ 1 w 931"/>
                      <a:gd name="T39" fmla="*/ 1 h 149"/>
                      <a:gd name="T40" fmla="*/ 1 w 931"/>
                      <a:gd name="T41" fmla="*/ 1 h 149"/>
                      <a:gd name="T42" fmla="*/ 1 w 931"/>
                      <a:gd name="T43" fmla="*/ 1 h 149"/>
                      <a:gd name="T44" fmla="*/ 1 w 931"/>
                      <a:gd name="T45" fmla="*/ 1 h 149"/>
                      <a:gd name="T46" fmla="*/ 1 w 931"/>
                      <a:gd name="T47" fmla="*/ 1 h 149"/>
                      <a:gd name="T48" fmla="*/ 1 w 931"/>
                      <a:gd name="T49" fmla="*/ 1 h 149"/>
                      <a:gd name="T50" fmla="*/ 1 w 931"/>
                      <a:gd name="T51" fmla="*/ 1 h 149"/>
                      <a:gd name="T52" fmla="*/ 1 w 931"/>
                      <a:gd name="T53" fmla="*/ 1 h 149"/>
                      <a:gd name="T54" fmla="*/ 1 w 931"/>
                      <a:gd name="T55" fmla="*/ 1 h 149"/>
                      <a:gd name="T56" fmla="*/ 1 w 931"/>
                      <a:gd name="T57" fmla="*/ 1 h 149"/>
                      <a:gd name="T58" fmla="*/ 1 w 931"/>
                      <a:gd name="T59" fmla="*/ 1 h 149"/>
                      <a:gd name="T60" fmla="*/ 1 w 931"/>
                      <a:gd name="T61" fmla="*/ 1 h 149"/>
                      <a:gd name="T62" fmla="*/ 1 w 931"/>
                      <a:gd name="T63" fmla="*/ 1 h 149"/>
                      <a:gd name="T64" fmla="*/ 1 w 931"/>
                      <a:gd name="T65" fmla="*/ 1 h 149"/>
                      <a:gd name="T66" fmla="*/ 1 w 931"/>
                      <a:gd name="T67" fmla="*/ 1 h 149"/>
                      <a:gd name="T68" fmla="*/ 1 w 931"/>
                      <a:gd name="T69" fmla="*/ 1 h 149"/>
                      <a:gd name="T70" fmla="*/ 1 w 931"/>
                      <a:gd name="T71" fmla="*/ 1 h 149"/>
                      <a:gd name="T72" fmla="*/ 1 w 931"/>
                      <a:gd name="T73" fmla="*/ 1 h 14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931" h="149">
                        <a:moveTo>
                          <a:pt x="794" y="84"/>
                        </a:moveTo>
                        <a:cubicBezTo>
                          <a:pt x="813" y="72"/>
                          <a:pt x="931" y="14"/>
                          <a:pt x="825" y="0"/>
                        </a:cubicBezTo>
                        <a:lnTo>
                          <a:pt x="159" y="0"/>
                        </a:lnTo>
                        <a:cubicBezTo>
                          <a:pt x="149" y="12"/>
                          <a:pt x="162" y="18"/>
                          <a:pt x="143" y="29"/>
                        </a:cubicBezTo>
                        <a:cubicBezTo>
                          <a:pt x="130" y="44"/>
                          <a:pt x="133" y="39"/>
                          <a:pt x="116" y="48"/>
                        </a:cubicBezTo>
                        <a:cubicBezTo>
                          <a:pt x="108" y="46"/>
                          <a:pt x="100" y="44"/>
                          <a:pt x="91" y="42"/>
                        </a:cubicBezTo>
                        <a:cubicBezTo>
                          <a:pt x="89" y="41"/>
                          <a:pt x="83" y="40"/>
                          <a:pt x="83" y="40"/>
                        </a:cubicBezTo>
                        <a:cubicBezTo>
                          <a:pt x="76" y="40"/>
                          <a:pt x="68" y="39"/>
                          <a:pt x="62" y="42"/>
                        </a:cubicBezTo>
                        <a:cubicBezTo>
                          <a:pt x="54" y="45"/>
                          <a:pt x="46" y="61"/>
                          <a:pt x="38" y="67"/>
                        </a:cubicBezTo>
                        <a:cubicBezTo>
                          <a:pt x="32" y="71"/>
                          <a:pt x="27" y="74"/>
                          <a:pt x="22" y="77"/>
                        </a:cubicBezTo>
                        <a:cubicBezTo>
                          <a:pt x="16" y="81"/>
                          <a:pt x="5" y="86"/>
                          <a:pt x="5" y="86"/>
                        </a:cubicBezTo>
                        <a:cubicBezTo>
                          <a:pt x="9" y="95"/>
                          <a:pt x="7" y="97"/>
                          <a:pt x="0" y="105"/>
                        </a:cubicBezTo>
                        <a:cubicBezTo>
                          <a:pt x="17" y="107"/>
                          <a:pt x="22" y="107"/>
                          <a:pt x="16" y="120"/>
                        </a:cubicBezTo>
                        <a:cubicBezTo>
                          <a:pt x="27" y="122"/>
                          <a:pt x="48" y="116"/>
                          <a:pt x="59" y="115"/>
                        </a:cubicBezTo>
                        <a:cubicBezTo>
                          <a:pt x="71" y="112"/>
                          <a:pt x="73" y="117"/>
                          <a:pt x="83" y="111"/>
                        </a:cubicBezTo>
                        <a:cubicBezTo>
                          <a:pt x="89" y="96"/>
                          <a:pt x="83" y="100"/>
                          <a:pt x="97" y="96"/>
                        </a:cubicBezTo>
                        <a:cubicBezTo>
                          <a:pt x="100" y="94"/>
                          <a:pt x="103" y="93"/>
                          <a:pt x="105" y="90"/>
                        </a:cubicBezTo>
                        <a:cubicBezTo>
                          <a:pt x="106" y="88"/>
                          <a:pt x="106" y="85"/>
                          <a:pt x="108" y="84"/>
                        </a:cubicBezTo>
                        <a:cubicBezTo>
                          <a:pt x="112" y="80"/>
                          <a:pt x="140" y="69"/>
                          <a:pt x="148" y="67"/>
                        </a:cubicBezTo>
                        <a:cubicBezTo>
                          <a:pt x="160" y="52"/>
                          <a:pt x="153" y="56"/>
                          <a:pt x="167" y="52"/>
                        </a:cubicBezTo>
                        <a:cubicBezTo>
                          <a:pt x="178" y="55"/>
                          <a:pt x="179" y="62"/>
                          <a:pt x="191" y="58"/>
                        </a:cubicBezTo>
                        <a:cubicBezTo>
                          <a:pt x="199" y="52"/>
                          <a:pt x="206" y="51"/>
                          <a:pt x="215" y="46"/>
                        </a:cubicBezTo>
                        <a:cubicBezTo>
                          <a:pt x="226" y="58"/>
                          <a:pt x="217" y="46"/>
                          <a:pt x="223" y="69"/>
                        </a:cubicBezTo>
                        <a:cubicBezTo>
                          <a:pt x="226" y="79"/>
                          <a:pt x="233" y="85"/>
                          <a:pt x="237" y="94"/>
                        </a:cubicBezTo>
                        <a:cubicBezTo>
                          <a:pt x="227" y="100"/>
                          <a:pt x="229" y="104"/>
                          <a:pt x="218" y="107"/>
                        </a:cubicBezTo>
                        <a:cubicBezTo>
                          <a:pt x="207" y="120"/>
                          <a:pt x="203" y="113"/>
                          <a:pt x="188" y="109"/>
                        </a:cubicBezTo>
                        <a:cubicBezTo>
                          <a:pt x="191" y="117"/>
                          <a:pt x="200" y="127"/>
                          <a:pt x="210" y="132"/>
                        </a:cubicBezTo>
                        <a:cubicBezTo>
                          <a:pt x="218" y="114"/>
                          <a:pt x="211" y="122"/>
                          <a:pt x="231" y="113"/>
                        </a:cubicBezTo>
                        <a:cubicBezTo>
                          <a:pt x="237" y="111"/>
                          <a:pt x="248" y="105"/>
                          <a:pt x="248" y="105"/>
                        </a:cubicBezTo>
                        <a:cubicBezTo>
                          <a:pt x="248" y="100"/>
                          <a:pt x="246" y="94"/>
                          <a:pt x="250" y="90"/>
                        </a:cubicBezTo>
                        <a:cubicBezTo>
                          <a:pt x="253" y="88"/>
                          <a:pt x="254" y="96"/>
                          <a:pt x="258" y="96"/>
                        </a:cubicBezTo>
                        <a:cubicBezTo>
                          <a:pt x="262" y="97"/>
                          <a:pt x="264" y="94"/>
                          <a:pt x="266" y="92"/>
                        </a:cubicBezTo>
                        <a:cubicBezTo>
                          <a:pt x="262" y="82"/>
                          <a:pt x="252" y="77"/>
                          <a:pt x="248" y="67"/>
                        </a:cubicBezTo>
                        <a:cubicBezTo>
                          <a:pt x="250" y="63"/>
                          <a:pt x="255" y="58"/>
                          <a:pt x="253" y="54"/>
                        </a:cubicBezTo>
                        <a:cubicBezTo>
                          <a:pt x="251" y="50"/>
                          <a:pt x="248" y="42"/>
                          <a:pt x="248" y="42"/>
                        </a:cubicBezTo>
                        <a:cubicBezTo>
                          <a:pt x="256" y="32"/>
                          <a:pt x="259" y="35"/>
                          <a:pt x="266" y="44"/>
                        </a:cubicBezTo>
                        <a:cubicBezTo>
                          <a:pt x="270" y="56"/>
                          <a:pt x="276" y="61"/>
                          <a:pt x="285" y="71"/>
                        </a:cubicBezTo>
                        <a:cubicBezTo>
                          <a:pt x="281" y="81"/>
                          <a:pt x="289" y="82"/>
                          <a:pt x="277" y="88"/>
                        </a:cubicBezTo>
                        <a:cubicBezTo>
                          <a:pt x="262" y="106"/>
                          <a:pt x="278" y="83"/>
                          <a:pt x="274" y="101"/>
                        </a:cubicBezTo>
                        <a:cubicBezTo>
                          <a:pt x="274" y="105"/>
                          <a:pt x="268" y="109"/>
                          <a:pt x="266" y="113"/>
                        </a:cubicBezTo>
                        <a:cubicBezTo>
                          <a:pt x="270" y="122"/>
                          <a:pt x="268" y="125"/>
                          <a:pt x="261" y="132"/>
                        </a:cubicBezTo>
                        <a:cubicBezTo>
                          <a:pt x="268" y="149"/>
                          <a:pt x="282" y="134"/>
                          <a:pt x="296" y="130"/>
                        </a:cubicBezTo>
                        <a:cubicBezTo>
                          <a:pt x="299" y="122"/>
                          <a:pt x="295" y="119"/>
                          <a:pt x="299" y="111"/>
                        </a:cubicBezTo>
                        <a:cubicBezTo>
                          <a:pt x="296" y="105"/>
                          <a:pt x="288" y="97"/>
                          <a:pt x="299" y="92"/>
                        </a:cubicBezTo>
                        <a:cubicBezTo>
                          <a:pt x="303" y="90"/>
                          <a:pt x="315" y="88"/>
                          <a:pt x="315" y="88"/>
                        </a:cubicBezTo>
                        <a:cubicBezTo>
                          <a:pt x="326" y="91"/>
                          <a:pt x="325" y="95"/>
                          <a:pt x="331" y="103"/>
                        </a:cubicBezTo>
                        <a:cubicBezTo>
                          <a:pt x="339" y="84"/>
                          <a:pt x="331" y="90"/>
                          <a:pt x="361" y="92"/>
                        </a:cubicBezTo>
                        <a:cubicBezTo>
                          <a:pt x="355" y="76"/>
                          <a:pt x="365" y="76"/>
                          <a:pt x="382" y="73"/>
                        </a:cubicBezTo>
                        <a:cubicBezTo>
                          <a:pt x="383" y="71"/>
                          <a:pt x="387" y="57"/>
                          <a:pt x="393" y="54"/>
                        </a:cubicBezTo>
                        <a:cubicBezTo>
                          <a:pt x="398" y="52"/>
                          <a:pt x="409" y="50"/>
                          <a:pt x="409" y="50"/>
                        </a:cubicBezTo>
                        <a:cubicBezTo>
                          <a:pt x="430" y="54"/>
                          <a:pt x="413" y="58"/>
                          <a:pt x="431" y="63"/>
                        </a:cubicBezTo>
                        <a:cubicBezTo>
                          <a:pt x="433" y="61"/>
                          <a:pt x="435" y="57"/>
                          <a:pt x="439" y="56"/>
                        </a:cubicBezTo>
                        <a:cubicBezTo>
                          <a:pt x="445" y="55"/>
                          <a:pt x="452" y="61"/>
                          <a:pt x="457" y="58"/>
                        </a:cubicBezTo>
                        <a:cubicBezTo>
                          <a:pt x="461" y="57"/>
                          <a:pt x="457" y="52"/>
                          <a:pt x="455" y="50"/>
                        </a:cubicBezTo>
                        <a:cubicBezTo>
                          <a:pt x="451" y="47"/>
                          <a:pt x="444" y="47"/>
                          <a:pt x="439" y="46"/>
                        </a:cubicBezTo>
                        <a:cubicBezTo>
                          <a:pt x="436" y="45"/>
                          <a:pt x="431" y="44"/>
                          <a:pt x="431" y="44"/>
                        </a:cubicBezTo>
                        <a:cubicBezTo>
                          <a:pt x="440" y="38"/>
                          <a:pt x="443" y="36"/>
                          <a:pt x="455" y="40"/>
                        </a:cubicBezTo>
                        <a:cubicBezTo>
                          <a:pt x="461" y="38"/>
                          <a:pt x="467" y="35"/>
                          <a:pt x="474" y="35"/>
                        </a:cubicBezTo>
                        <a:cubicBezTo>
                          <a:pt x="483" y="36"/>
                          <a:pt x="511" y="43"/>
                          <a:pt x="519" y="46"/>
                        </a:cubicBezTo>
                        <a:cubicBezTo>
                          <a:pt x="527" y="49"/>
                          <a:pt x="544" y="54"/>
                          <a:pt x="544" y="54"/>
                        </a:cubicBezTo>
                        <a:cubicBezTo>
                          <a:pt x="548" y="54"/>
                          <a:pt x="560" y="52"/>
                          <a:pt x="565" y="50"/>
                        </a:cubicBezTo>
                        <a:cubicBezTo>
                          <a:pt x="570" y="47"/>
                          <a:pt x="581" y="42"/>
                          <a:pt x="581" y="42"/>
                        </a:cubicBezTo>
                        <a:cubicBezTo>
                          <a:pt x="585" y="42"/>
                          <a:pt x="598" y="44"/>
                          <a:pt x="600" y="48"/>
                        </a:cubicBezTo>
                        <a:cubicBezTo>
                          <a:pt x="603" y="55"/>
                          <a:pt x="589" y="61"/>
                          <a:pt x="584" y="63"/>
                        </a:cubicBezTo>
                        <a:cubicBezTo>
                          <a:pt x="576" y="69"/>
                          <a:pt x="568" y="69"/>
                          <a:pt x="565" y="77"/>
                        </a:cubicBezTo>
                        <a:cubicBezTo>
                          <a:pt x="568" y="86"/>
                          <a:pt x="564" y="92"/>
                          <a:pt x="568" y="101"/>
                        </a:cubicBezTo>
                        <a:cubicBezTo>
                          <a:pt x="574" y="93"/>
                          <a:pt x="577" y="91"/>
                          <a:pt x="589" y="94"/>
                        </a:cubicBezTo>
                        <a:cubicBezTo>
                          <a:pt x="595" y="108"/>
                          <a:pt x="602" y="93"/>
                          <a:pt x="611" y="88"/>
                        </a:cubicBezTo>
                        <a:cubicBezTo>
                          <a:pt x="613" y="86"/>
                          <a:pt x="613" y="83"/>
                          <a:pt x="616" y="82"/>
                        </a:cubicBezTo>
                        <a:cubicBezTo>
                          <a:pt x="618" y="80"/>
                          <a:pt x="622" y="81"/>
                          <a:pt x="624" y="80"/>
                        </a:cubicBezTo>
                        <a:cubicBezTo>
                          <a:pt x="626" y="78"/>
                          <a:pt x="626" y="75"/>
                          <a:pt x="627" y="73"/>
                        </a:cubicBezTo>
                        <a:cubicBezTo>
                          <a:pt x="632" y="65"/>
                          <a:pt x="638" y="63"/>
                          <a:pt x="648" y="61"/>
                        </a:cubicBezTo>
                        <a:cubicBezTo>
                          <a:pt x="664" y="62"/>
                          <a:pt x="684" y="69"/>
                          <a:pt x="700" y="69"/>
                        </a:cubicBezTo>
                        <a:lnTo>
                          <a:pt x="794" y="84"/>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411" name="Freeform 106">
                    <a:extLst>
                      <a:ext uri="{FF2B5EF4-FFF2-40B4-BE49-F238E27FC236}">
                        <a16:creationId xmlns:a16="http://schemas.microsoft.com/office/drawing/2014/main" id="{97B91C41-28A1-0040-9FF6-30507E6C0413}"/>
                      </a:ext>
                    </a:extLst>
                  </p:cNvPr>
                  <p:cNvSpPr>
                    <a:spLocks/>
                  </p:cNvSpPr>
                  <p:nvPr/>
                </p:nvSpPr>
                <p:spPr bwMode="ltGray">
                  <a:xfrm>
                    <a:off x="3981" y="282"/>
                    <a:ext cx="13" cy="10"/>
                  </a:xfrm>
                  <a:custGeom>
                    <a:avLst/>
                    <a:gdLst>
                      <a:gd name="T0" fmla="*/ 0 w 31"/>
                      <a:gd name="T1" fmla="*/ 0 h 30"/>
                      <a:gd name="T2" fmla="*/ 0 w 31"/>
                      <a:gd name="T3" fmla="*/ 0 h 30"/>
                      <a:gd name="T4" fmla="*/ 0 w 31"/>
                      <a:gd name="T5" fmla="*/ 0 h 30"/>
                      <a:gd name="T6" fmla="*/ 0 w 31"/>
                      <a:gd name="T7" fmla="*/ 0 h 3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 h="30">
                        <a:moveTo>
                          <a:pt x="3" y="28"/>
                        </a:moveTo>
                        <a:cubicBezTo>
                          <a:pt x="8" y="8"/>
                          <a:pt x="12" y="6"/>
                          <a:pt x="31" y="0"/>
                        </a:cubicBezTo>
                        <a:cubicBezTo>
                          <a:pt x="29" y="5"/>
                          <a:pt x="25" y="22"/>
                          <a:pt x="19" y="24"/>
                        </a:cubicBezTo>
                        <a:cubicBezTo>
                          <a:pt x="0" y="30"/>
                          <a:pt x="3" y="9"/>
                          <a:pt x="3" y="28"/>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412" name="Freeform 107">
                    <a:extLst>
                      <a:ext uri="{FF2B5EF4-FFF2-40B4-BE49-F238E27FC236}">
                        <a16:creationId xmlns:a16="http://schemas.microsoft.com/office/drawing/2014/main" id="{51B00EE3-7DB5-404F-B434-979CBEF1919F}"/>
                      </a:ext>
                    </a:extLst>
                  </p:cNvPr>
                  <p:cNvSpPr>
                    <a:spLocks/>
                  </p:cNvSpPr>
                  <p:nvPr/>
                </p:nvSpPr>
                <p:spPr bwMode="ltGray">
                  <a:xfrm>
                    <a:off x="3966" y="296"/>
                    <a:ext cx="19" cy="11"/>
                  </a:xfrm>
                  <a:custGeom>
                    <a:avLst/>
                    <a:gdLst>
                      <a:gd name="T0" fmla="*/ 0 w 44"/>
                      <a:gd name="T1" fmla="*/ 0 h 32"/>
                      <a:gd name="T2" fmla="*/ 0 w 44"/>
                      <a:gd name="T3" fmla="*/ 0 h 32"/>
                      <a:gd name="T4" fmla="*/ 0 w 44"/>
                      <a:gd name="T5" fmla="*/ 0 h 32"/>
                      <a:gd name="T6" fmla="*/ 0 w 44"/>
                      <a:gd name="T7" fmla="*/ 0 h 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 h="32">
                        <a:moveTo>
                          <a:pt x="6" y="32"/>
                        </a:moveTo>
                        <a:cubicBezTo>
                          <a:pt x="0" y="14"/>
                          <a:pt x="7" y="10"/>
                          <a:pt x="22" y="0"/>
                        </a:cubicBezTo>
                        <a:cubicBezTo>
                          <a:pt x="27" y="1"/>
                          <a:pt x="35" y="0"/>
                          <a:pt x="38" y="4"/>
                        </a:cubicBezTo>
                        <a:cubicBezTo>
                          <a:pt x="44" y="13"/>
                          <a:pt x="16" y="32"/>
                          <a:pt x="6" y="32"/>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413" name="Freeform 108">
                    <a:extLst>
                      <a:ext uri="{FF2B5EF4-FFF2-40B4-BE49-F238E27FC236}">
                        <a16:creationId xmlns:a16="http://schemas.microsoft.com/office/drawing/2014/main" id="{A7E2B695-BBD9-7342-A509-132947C902F6}"/>
                      </a:ext>
                    </a:extLst>
                  </p:cNvPr>
                  <p:cNvSpPr>
                    <a:spLocks/>
                  </p:cNvSpPr>
                  <p:nvPr/>
                </p:nvSpPr>
                <p:spPr bwMode="ltGray">
                  <a:xfrm>
                    <a:off x="4028" y="337"/>
                    <a:ext cx="32" cy="6"/>
                  </a:xfrm>
                  <a:custGeom>
                    <a:avLst/>
                    <a:gdLst>
                      <a:gd name="T0" fmla="*/ 0 w 76"/>
                      <a:gd name="T1" fmla="*/ 0 h 18"/>
                      <a:gd name="T2" fmla="*/ 0 w 76"/>
                      <a:gd name="T3" fmla="*/ 0 h 18"/>
                      <a:gd name="T4" fmla="*/ 0 w 76"/>
                      <a:gd name="T5" fmla="*/ 0 h 18"/>
                      <a:gd name="T6" fmla="*/ 0 60000 65536"/>
                      <a:gd name="T7" fmla="*/ 0 60000 65536"/>
                      <a:gd name="T8" fmla="*/ 0 60000 65536"/>
                    </a:gdLst>
                    <a:ahLst/>
                    <a:cxnLst>
                      <a:cxn ang="T6">
                        <a:pos x="T0" y="T1"/>
                      </a:cxn>
                      <a:cxn ang="T7">
                        <a:pos x="T2" y="T3"/>
                      </a:cxn>
                      <a:cxn ang="T8">
                        <a:pos x="T4" y="T5"/>
                      </a:cxn>
                    </a:cxnLst>
                    <a:rect l="0" t="0" r="r" b="b"/>
                    <a:pathLst>
                      <a:path w="76" h="18">
                        <a:moveTo>
                          <a:pt x="37" y="18"/>
                        </a:moveTo>
                        <a:cubicBezTo>
                          <a:pt x="25" y="14"/>
                          <a:pt x="0" y="10"/>
                          <a:pt x="25" y="2"/>
                        </a:cubicBezTo>
                        <a:cubicBezTo>
                          <a:pt x="76" y="9"/>
                          <a:pt x="46" y="0"/>
                          <a:pt x="37" y="18"/>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414" name="Freeform 109">
                    <a:extLst>
                      <a:ext uri="{FF2B5EF4-FFF2-40B4-BE49-F238E27FC236}">
                        <a16:creationId xmlns:a16="http://schemas.microsoft.com/office/drawing/2014/main" id="{642FA82E-9998-1B4C-980D-B23AC2A191DF}"/>
                      </a:ext>
                    </a:extLst>
                  </p:cNvPr>
                  <p:cNvSpPr>
                    <a:spLocks/>
                  </p:cNvSpPr>
                  <p:nvPr/>
                </p:nvSpPr>
                <p:spPr bwMode="ltGray">
                  <a:xfrm>
                    <a:off x="4083" y="336"/>
                    <a:ext cx="18" cy="15"/>
                  </a:xfrm>
                  <a:custGeom>
                    <a:avLst/>
                    <a:gdLst>
                      <a:gd name="T0" fmla="*/ 0 w 42"/>
                      <a:gd name="T1" fmla="*/ 0 h 44"/>
                      <a:gd name="T2" fmla="*/ 0 w 42"/>
                      <a:gd name="T3" fmla="*/ 0 h 44"/>
                      <a:gd name="T4" fmla="*/ 0 w 42"/>
                      <a:gd name="T5" fmla="*/ 0 h 44"/>
                      <a:gd name="T6" fmla="*/ 0 60000 65536"/>
                      <a:gd name="T7" fmla="*/ 0 60000 65536"/>
                      <a:gd name="T8" fmla="*/ 0 60000 65536"/>
                    </a:gdLst>
                    <a:ahLst/>
                    <a:cxnLst>
                      <a:cxn ang="T6">
                        <a:pos x="T0" y="T1"/>
                      </a:cxn>
                      <a:cxn ang="T7">
                        <a:pos x="T2" y="T3"/>
                      </a:cxn>
                      <a:cxn ang="T8">
                        <a:pos x="T4" y="T5"/>
                      </a:cxn>
                    </a:cxnLst>
                    <a:rect l="0" t="0" r="r" b="b"/>
                    <a:pathLst>
                      <a:path w="42" h="44">
                        <a:moveTo>
                          <a:pt x="0" y="21"/>
                        </a:moveTo>
                        <a:cubicBezTo>
                          <a:pt x="4" y="17"/>
                          <a:pt x="7" y="11"/>
                          <a:pt x="12" y="9"/>
                        </a:cubicBezTo>
                        <a:cubicBezTo>
                          <a:pt x="42" y="0"/>
                          <a:pt x="23" y="44"/>
                          <a:pt x="0" y="21"/>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415" name="Freeform 110">
                    <a:extLst>
                      <a:ext uri="{FF2B5EF4-FFF2-40B4-BE49-F238E27FC236}">
                        <a16:creationId xmlns:a16="http://schemas.microsoft.com/office/drawing/2014/main" id="{CB464AC0-7C91-6D4C-B4F2-01B926C25567}"/>
                      </a:ext>
                    </a:extLst>
                  </p:cNvPr>
                  <p:cNvSpPr>
                    <a:spLocks/>
                  </p:cNvSpPr>
                  <p:nvPr/>
                </p:nvSpPr>
                <p:spPr bwMode="ltGray">
                  <a:xfrm>
                    <a:off x="3936" y="295"/>
                    <a:ext cx="14" cy="10"/>
                  </a:xfrm>
                  <a:custGeom>
                    <a:avLst/>
                    <a:gdLst>
                      <a:gd name="T0" fmla="*/ 0 w 31"/>
                      <a:gd name="T1" fmla="*/ 0 h 30"/>
                      <a:gd name="T2" fmla="*/ 0 w 31"/>
                      <a:gd name="T3" fmla="*/ 0 h 30"/>
                      <a:gd name="T4" fmla="*/ 0 w 31"/>
                      <a:gd name="T5" fmla="*/ 0 h 30"/>
                      <a:gd name="T6" fmla="*/ 0 60000 65536"/>
                      <a:gd name="T7" fmla="*/ 0 60000 65536"/>
                      <a:gd name="T8" fmla="*/ 0 60000 65536"/>
                    </a:gdLst>
                    <a:ahLst/>
                    <a:cxnLst>
                      <a:cxn ang="T6">
                        <a:pos x="T0" y="T1"/>
                      </a:cxn>
                      <a:cxn ang="T7">
                        <a:pos x="T2" y="T3"/>
                      </a:cxn>
                      <a:cxn ang="T8">
                        <a:pos x="T4" y="T5"/>
                      </a:cxn>
                    </a:cxnLst>
                    <a:rect l="0" t="0" r="r" b="b"/>
                    <a:pathLst>
                      <a:path w="31" h="30">
                        <a:moveTo>
                          <a:pt x="7" y="22"/>
                        </a:moveTo>
                        <a:cubicBezTo>
                          <a:pt x="0" y="0"/>
                          <a:pt x="15" y="6"/>
                          <a:pt x="31" y="10"/>
                        </a:cubicBezTo>
                        <a:cubicBezTo>
                          <a:pt x="14" y="16"/>
                          <a:pt x="15" y="30"/>
                          <a:pt x="7" y="22"/>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grpSp>
            <p:nvGrpSpPr>
              <p:cNvPr id="13324" name="Group 111">
                <a:extLst>
                  <a:ext uri="{FF2B5EF4-FFF2-40B4-BE49-F238E27FC236}">
                    <a16:creationId xmlns:a16="http://schemas.microsoft.com/office/drawing/2014/main" id="{010933BF-47D9-F34F-9B38-0783D659B3C5}"/>
                  </a:ext>
                </a:extLst>
              </p:cNvPr>
              <p:cNvGrpSpPr>
                <a:grpSpLocks/>
              </p:cNvGrpSpPr>
              <p:nvPr/>
            </p:nvGrpSpPr>
            <p:grpSpPr bwMode="auto">
              <a:xfrm>
                <a:off x="798" y="111"/>
                <a:ext cx="4702" cy="418"/>
                <a:chOff x="798" y="255"/>
                <a:chExt cx="4702" cy="418"/>
              </a:xfrm>
            </p:grpSpPr>
            <p:sp>
              <p:nvSpPr>
                <p:cNvPr id="13351" name="Line 112">
                  <a:extLst>
                    <a:ext uri="{FF2B5EF4-FFF2-40B4-BE49-F238E27FC236}">
                      <a16:creationId xmlns:a16="http://schemas.microsoft.com/office/drawing/2014/main" id="{90027636-CA1A-1245-888F-92F5389DA6CA}"/>
                    </a:ext>
                  </a:extLst>
                </p:cNvPr>
                <p:cNvSpPr>
                  <a:spLocks noChangeShapeType="1"/>
                </p:cNvSpPr>
                <p:nvPr/>
              </p:nvSpPr>
              <p:spPr bwMode="white">
                <a:xfrm>
                  <a:off x="798" y="476"/>
                  <a:ext cx="4702" cy="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52" name="Line 113">
                  <a:extLst>
                    <a:ext uri="{FF2B5EF4-FFF2-40B4-BE49-F238E27FC236}">
                      <a16:creationId xmlns:a16="http://schemas.microsoft.com/office/drawing/2014/main" id="{8C60DE9E-0BD4-004F-82FF-157183FBDA0E}"/>
                    </a:ext>
                  </a:extLst>
                </p:cNvPr>
                <p:cNvSpPr>
                  <a:spLocks noChangeShapeType="1"/>
                </p:cNvSpPr>
                <p:nvPr/>
              </p:nvSpPr>
              <p:spPr bwMode="white">
                <a:xfrm>
                  <a:off x="1026" y="255"/>
                  <a:ext cx="0" cy="418"/>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53" name="Line 114">
                  <a:extLst>
                    <a:ext uri="{FF2B5EF4-FFF2-40B4-BE49-F238E27FC236}">
                      <a16:creationId xmlns:a16="http://schemas.microsoft.com/office/drawing/2014/main" id="{FC0766F7-15C3-9A44-BB94-4B75E1A5405C}"/>
                    </a:ext>
                  </a:extLst>
                </p:cNvPr>
                <p:cNvSpPr>
                  <a:spLocks noChangeShapeType="1"/>
                </p:cNvSpPr>
                <p:nvPr/>
              </p:nvSpPr>
              <p:spPr bwMode="white">
                <a:xfrm>
                  <a:off x="1254" y="255"/>
                  <a:ext cx="0" cy="418"/>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54" name="Line 115">
                  <a:extLst>
                    <a:ext uri="{FF2B5EF4-FFF2-40B4-BE49-F238E27FC236}">
                      <a16:creationId xmlns:a16="http://schemas.microsoft.com/office/drawing/2014/main" id="{ECCF0C70-136A-F74D-A3FD-C6008FAFD1A2}"/>
                    </a:ext>
                  </a:extLst>
                </p:cNvPr>
                <p:cNvSpPr>
                  <a:spLocks noChangeShapeType="1"/>
                </p:cNvSpPr>
                <p:nvPr/>
              </p:nvSpPr>
              <p:spPr bwMode="white">
                <a:xfrm>
                  <a:off x="1482" y="255"/>
                  <a:ext cx="0" cy="418"/>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55" name="Line 116">
                  <a:extLst>
                    <a:ext uri="{FF2B5EF4-FFF2-40B4-BE49-F238E27FC236}">
                      <a16:creationId xmlns:a16="http://schemas.microsoft.com/office/drawing/2014/main" id="{77C5E02E-334A-5F4A-8050-E7C519A82118}"/>
                    </a:ext>
                  </a:extLst>
                </p:cNvPr>
                <p:cNvSpPr>
                  <a:spLocks noChangeShapeType="1"/>
                </p:cNvSpPr>
                <p:nvPr/>
              </p:nvSpPr>
              <p:spPr bwMode="white">
                <a:xfrm>
                  <a:off x="1710" y="255"/>
                  <a:ext cx="0" cy="418"/>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56" name="Line 117">
                  <a:extLst>
                    <a:ext uri="{FF2B5EF4-FFF2-40B4-BE49-F238E27FC236}">
                      <a16:creationId xmlns:a16="http://schemas.microsoft.com/office/drawing/2014/main" id="{80D3652A-0F73-D04B-B0BF-071F8ADE5046}"/>
                    </a:ext>
                  </a:extLst>
                </p:cNvPr>
                <p:cNvSpPr>
                  <a:spLocks noChangeShapeType="1"/>
                </p:cNvSpPr>
                <p:nvPr/>
              </p:nvSpPr>
              <p:spPr bwMode="white">
                <a:xfrm>
                  <a:off x="1938" y="255"/>
                  <a:ext cx="0" cy="418"/>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57" name="Line 118">
                  <a:extLst>
                    <a:ext uri="{FF2B5EF4-FFF2-40B4-BE49-F238E27FC236}">
                      <a16:creationId xmlns:a16="http://schemas.microsoft.com/office/drawing/2014/main" id="{A35482AB-3DA2-D440-B598-79AC228D6689}"/>
                    </a:ext>
                  </a:extLst>
                </p:cNvPr>
                <p:cNvSpPr>
                  <a:spLocks noChangeShapeType="1"/>
                </p:cNvSpPr>
                <p:nvPr/>
              </p:nvSpPr>
              <p:spPr bwMode="white">
                <a:xfrm>
                  <a:off x="2166" y="255"/>
                  <a:ext cx="0" cy="418"/>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58" name="Line 119">
                  <a:extLst>
                    <a:ext uri="{FF2B5EF4-FFF2-40B4-BE49-F238E27FC236}">
                      <a16:creationId xmlns:a16="http://schemas.microsoft.com/office/drawing/2014/main" id="{27F08FDB-BC1B-8F44-82E1-B0A8B73F5789}"/>
                    </a:ext>
                  </a:extLst>
                </p:cNvPr>
                <p:cNvSpPr>
                  <a:spLocks noChangeShapeType="1"/>
                </p:cNvSpPr>
                <p:nvPr/>
              </p:nvSpPr>
              <p:spPr bwMode="white">
                <a:xfrm>
                  <a:off x="2394" y="255"/>
                  <a:ext cx="0" cy="418"/>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59" name="Line 120">
                  <a:extLst>
                    <a:ext uri="{FF2B5EF4-FFF2-40B4-BE49-F238E27FC236}">
                      <a16:creationId xmlns:a16="http://schemas.microsoft.com/office/drawing/2014/main" id="{8BD80379-72C8-0C48-943A-44BB185CDD3F}"/>
                    </a:ext>
                  </a:extLst>
                </p:cNvPr>
                <p:cNvSpPr>
                  <a:spLocks noChangeShapeType="1"/>
                </p:cNvSpPr>
                <p:nvPr/>
              </p:nvSpPr>
              <p:spPr bwMode="white">
                <a:xfrm>
                  <a:off x="2622" y="255"/>
                  <a:ext cx="0" cy="418"/>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60" name="Line 121">
                  <a:extLst>
                    <a:ext uri="{FF2B5EF4-FFF2-40B4-BE49-F238E27FC236}">
                      <a16:creationId xmlns:a16="http://schemas.microsoft.com/office/drawing/2014/main" id="{E0894577-8753-094A-8225-C89FC1750A34}"/>
                    </a:ext>
                  </a:extLst>
                </p:cNvPr>
                <p:cNvSpPr>
                  <a:spLocks noChangeShapeType="1"/>
                </p:cNvSpPr>
                <p:nvPr/>
              </p:nvSpPr>
              <p:spPr bwMode="white">
                <a:xfrm>
                  <a:off x="2850" y="255"/>
                  <a:ext cx="0" cy="418"/>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61" name="Line 122">
                  <a:extLst>
                    <a:ext uri="{FF2B5EF4-FFF2-40B4-BE49-F238E27FC236}">
                      <a16:creationId xmlns:a16="http://schemas.microsoft.com/office/drawing/2014/main" id="{856F69FB-E635-594D-8929-0C167084FA96}"/>
                    </a:ext>
                  </a:extLst>
                </p:cNvPr>
                <p:cNvSpPr>
                  <a:spLocks noChangeShapeType="1"/>
                </p:cNvSpPr>
                <p:nvPr/>
              </p:nvSpPr>
              <p:spPr bwMode="white">
                <a:xfrm>
                  <a:off x="3078" y="255"/>
                  <a:ext cx="0" cy="418"/>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62" name="Line 123">
                  <a:extLst>
                    <a:ext uri="{FF2B5EF4-FFF2-40B4-BE49-F238E27FC236}">
                      <a16:creationId xmlns:a16="http://schemas.microsoft.com/office/drawing/2014/main" id="{9F41EE1B-AE91-6B40-9AB1-50532D581E5A}"/>
                    </a:ext>
                  </a:extLst>
                </p:cNvPr>
                <p:cNvSpPr>
                  <a:spLocks noChangeShapeType="1"/>
                </p:cNvSpPr>
                <p:nvPr/>
              </p:nvSpPr>
              <p:spPr bwMode="white">
                <a:xfrm>
                  <a:off x="3306" y="255"/>
                  <a:ext cx="0" cy="418"/>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63" name="Line 124">
                  <a:extLst>
                    <a:ext uri="{FF2B5EF4-FFF2-40B4-BE49-F238E27FC236}">
                      <a16:creationId xmlns:a16="http://schemas.microsoft.com/office/drawing/2014/main" id="{BBB534B6-FB07-A543-9D54-9E30E612312F}"/>
                    </a:ext>
                  </a:extLst>
                </p:cNvPr>
                <p:cNvSpPr>
                  <a:spLocks noChangeShapeType="1"/>
                </p:cNvSpPr>
                <p:nvPr/>
              </p:nvSpPr>
              <p:spPr bwMode="white">
                <a:xfrm>
                  <a:off x="3534" y="255"/>
                  <a:ext cx="0" cy="418"/>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64" name="Line 125">
                  <a:extLst>
                    <a:ext uri="{FF2B5EF4-FFF2-40B4-BE49-F238E27FC236}">
                      <a16:creationId xmlns:a16="http://schemas.microsoft.com/office/drawing/2014/main" id="{24276D10-7A29-A845-BF59-A100396238C2}"/>
                    </a:ext>
                  </a:extLst>
                </p:cNvPr>
                <p:cNvSpPr>
                  <a:spLocks noChangeShapeType="1"/>
                </p:cNvSpPr>
                <p:nvPr/>
              </p:nvSpPr>
              <p:spPr bwMode="white">
                <a:xfrm>
                  <a:off x="3762" y="255"/>
                  <a:ext cx="0" cy="418"/>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65" name="Line 126">
                  <a:extLst>
                    <a:ext uri="{FF2B5EF4-FFF2-40B4-BE49-F238E27FC236}">
                      <a16:creationId xmlns:a16="http://schemas.microsoft.com/office/drawing/2014/main" id="{7D06E6E5-67BD-1643-B611-070DD641E2C7}"/>
                    </a:ext>
                  </a:extLst>
                </p:cNvPr>
                <p:cNvSpPr>
                  <a:spLocks noChangeShapeType="1"/>
                </p:cNvSpPr>
                <p:nvPr/>
              </p:nvSpPr>
              <p:spPr bwMode="white">
                <a:xfrm>
                  <a:off x="3990" y="255"/>
                  <a:ext cx="0" cy="418"/>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66" name="Line 127">
                  <a:extLst>
                    <a:ext uri="{FF2B5EF4-FFF2-40B4-BE49-F238E27FC236}">
                      <a16:creationId xmlns:a16="http://schemas.microsoft.com/office/drawing/2014/main" id="{3197749B-1CAC-3840-8333-8A9F68BEFFEC}"/>
                    </a:ext>
                  </a:extLst>
                </p:cNvPr>
                <p:cNvSpPr>
                  <a:spLocks noChangeShapeType="1"/>
                </p:cNvSpPr>
                <p:nvPr/>
              </p:nvSpPr>
              <p:spPr bwMode="white">
                <a:xfrm>
                  <a:off x="4218" y="255"/>
                  <a:ext cx="0" cy="418"/>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67" name="Line 128">
                  <a:extLst>
                    <a:ext uri="{FF2B5EF4-FFF2-40B4-BE49-F238E27FC236}">
                      <a16:creationId xmlns:a16="http://schemas.microsoft.com/office/drawing/2014/main" id="{CBAD682B-A8E4-4542-AB6E-645485688EA8}"/>
                    </a:ext>
                  </a:extLst>
                </p:cNvPr>
                <p:cNvSpPr>
                  <a:spLocks noChangeShapeType="1"/>
                </p:cNvSpPr>
                <p:nvPr/>
              </p:nvSpPr>
              <p:spPr bwMode="white">
                <a:xfrm>
                  <a:off x="4446" y="255"/>
                  <a:ext cx="0" cy="418"/>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68" name="Line 129">
                  <a:extLst>
                    <a:ext uri="{FF2B5EF4-FFF2-40B4-BE49-F238E27FC236}">
                      <a16:creationId xmlns:a16="http://schemas.microsoft.com/office/drawing/2014/main" id="{3EBF9908-3629-5D46-9A56-82D0AFEC5246}"/>
                    </a:ext>
                  </a:extLst>
                </p:cNvPr>
                <p:cNvSpPr>
                  <a:spLocks noChangeShapeType="1"/>
                </p:cNvSpPr>
                <p:nvPr/>
              </p:nvSpPr>
              <p:spPr bwMode="white">
                <a:xfrm>
                  <a:off x="4674" y="255"/>
                  <a:ext cx="0" cy="418"/>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69" name="Line 130">
                  <a:extLst>
                    <a:ext uri="{FF2B5EF4-FFF2-40B4-BE49-F238E27FC236}">
                      <a16:creationId xmlns:a16="http://schemas.microsoft.com/office/drawing/2014/main" id="{1529E3BC-A66F-194A-9F44-CE0549F0D601}"/>
                    </a:ext>
                  </a:extLst>
                </p:cNvPr>
                <p:cNvSpPr>
                  <a:spLocks noChangeShapeType="1"/>
                </p:cNvSpPr>
                <p:nvPr/>
              </p:nvSpPr>
              <p:spPr bwMode="white">
                <a:xfrm>
                  <a:off x="4902" y="255"/>
                  <a:ext cx="0" cy="418"/>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70" name="Line 131">
                  <a:extLst>
                    <a:ext uri="{FF2B5EF4-FFF2-40B4-BE49-F238E27FC236}">
                      <a16:creationId xmlns:a16="http://schemas.microsoft.com/office/drawing/2014/main" id="{11230C88-D909-C246-9646-E9C83DAA26D8}"/>
                    </a:ext>
                  </a:extLst>
                </p:cNvPr>
                <p:cNvSpPr>
                  <a:spLocks noChangeShapeType="1"/>
                </p:cNvSpPr>
                <p:nvPr/>
              </p:nvSpPr>
              <p:spPr bwMode="white">
                <a:xfrm>
                  <a:off x="5130" y="255"/>
                  <a:ext cx="0" cy="418"/>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71" name="Line 132">
                  <a:extLst>
                    <a:ext uri="{FF2B5EF4-FFF2-40B4-BE49-F238E27FC236}">
                      <a16:creationId xmlns:a16="http://schemas.microsoft.com/office/drawing/2014/main" id="{81D9072B-B4F4-4C4D-A710-A5A02B9DD26D}"/>
                    </a:ext>
                  </a:extLst>
                </p:cNvPr>
                <p:cNvSpPr>
                  <a:spLocks noChangeShapeType="1"/>
                </p:cNvSpPr>
                <p:nvPr/>
              </p:nvSpPr>
              <p:spPr bwMode="white">
                <a:xfrm>
                  <a:off x="5358" y="255"/>
                  <a:ext cx="0" cy="418"/>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3325" name="Group 133">
                <a:extLst>
                  <a:ext uri="{FF2B5EF4-FFF2-40B4-BE49-F238E27FC236}">
                    <a16:creationId xmlns:a16="http://schemas.microsoft.com/office/drawing/2014/main" id="{BA02F07D-24DD-DF4E-88FC-70F3880AF9EC}"/>
                  </a:ext>
                </a:extLst>
              </p:cNvPr>
              <p:cNvGrpSpPr>
                <a:grpSpLocks/>
              </p:cNvGrpSpPr>
              <p:nvPr/>
            </p:nvGrpSpPr>
            <p:grpSpPr bwMode="auto">
              <a:xfrm>
                <a:off x="1208" y="109"/>
                <a:ext cx="3694" cy="423"/>
                <a:chOff x="1034" y="245"/>
                <a:chExt cx="3694" cy="423"/>
              </a:xfrm>
            </p:grpSpPr>
            <p:sp>
              <p:nvSpPr>
                <p:cNvPr id="13326" name="Line 134">
                  <a:extLst>
                    <a:ext uri="{FF2B5EF4-FFF2-40B4-BE49-F238E27FC236}">
                      <a16:creationId xmlns:a16="http://schemas.microsoft.com/office/drawing/2014/main" id="{60CF3941-1873-9343-89CE-D42E8A94B852}"/>
                    </a:ext>
                  </a:extLst>
                </p:cNvPr>
                <p:cNvSpPr>
                  <a:spLocks noChangeShapeType="1"/>
                </p:cNvSpPr>
                <p:nvPr/>
              </p:nvSpPr>
              <p:spPr bwMode="ltGray">
                <a:xfrm>
                  <a:off x="2676" y="246"/>
                  <a:ext cx="0" cy="142"/>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27" name="Line 135">
                  <a:extLst>
                    <a:ext uri="{FF2B5EF4-FFF2-40B4-BE49-F238E27FC236}">
                      <a16:creationId xmlns:a16="http://schemas.microsoft.com/office/drawing/2014/main" id="{85781CD1-4F7E-314D-B12F-7471481C327F}"/>
                    </a:ext>
                  </a:extLst>
                </p:cNvPr>
                <p:cNvSpPr>
                  <a:spLocks noChangeShapeType="1"/>
                </p:cNvSpPr>
                <p:nvPr/>
              </p:nvSpPr>
              <p:spPr bwMode="ltGray">
                <a:xfrm>
                  <a:off x="2798" y="468"/>
                  <a:ext cx="70" cy="0"/>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28" name="Line 136">
                  <a:extLst>
                    <a:ext uri="{FF2B5EF4-FFF2-40B4-BE49-F238E27FC236}">
                      <a16:creationId xmlns:a16="http://schemas.microsoft.com/office/drawing/2014/main" id="{C26159D8-7BE3-A342-946B-CF8EDC5275BA}"/>
                    </a:ext>
                  </a:extLst>
                </p:cNvPr>
                <p:cNvSpPr>
                  <a:spLocks noChangeShapeType="1"/>
                </p:cNvSpPr>
                <p:nvPr/>
              </p:nvSpPr>
              <p:spPr bwMode="ltGray">
                <a:xfrm>
                  <a:off x="2904" y="486"/>
                  <a:ext cx="0" cy="28"/>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29" name="Line 137">
                  <a:extLst>
                    <a:ext uri="{FF2B5EF4-FFF2-40B4-BE49-F238E27FC236}">
                      <a16:creationId xmlns:a16="http://schemas.microsoft.com/office/drawing/2014/main" id="{C35B2EDD-7341-3247-9FFA-3AEDA33417B1}"/>
                    </a:ext>
                  </a:extLst>
                </p:cNvPr>
                <p:cNvSpPr>
                  <a:spLocks noChangeShapeType="1"/>
                </p:cNvSpPr>
                <p:nvPr/>
              </p:nvSpPr>
              <p:spPr bwMode="ltGray">
                <a:xfrm>
                  <a:off x="3132" y="586"/>
                  <a:ext cx="0" cy="79"/>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30" name="Line 138">
                  <a:extLst>
                    <a:ext uri="{FF2B5EF4-FFF2-40B4-BE49-F238E27FC236}">
                      <a16:creationId xmlns:a16="http://schemas.microsoft.com/office/drawing/2014/main" id="{F1CED9F8-5E43-C34B-83ED-6CBC8F3C7565}"/>
                    </a:ext>
                  </a:extLst>
                </p:cNvPr>
                <p:cNvSpPr>
                  <a:spLocks noChangeShapeType="1"/>
                </p:cNvSpPr>
                <p:nvPr/>
              </p:nvSpPr>
              <p:spPr bwMode="ltGray">
                <a:xfrm>
                  <a:off x="3816" y="358"/>
                  <a:ext cx="0" cy="180"/>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31" name="Line 139">
                  <a:extLst>
                    <a:ext uri="{FF2B5EF4-FFF2-40B4-BE49-F238E27FC236}">
                      <a16:creationId xmlns:a16="http://schemas.microsoft.com/office/drawing/2014/main" id="{36947ACA-34C7-2047-9A3C-5FD41325E956}"/>
                    </a:ext>
                  </a:extLst>
                </p:cNvPr>
                <p:cNvSpPr>
                  <a:spLocks noChangeShapeType="1"/>
                </p:cNvSpPr>
                <p:nvPr/>
              </p:nvSpPr>
              <p:spPr bwMode="ltGray">
                <a:xfrm>
                  <a:off x="3722" y="468"/>
                  <a:ext cx="348" cy="0"/>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32" name="Line 140">
                  <a:extLst>
                    <a:ext uri="{FF2B5EF4-FFF2-40B4-BE49-F238E27FC236}">
                      <a16:creationId xmlns:a16="http://schemas.microsoft.com/office/drawing/2014/main" id="{281037CF-3F67-3E4E-BABA-8A131D6FE08D}"/>
                    </a:ext>
                  </a:extLst>
                </p:cNvPr>
                <p:cNvSpPr>
                  <a:spLocks noChangeShapeType="1"/>
                </p:cNvSpPr>
                <p:nvPr/>
              </p:nvSpPr>
              <p:spPr bwMode="ltGray">
                <a:xfrm>
                  <a:off x="4044" y="372"/>
                  <a:ext cx="0" cy="294"/>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33" name="Line 141">
                  <a:extLst>
                    <a:ext uri="{FF2B5EF4-FFF2-40B4-BE49-F238E27FC236}">
                      <a16:creationId xmlns:a16="http://schemas.microsoft.com/office/drawing/2014/main" id="{60E91A3D-DD67-8642-B9B1-83A18909466E}"/>
                    </a:ext>
                  </a:extLst>
                </p:cNvPr>
                <p:cNvSpPr>
                  <a:spLocks noChangeShapeType="1"/>
                </p:cNvSpPr>
                <p:nvPr/>
              </p:nvSpPr>
              <p:spPr bwMode="ltGray">
                <a:xfrm flipV="1">
                  <a:off x="4046" y="248"/>
                  <a:ext cx="0" cy="50"/>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34" name="Line 142">
                  <a:extLst>
                    <a:ext uri="{FF2B5EF4-FFF2-40B4-BE49-F238E27FC236}">
                      <a16:creationId xmlns:a16="http://schemas.microsoft.com/office/drawing/2014/main" id="{51DF25A7-0649-1148-B28E-7CA73CA965CF}"/>
                    </a:ext>
                  </a:extLst>
                </p:cNvPr>
                <p:cNvSpPr>
                  <a:spLocks noChangeShapeType="1"/>
                </p:cNvSpPr>
                <p:nvPr/>
              </p:nvSpPr>
              <p:spPr bwMode="ltGray">
                <a:xfrm flipV="1">
                  <a:off x="4272" y="246"/>
                  <a:ext cx="0" cy="182"/>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35" name="Line 143">
                  <a:extLst>
                    <a:ext uri="{FF2B5EF4-FFF2-40B4-BE49-F238E27FC236}">
                      <a16:creationId xmlns:a16="http://schemas.microsoft.com/office/drawing/2014/main" id="{F586C861-5188-B541-9F05-EFE5885F26F8}"/>
                    </a:ext>
                  </a:extLst>
                </p:cNvPr>
                <p:cNvSpPr>
                  <a:spLocks noChangeShapeType="1"/>
                </p:cNvSpPr>
                <p:nvPr/>
              </p:nvSpPr>
              <p:spPr bwMode="ltGray">
                <a:xfrm flipH="1">
                  <a:off x="4422" y="468"/>
                  <a:ext cx="78" cy="0"/>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36" name="Line 144">
                  <a:extLst>
                    <a:ext uri="{FF2B5EF4-FFF2-40B4-BE49-F238E27FC236}">
                      <a16:creationId xmlns:a16="http://schemas.microsoft.com/office/drawing/2014/main" id="{B0AB76DD-72E9-5541-8595-D58B5B249B66}"/>
                    </a:ext>
                  </a:extLst>
                </p:cNvPr>
                <p:cNvSpPr>
                  <a:spLocks noChangeShapeType="1"/>
                </p:cNvSpPr>
                <p:nvPr/>
              </p:nvSpPr>
              <p:spPr bwMode="ltGray">
                <a:xfrm flipH="1">
                  <a:off x="4290" y="468"/>
                  <a:ext cx="62" cy="0"/>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37" name="Line 145">
                  <a:extLst>
                    <a:ext uri="{FF2B5EF4-FFF2-40B4-BE49-F238E27FC236}">
                      <a16:creationId xmlns:a16="http://schemas.microsoft.com/office/drawing/2014/main" id="{BFB160B5-B319-CE4D-A3A7-9F7B6454B0A2}"/>
                    </a:ext>
                  </a:extLst>
                </p:cNvPr>
                <p:cNvSpPr>
                  <a:spLocks noChangeShapeType="1"/>
                </p:cNvSpPr>
                <p:nvPr/>
              </p:nvSpPr>
              <p:spPr bwMode="ltGray">
                <a:xfrm flipV="1">
                  <a:off x="4500" y="246"/>
                  <a:ext cx="0" cy="270"/>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38" name="Line 146">
                  <a:extLst>
                    <a:ext uri="{FF2B5EF4-FFF2-40B4-BE49-F238E27FC236}">
                      <a16:creationId xmlns:a16="http://schemas.microsoft.com/office/drawing/2014/main" id="{684547E2-6BA9-DF46-B9C5-9B97998C881E}"/>
                    </a:ext>
                  </a:extLst>
                </p:cNvPr>
                <p:cNvSpPr>
                  <a:spLocks noChangeShapeType="1"/>
                </p:cNvSpPr>
                <p:nvPr/>
              </p:nvSpPr>
              <p:spPr bwMode="ltGray">
                <a:xfrm>
                  <a:off x="4728" y="606"/>
                  <a:ext cx="0" cy="34"/>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39" name="Line 147">
                  <a:extLst>
                    <a:ext uri="{FF2B5EF4-FFF2-40B4-BE49-F238E27FC236}">
                      <a16:creationId xmlns:a16="http://schemas.microsoft.com/office/drawing/2014/main" id="{456B873E-4CC1-424C-AE77-A1177B5D8EAE}"/>
                    </a:ext>
                  </a:extLst>
                </p:cNvPr>
                <p:cNvSpPr>
                  <a:spLocks noChangeShapeType="1"/>
                </p:cNvSpPr>
                <p:nvPr/>
              </p:nvSpPr>
              <p:spPr bwMode="ltGray">
                <a:xfrm>
                  <a:off x="1992" y="250"/>
                  <a:ext cx="0" cy="62"/>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40" name="Line 148">
                  <a:extLst>
                    <a:ext uri="{FF2B5EF4-FFF2-40B4-BE49-F238E27FC236}">
                      <a16:creationId xmlns:a16="http://schemas.microsoft.com/office/drawing/2014/main" id="{E8EA8159-1D7A-CE41-82F0-E1EBB0B62353}"/>
                    </a:ext>
                  </a:extLst>
                </p:cNvPr>
                <p:cNvSpPr>
                  <a:spLocks noChangeShapeType="1"/>
                </p:cNvSpPr>
                <p:nvPr/>
              </p:nvSpPr>
              <p:spPr bwMode="ltGray">
                <a:xfrm>
                  <a:off x="1764" y="247"/>
                  <a:ext cx="0" cy="337"/>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41" name="Line 149">
                  <a:extLst>
                    <a:ext uri="{FF2B5EF4-FFF2-40B4-BE49-F238E27FC236}">
                      <a16:creationId xmlns:a16="http://schemas.microsoft.com/office/drawing/2014/main" id="{22CDF1A1-DC99-1145-8F2B-9125F08AF525}"/>
                    </a:ext>
                  </a:extLst>
                </p:cNvPr>
                <p:cNvSpPr>
                  <a:spLocks noChangeShapeType="1"/>
                </p:cNvSpPr>
                <p:nvPr/>
              </p:nvSpPr>
              <p:spPr bwMode="ltGray">
                <a:xfrm flipH="1">
                  <a:off x="1738" y="468"/>
                  <a:ext cx="68" cy="0"/>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42" name="Line 150">
                  <a:extLst>
                    <a:ext uri="{FF2B5EF4-FFF2-40B4-BE49-F238E27FC236}">
                      <a16:creationId xmlns:a16="http://schemas.microsoft.com/office/drawing/2014/main" id="{137D4FCA-1DCD-FB48-BCA3-0C68A33E0755}"/>
                    </a:ext>
                  </a:extLst>
                </p:cNvPr>
                <p:cNvSpPr>
                  <a:spLocks noChangeShapeType="1"/>
                </p:cNvSpPr>
                <p:nvPr/>
              </p:nvSpPr>
              <p:spPr bwMode="ltGray">
                <a:xfrm>
                  <a:off x="1604" y="468"/>
                  <a:ext cx="60" cy="0"/>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43" name="Line 151">
                  <a:extLst>
                    <a:ext uri="{FF2B5EF4-FFF2-40B4-BE49-F238E27FC236}">
                      <a16:creationId xmlns:a16="http://schemas.microsoft.com/office/drawing/2014/main" id="{3DCADD16-120C-6D4E-8F13-78B64A13AADD}"/>
                    </a:ext>
                  </a:extLst>
                </p:cNvPr>
                <p:cNvSpPr>
                  <a:spLocks noChangeShapeType="1"/>
                </p:cNvSpPr>
                <p:nvPr/>
              </p:nvSpPr>
              <p:spPr bwMode="ltGray">
                <a:xfrm flipH="1">
                  <a:off x="1404" y="468"/>
                  <a:ext cx="82" cy="0"/>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44" name="Line 152">
                  <a:extLst>
                    <a:ext uri="{FF2B5EF4-FFF2-40B4-BE49-F238E27FC236}">
                      <a16:creationId xmlns:a16="http://schemas.microsoft.com/office/drawing/2014/main" id="{97F4C508-11BC-5649-8045-8D6A39FD8F82}"/>
                    </a:ext>
                  </a:extLst>
                </p:cNvPr>
                <p:cNvSpPr>
                  <a:spLocks noChangeShapeType="1"/>
                </p:cNvSpPr>
                <p:nvPr/>
              </p:nvSpPr>
              <p:spPr bwMode="ltGray">
                <a:xfrm>
                  <a:off x="1034" y="468"/>
                  <a:ext cx="348" cy="0"/>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45" name="Line 153">
                  <a:extLst>
                    <a:ext uri="{FF2B5EF4-FFF2-40B4-BE49-F238E27FC236}">
                      <a16:creationId xmlns:a16="http://schemas.microsoft.com/office/drawing/2014/main" id="{45CDD5A9-B20D-B54F-94A3-97499A1DF2F8}"/>
                    </a:ext>
                  </a:extLst>
                </p:cNvPr>
                <p:cNvSpPr>
                  <a:spLocks noChangeShapeType="1"/>
                </p:cNvSpPr>
                <p:nvPr/>
              </p:nvSpPr>
              <p:spPr bwMode="ltGray">
                <a:xfrm>
                  <a:off x="1306" y="370"/>
                  <a:ext cx="0" cy="298"/>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46" name="Line 154">
                  <a:extLst>
                    <a:ext uri="{FF2B5EF4-FFF2-40B4-BE49-F238E27FC236}">
                      <a16:creationId xmlns:a16="http://schemas.microsoft.com/office/drawing/2014/main" id="{BEB43ABE-2850-0244-B27B-B46CCA758FC2}"/>
                    </a:ext>
                  </a:extLst>
                </p:cNvPr>
                <p:cNvSpPr>
                  <a:spLocks noChangeShapeType="1"/>
                </p:cNvSpPr>
                <p:nvPr/>
              </p:nvSpPr>
              <p:spPr bwMode="ltGray">
                <a:xfrm>
                  <a:off x="1080" y="388"/>
                  <a:ext cx="0" cy="156"/>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47" name="Line 155">
                  <a:extLst>
                    <a:ext uri="{FF2B5EF4-FFF2-40B4-BE49-F238E27FC236}">
                      <a16:creationId xmlns:a16="http://schemas.microsoft.com/office/drawing/2014/main" id="{5E59268E-2864-4D45-8BFF-C05AF4D16D22}"/>
                    </a:ext>
                  </a:extLst>
                </p:cNvPr>
                <p:cNvSpPr>
                  <a:spLocks noChangeShapeType="1"/>
                </p:cNvSpPr>
                <p:nvPr/>
              </p:nvSpPr>
              <p:spPr bwMode="ltGray">
                <a:xfrm flipH="1" flipV="1">
                  <a:off x="1308" y="245"/>
                  <a:ext cx="0" cy="27"/>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48" name="Line 156">
                  <a:extLst>
                    <a:ext uri="{FF2B5EF4-FFF2-40B4-BE49-F238E27FC236}">
                      <a16:creationId xmlns:a16="http://schemas.microsoft.com/office/drawing/2014/main" id="{6F1E16C3-3268-EE4A-AAC4-466E863D9A36}"/>
                    </a:ext>
                  </a:extLst>
                </p:cNvPr>
                <p:cNvSpPr>
                  <a:spLocks noChangeShapeType="1"/>
                </p:cNvSpPr>
                <p:nvPr/>
              </p:nvSpPr>
              <p:spPr bwMode="ltGray">
                <a:xfrm>
                  <a:off x="1536" y="316"/>
                  <a:ext cx="0" cy="96"/>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49" name="Line 157">
                  <a:extLst>
                    <a:ext uri="{FF2B5EF4-FFF2-40B4-BE49-F238E27FC236}">
                      <a16:creationId xmlns:a16="http://schemas.microsoft.com/office/drawing/2014/main" id="{34041E7A-44EA-3F41-8620-47DAE131FA46}"/>
                    </a:ext>
                  </a:extLst>
                </p:cNvPr>
                <p:cNvSpPr>
                  <a:spLocks noChangeShapeType="1"/>
                </p:cNvSpPr>
                <p:nvPr/>
              </p:nvSpPr>
              <p:spPr bwMode="ltGray">
                <a:xfrm flipV="1">
                  <a:off x="1536" y="247"/>
                  <a:ext cx="0" cy="22"/>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50" name="Line 158">
                  <a:extLst>
                    <a:ext uri="{FF2B5EF4-FFF2-40B4-BE49-F238E27FC236}">
                      <a16:creationId xmlns:a16="http://schemas.microsoft.com/office/drawing/2014/main" id="{68D854BE-D33B-484B-8DCB-A85797F91A60}"/>
                    </a:ext>
                  </a:extLst>
                </p:cNvPr>
                <p:cNvSpPr>
                  <a:spLocks noChangeShapeType="1"/>
                </p:cNvSpPr>
                <p:nvPr/>
              </p:nvSpPr>
              <p:spPr bwMode="ltGray">
                <a:xfrm>
                  <a:off x="4095" y="467"/>
                  <a:ext cx="80" cy="0"/>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pic>
          <p:nvPicPr>
            <p:cNvPr id="13321" name="Picture 159" descr="earth">
              <a:extLst>
                <a:ext uri="{FF2B5EF4-FFF2-40B4-BE49-F238E27FC236}">
                  <a16:creationId xmlns:a16="http://schemas.microsoft.com/office/drawing/2014/main" id="{F34A150B-803A-044D-9F30-C15B02491341}"/>
                </a:ext>
              </a:extLst>
            </p:cNvPr>
            <p:cNvPicPr>
              <a:picLocks noChangeAspect="1" noChangeArrowheads="1"/>
            </p:cNvPicPr>
            <p:nvPr userDrawn="1"/>
          </p:nvPicPr>
          <p:blipFill>
            <a:blip r:embed="rId15">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65" y="55"/>
              <a:ext cx="562" cy="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6606" r:id="rId1"/>
    <p:sldLayoutId id="2147486506" r:id="rId2"/>
    <p:sldLayoutId id="2147486507" r:id="rId3"/>
    <p:sldLayoutId id="2147486508" r:id="rId4"/>
    <p:sldLayoutId id="2147486509" r:id="rId5"/>
    <p:sldLayoutId id="2147486510" r:id="rId6"/>
    <p:sldLayoutId id="2147486511" r:id="rId7"/>
    <p:sldLayoutId id="2147486512" r:id="rId8"/>
    <p:sldLayoutId id="2147486513" r:id="rId9"/>
    <p:sldLayoutId id="2147486514" r:id="rId10"/>
    <p:sldLayoutId id="2147486515" r:id="rId11"/>
    <p:sldLayoutId id="2147486516" r:id="rId12"/>
    <p:sldLayoutId id="2147486610" r:id="rId13"/>
  </p:sldLayoutIdLst>
  <p:hf hdr="0" dt="0"/>
  <p:txStyles>
    <p:titleStyle>
      <a:lvl1pPr algn="l" rtl="0" eaLnBrk="0" fontAlgn="base" hangingPunct="0">
        <a:spcBef>
          <a:spcPct val="0"/>
        </a:spcBef>
        <a:spcAft>
          <a:spcPct val="0"/>
        </a:spcAft>
        <a:defRPr sz="4400" i="1">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400" i="1">
          <a:solidFill>
            <a:schemeClr val="tx2"/>
          </a:solidFill>
          <a:latin typeface="Times New Roman" pitchFamily="18" charset="0"/>
          <a:ea typeface="ＭＳ Ｐゴシック" charset="0"/>
          <a:cs typeface="ＭＳ Ｐゴシック" charset="0"/>
        </a:defRPr>
      </a:lvl2pPr>
      <a:lvl3pPr algn="l" rtl="0" eaLnBrk="0" fontAlgn="base" hangingPunct="0">
        <a:spcBef>
          <a:spcPct val="0"/>
        </a:spcBef>
        <a:spcAft>
          <a:spcPct val="0"/>
        </a:spcAft>
        <a:defRPr sz="4400" i="1">
          <a:solidFill>
            <a:schemeClr val="tx2"/>
          </a:solidFill>
          <a:latin typeface="Times New Roman" pitchFamily="18" charset="0"/>
          <a:ea typeface="ＭＳ Ｐゴシック" charset="0"/>
          <a:cs typeface="ＭＳ Ｐゴシック" charset="0"/>
        </a:defRPr>
      </a:lvl3pPr>
      <a:lvl4pPr algn="l" rtl="0" eaLnBrk="0" fontAlgn="base" hangingPunct="0">
        <a:spcBef>
          <a:spcPct val="0"/>
        </a:spcBef>
        <a:spcAft>
          <a:spcPct val="0"/>
        </a:spcAft>
        <a:defRPr sz="4400" i="1">
          <a:solidFill>
            <a:schemeClr val="tx2"/>
          </a:solidFill>
          <a:latin typeface="Times New Roman" pitchFamily="18" charset="0"/>
          <a:ea typeface="ＭＳ Ｐゴシック" charset="0"/>
          <a:cs typeface="ＭＳ Ｐゴシック" charset="0"/>
        </a:defRPr>
      </a:lvl4pPr>
      <a:lvl5pPr algn="l" rtl="0" eaLnBrk="0" fontAlgn="base" hangingPunct="0">
        <a:spcBef>
          <a:spcPct val="0"/>
        </a:spcBef>
        <a:spcAft>
          <a:spcPct val="0"/>
        </a:spcAft>
        <a:defRPr sz="4400" i="1">
          <a:solidFill>
            <a:schemeClr val="tx2"/>
          </a:solidFill>
          <a:latin typeface="Times New Roman" pitchFamily="18" charset="0"/>
          <a:ea typeface="ＭＳ Ｐゴシック" charset="0"/>
          <a:cs typeface="ＭＳ Ｐゴシック" charset="0"/>
        </a:defRPr>
      </a:lvl5pPr>
      <a:lvl6pPr marL="457200" algn="l" rtl="0" fontAlgn="base">
        <a:spcBef>
          <a:spcPct val="0"/>
        </a:spcBef>
        <a:spcAft>
          <a:spcPct val="0"/>
        </a:spcAft>
        <a:defRPr sz="4400" i="1">
          <a:solidFill>
            <a:schemeClr val="tx2"/>
          </a:solidFill>
          <a:latin typeface="Times New Roman" pitchFamily="18" charset="0"/>
        </a:defRPr>
      </a:lvl6pPr>
      <a:lvl7pPr marL="914400" algn="l" rtl="0" fontAlgn="base">
        <a:spcBef>
          <a:spcPct val="0"/>
        </a:spcBef>
        <a:spcAft>
          <a:spcPct val="0"/>
        </a:spcAft>
        <a:defRPr sz="4400" i="1">
          <a:solidFill>
            <a:schemeClr val="tx2"/>
          </a:solidFill>
          <a:latin typeface="Times New Roman" pitchFamily="18" charset="0"/>
        </a:defRPr>
      </a:lvl7pPr>
      <a:lvl8pPr marL="1371600" algn="l" rtl="0" fontAlgn="base">
        <a:spcBef>
          <a:spcPct val="0"/>
        </a:spcBef>
        <a:spcAft>
          <a:spcPct val="0"/>
        </a:spcAft>
        <a:defRPr sz="4400" i="1">
          <a:solidFill>
            <a:schemeClr val="tx2"/>
          </a:solidFill>
          <a:latin typeface="Times New Roman" pitchFamily="18" charset="0"/>
        </a:defRPr>
      </a:lvl8pPr>
      <a:lvl9pPr marL="1828800" algn="l" rtl="0" fontAlgn="base">
        <a:spcBef>
          <a:spcPct val="0"/>
        </a:spcBef>
        <a:spcAft>
          <a:spcPct val="0"/>
        </a:spcAft>
        <a:defRPr sz="4400" i="1">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SzPct val="75000"/>
        <a:buBlip>
          <a:blip r:embed="rId17"/>
        </a:buBlip>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0"/>
        </a:defRPr>
      </a:lvl5pPr>
      <a:lvl6pPr marL="2514600" indent="-228600" algn="l" rtl="0" fontAlgn="base">
        <a:spcBef>
          <a:spcPct val="20000"/>
        </a:spcBef>
        <a:spcAft>
          <a:spcPct val="0"/>
        </a:spcAft>
        <a:buClr>
          <a:schemeClr val="tx2"/>
        </a:buClr>
        <a:buChar char="–"/>
        <a:defRPr sz="2000">
          <a:solidFill>
            <a:schemeClr val="tx1"/>
          </a:solidFill>
          <a:latin typeface="+mn-lt"/>
        </a:defRPr>
      </a:lvl6pPr>
      <a:lvl7pPr marL="2971800" indent="-228600" algn="l" rtl="0" fontAlgn="base">
        <a:spcBef>
          <a:spcPct val="20000"/>
        </a:spcBef>
        <a:spcAft>
          <a:spcPct val="0"/>
        </a:spcAft>
        <a:buClr>
          <a:schemeClr val="tx2"/>
        </a:buClr>
        <a:buChar char="–"/>
        <a:defRPr sz="2000">
          <a:solidFill>
            <a:schemeClr val="tx1"/>
          </a:solidFill>
          <a:latin typeface="+mn-lt"/>
        </a:defRPr>
      </a:lvl7pPr>
      <a:lvl8pPr marL="3429000" indent="-228600" algn="l" rtl="0" fontAlgn="base">
        <a:spcBef>
          <a:spcPct val="20000"/>
        </a:spcBef>
        <a:spcAft>
          <a:spcPct val="0"/>
        </a:spcAft>
        <a:buClr>
          <a:schemeClr val="tx2"/>
        </a:buClr>
        <a:buChar char="–"/>
        <a:defRPr sz="2000">
          <a:solidFill>
            <a:schemeClr val="tx1"/>
          </a:solidFill>
          <a:latin typeface="+mn-lt"/>
        </a:defRPr>
      </a:lvl8pPr>
      <a:lvl9pPr marL="3886200" indent="-228600" algn="l" rtl="0" fontAlgn="base">
        <a:spcBef>
          <a:spcPct val="20000"/>
        </a:spcBef>
        <a:spcAft>
          <a:spcPct val="0"/>
        </a:spcAft>
        <a:buClr>
          <a:schemeClr val="tx2"/>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A7D7B568-1C9F-3946-BF35-5B4F1FEF7A33}"/>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6627" name="Rectangle 3">
            <a:extLst>
              <a:ext uri="{FF2B5EF4-FFF2-40B4-BE49-F238E27FC236}">
                <a16:creationId xmlns:a16="http://schemas.microsoft.com/office/drawing/2014/main" id="{183CCBF7-A7B8-1546-906D-7309306476DA}"/>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85348" name="Rectangle 4">
            <a:extLst>
              <a:ext uri="{FF2B5EF4-FFF2-40B4-BE49-F238E27FC236}">
                <a16:creationId xmlns:a16="http://schemas.microsoft.com/office/drawing/2014/main" id="{99C1FCAB-E869-194D-AFD4-0D8B1609D17E}"/>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anose="02020603050405020304" pitchFamily="18" charset="0"/>
              </a:defRPr>
            </a:lvl1pPr>
          </a:lstStyle>
          <a:p>
            <a:fld id="{0570037F-CA3E-D941-B80C-21C2A1B7C7EB}" type="datetime1">
              <a:rPr lang="en-US" altLang="en-US"/>
              <a:pPr/>
              <a:t>9/21/20</a:t>
            </a:fld>
            <a:endParaRPr lang="en-US" altLang="en-US"/>
          </a:p>
        </p:txBody>
      </p:sp>
      <p:sp>
        <p:nvSpPr>
          <p:cNvPr id="185349" name="Rectangle 5">
            <a:extLst>
              <a:ext uri="{FF2B5EF4-FFF2-40B4-BE49-F238E27FC236}">
                <a16:creationId xmlns:a16="http://schemas.microsoft.com/office/drawing/2014/main" id="{C37B5975-E16A-7342-AC42-7786EBFD6CC6}"/>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anose="02020603050405020304" pitchFamily="18" charset="0"/>
              </a:defRPr>
            </a:lvl1pPr>
          </a:lstStyle>
          <a:p>
            <a:r>
              <a:rPr lang="en-US" altLang="en-US"/>
              <a:t>Copyright © 2010  R.R. Dickerson</a:t>
            </a:r>
          </a:p>
        </p:txBody>
      </p:sp>
      <p:sp>
        <p:nvSpPr>
          <p:cNvPr id="185350" name="Rectangle 6">
            <a:extLst>
              <a:ext uri="{FF2B5EF4-FFF2-40B4-BE49-F238E27FC236}">
                <a16:creationId xmlns:a16="http://schemas.microsoft.com/office/drawing/2014/main" id="{F5BC8B2D-5997-4D40-95B6-D02DA03DC184}"/>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anose="02020603050405020304" pitchFamily="18" charset="0"/>
              </a:defRPr>
            </a:lvl1pPr>
          </a:lstStyle>
          <a:p>
            <a:fld id="{B0B94DFD-6EA5-5142-AFF7-3B389504990C}" type="slidenum">
              <a:rPr lang="en-US" altLang="en-US"/>
              <a:pPr/>
              <a:t>‹#›</a:t>
            </a:fld>
            <a:endParaRPr lang="en-US" altLang="en-US"/>
          </a:p>
        </p:txBody>
      </p:sp>
      <p:pic>
        <p:nvPicPr>
          <p:cNvPr id="26631" name="Picture 7" descr="umd">
            <a:extLst>
              <a:ext uri="{FF2B5EF4-FFF2-40B4-BE49-F238E27FC236}">
                <a16:creationId xmlns:a16="http://schemas.microsoft.com/office/drawing/2014/main" id="{D24E296B-CEF0-F345-9751-E5F0902A0F2F}"/>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305800" y="601980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6517" r:id="rId1"/>
    <p:sldLayoutId id="2147486518" r:id="rId2"/>
    <p:sldLayoutId id="2147486519" r:id="rId3"/>
    <p:sldLayoutId id="2147486520" r:id="rId4"/>
    <p:sldLayoutId id="2147486521" r:id="rId5"/>
    <p:sldLayoutId id="2147486522" r:id="rId6"/>
    <p:sldLayoutId id="2147486523" r:id="rId7"/>
    <p:sldLayoutId id="2147486524" r:id="rId8"/>
    <p:sldLayoutId id="2147486525" r:id="rId9"/>
    <p:sldLayoutId id="2147486526" r:id="rId10"/>
    <p:sldLayoutId id="2147486527"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8914" name="Picture 2">
            <a:extLst>
              <a:ext uri="{FF2B5EF4-FFF2-40B4-BE49-F238E27FC236}">
                <a16:creationId xmlns:a16="http://schemas.microsoft.com/office/drawing/2014/main" id="{0B477C97-A196-E04A-8310-9AAEAC318525}"/>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Rectangle 3">
            <a:extLst>
              <a:ext uri="{FF2B5EF4-FFF2-40B4-BE49-F238E27FC236}">
                <a16:creationId xmlns:a16="http://schemas.microsoft.com/office/drawing/2014/main" id="{7F7F6D5A-B1D9-EC40-9FB4-4A241908D732}"/>
              </a:ext>
            </a:extLst>
          </p:cNvPr>
          <p:cNvSpPr>
            <a:spLocks noGrp="1" noChangeArrowheads="1"/>
          </p:cNvSpPr>
          <p:nvPr>
            <p:ph type="title"/>
          </p:nvPr>
        </p:nvSpPr>
        <p:spPr bwMode="auto">
          <a:xfrm>
            <a:off x="685800" y="609600"/>
            <a:ext cx="7772400" cy="1143000"/>
          </a:xfrm>
          <a:prstGeom prst="rect">
            <a:avLst/>
          </a:prstGeom>
          <a:solidFill>
            <a:schemeClr val="fo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8916" name="Rectangle 4">
            <a:extLst>
              <a:ext uri="{FF2B5EF4-FFF2-40B4-BE49-F238E27FC236}">
                <a16:creationId xmlns:a16="http://schemas.microsoft.com/office/drawing/2014/main" id="{533BF8BA-0E57-F444-A8A5-A230795F29F5}"/>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88421" name="Rectangle 5">
            <a:extLst>
              <a:ext uri="{FF2B5EF4-FFF2-40B4-BE49-F238E27FC236}">
                <a16:creationId xmlns:a16="http://schemas.microsoft.com/office/drawing/2014/main" id="{5E700E1B-D674-9047-ADCD-27BFE25960D2}"/>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anose="02020603050405020304" pitchFamily="18" charset="0"/>
              </a:defRPr>
            </a:lvl1pPr>
          </a:lstStyle>
          <a:p>
            <a:fld id="{00747DAD-09AF-2449-811B-6541711270F7}" type="datetime1">
              <a:rPr lang="en-US" altLang="en-US"/>
              <a:pPr/>
              <a:t>9/21/20</a:t>
            </a:fld>
            <a:endParaRPr lang="en-US" altLang="en-US"/>
          </a:p>
        </p:txBody>
      </p:sp>
      <p:sp>
        <p:nvSpPr>
          <p:cNvPr id="188422" name="Rectangle 6">
            <a:extLst>
              <a:ext uri="{FF2B5EF4-FFF2-40B4-BE49-F238E27FC236}">
                <a16:creationId xmlns:a16="http://schemas.microsoft.com/office/drawing/2014/main" id="{6FF870C4-5D60-4944-9989-3F3ADB7D2AD7}"/>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anose="02020603050405020304" pitchFamily="18" charset="0"/>
              </a:defRPr>
            </a:lvl1pPr>
          </a:lstStyle>
          <a:p>
            <a:r>
              <a:rPr lang="en-US" altLang="en-US"/>
              <a:t>Copyright © 2010  R.R. Dickerson</a:t>
            </a:r>
          </a:p>
        </p:txBody>
      </p:sp>
      <p:sp>
        <p:nvSpPr>
          <p:cNvPr id="188423" name="Rectangle 7">
            <a:extLst>
              <a:ext uri="{FF2B5EF4-FFF2-40B4-BE49-F238E27FC236}">
                <a16:creationId xmlns:a16="http://schemas.microsoft.com/office/drawing/2014/main" id="{9E0C13A2-C39B-8343-BD66-078B03563C6B}"/>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anose="02020603050405020304" pitchFamily="18" charset="0"/>
              </a:defRPr>
            </a:lvl1pPr>
          </a:lstStyle>
          <a:p>
            <a:fld id="{A2F9352D-2840-4F48-BDB4-941117E86183}"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6528" r:id="rId1"/>
    <p:sldLayoutId id="2147486529" r:id="rId2"/>
    <p:sldLayoutId id="2147486530" r:id="rId3"/>
    <p:sldLayoutId id="2147486531" r:id="rId4"/>
    <p:sldLayoutId id="2147486532" r:id="rId5"/>
    <p:sldLayoutId id="2147486533" r:id="rId6"/>
    <p:sldLayoutId id="2147486534" r:id="rId7"/>
    <p:sldLayoutId id="2147486535" r:id="rId8"/>
    <p:sldLayoutId id="2147486536" r:id="rId9"/>
    <p:sldLayoutId id="2147486537" r:id="rId10"/>
    <p:sldLayoutId id="2147486538" r:id="rId11"/>
  </p:sldLayoutIdLst>
  <p:hf hdr="0" dt="0"/>
  <p:txStyles>
    <p:titleStyle>
      <a:lvl1pPr algn="ctr" rtl="0" eaLnBrk="0" fontAlgn="base" hangingPunct="0">
        <a:spcBef>
          <a:spcPct val="0"/>
        </a:spcBef>
        <a:spcAft>
          <a:spcPct val="0"/>
        </a:spcAft>
        <a:defRPr sz="4400">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bg1"/>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bg1"/>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bg1"/>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bg1"/>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bg1"/>
          </a:solidFill>
          <a:latin typeface="Times New Roman" pitchFamily="18" charset="0"/>
        </a:defRPr>
      </a:lvl6pPr>
      <a:lvl7pPr marL="914400" algn="ctr" rtl="0" fontAlgn="base">
        <a:spcBef>
          <a:spcPct val="0"/>
        </a:spcBef>
        <a:spcAft>
          <a:spcPct val="0"/>
        </a:spcAft>
        <a:defRPr sz="4400">
          <a:solidFill>
            <a:schemeClr val="bg1"/>
          </a:solidFill>
          <a:latin typeface="Times New Roman" pitchFamily="18" charset="0"/>
        </a:defRPr>
      </a:lvl7pPr>
      <a:lvl8pPr marL="1371600" algn="ctr" rtl="0" fontAlgn="base">
        <a:spcBef>
          <a:spcPct val="0"/>
        </a:spcBef>
        <a:spcAft>
          <a:spcPct val="0"/>
        </a:spcAft>
        <a:defRPr sz="4400">
          <a:solidFill>
            <a:schemeClr val="bg1"/>
          </a:solidFill>
          <a:latin typeface="Times New Roman" pitchFamily="18" charset="0"/>
        </a:defRPr>
      </a:lvl8pPr>
      <a:lvl9pPr marL="1828800" algn="ctr" rtl="0" fontAlgn="base">
        <a:spcBef>
          <a:spcPct val="0"/>
        </a:spcBef>
        <a:spcAft>
          <a:spcPct val="0"/>
        </a:spcAft>
        <a:defRPr sz="4400">
          <a:solidFill>
            <a:schemeClr val="bg1"/>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bg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bg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bg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bg1"/>
          </a:solidFill>
          <a:latin typeface="+mn-lt"/>
          <a:ea typeface="ＭＳ Ｐゴシック" charset="0"/>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6E329F9C-09A7-F345-A62C-DC522D9C1797}"/>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03" name="Rectangle 3">
            <a:extLst>
              <a:ext uri="{FF2B5EF4-FFF2-40B4-BE49-F238E27FC236}">
                <a16:creationId xmlns:a16="http://schemas.microsoft.com/office/drawing/2014/main" id="{255AA81C-EA2F-464E-A900-0C126DB6B0B3}"/>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91492" name="Rectangle 4">
            <a:extLst>
              <a:ext uri="{FF2B5EF4-FFF2-40B4-BE49-F238E27FC236}">
                <a16:creationId xmlns:a16="http://schemas.microsoft.com/office/drawing/2014/main" id="{80718964-489A-9149-8FFD-F536B77BD0F6}"/>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anose="02020603050405020304" pitchFamily="18" charset="0"/>
              </a:defRPr>
            </a:lvl1pPr>
          </a:lstStyle>
          <a:p>
            <a:fld id="{3E9618A3-568D-EF42-B62A-AF7D92BF28F9}" type="datetime1">
              <a:rPr lang="en-US" altLang="en-US"/>
              <a:pPr/>
              <a:t>9/21/20</a:t>
            </a:fld>
            <a:endParaRPr lang="en-US" altLang="en-US"/>
          </a:p>
        </p:txBody>
      </p:sp>
      <p:sp>
        <p:nvSpPr>
          <p:cNvPr id="191493" name="Rectangle 5">
            <a:extLst>
              <a:ext uri="{FF2B5EF4-FFF2-40B4-BE49-F238E27FC236}">
                <a16:creationId xmlns:a16="http://schemas.microsoft.com/office/drawing/2014/main" id="{A10495C0-0A49-AC4E-9FAA-304694E102D0}"/>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anose="02020603050405020304" pitchFamily="18" charset="0"/>
              </a:defRPr>
            </a:lvl1pPr>
          </a:lstStyle>
          <a:p>
            <a:r>
              <a:rPr lang="en-US" altLang="en-US"/>
              <a:t>Copyright © 2010  R.R. Dickerson</a:t>
            </a:r>
          </a:p>
        </p:txBody>
      </p:sp>
      <p:sp>
        <p:nvSpPr>
          <p:cNvPr id="191494" name="Rectangle 6">
            <a:extLst>
              <a:ext uri="{FF2B5EF4-FFF2-40B4-BE49-F238E27FC236}">
                <a16:creationId xmlns:a16="http://schemas.microsoft.com/office/drawing/2014/main" id="{FF9C8860-5FFD-214A-B368-3980CF23253A}"/>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anose="02020603050405020304" pitchFamily="18" charset="0"/>
              </a:defRPr>
            </a:lvl1pPr>
          </a:lstStyle>
          <a:p>
            <a:fld id="{3CA465F4-F593-B340-A8C0-C78AC8517126}" type="slidenum">
              <a:rPr lang="en-US" altLang="en-US"/>
              <a:pPr/>
              <a:t>‹#›</a:t>
            </a:fld>
            <a:endParaRPr lang="en-US" altLang="en-US"/>
          </a:p>
        </p:txBody>
      </p:sp>
      <p:pic>
        <p:nvPicPr>
          <p:cNvPr id="51207" name="Picture 7" descr="umd">
            <a:extLst>
              <a:ext uri="{FF2B5EF4-FFF2-40B4-BE49-F238E27FC236}">
                <a16:creationId xmlns:a16="http://schemas.microsoft.com/office/drawing/2014/main" id="{DBC102CF-A0CA-7A49-975D-0334D65545C6}"/>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8305800" y="601980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8" name="Picture 8" descr="terpsm">
            <a:extLst>
              <a:ext uri="{FF2B5EF4-FFF2-40B4-BE49-F238E27FC236}">
                <a16:creationId xmlns:a16="http://schemas.microsoft.com/office/drawing/2014/main" id="{8816DA59-F959-0446-8B07-93A829D305BA}"/>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81000" y="586740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6539" r:id="rId1"/>
    <p:sldLayoutId id="2147486540" r:id="rId2"/>
    <p:sldLayoutId id="2147486541" r:id="rId3"/>
    <p:sldLayoutId id="2147486542" r:id="rId4"/>
    <p:sldLayoutId id="2147486543" r:id="rId5"/>
    <p:sldLayoutId id="2147486544" r:id="rId6"/>
    <p:sldLayoutId id="2147486545" r:id="rId7"/>
    <p:sldLayoutId id="2147486546" r:id="rId8"/>
    <p:sldLayoutId id="2147486547" r:id="rId9"/>
    <p:sldLayoutId id="2147486548" r:id="rId10"/>
    <p:sldLayoutId id="2147486549" r:id="rId11"/>
    <p:sldLayoutId id="2147486550" r:id="rId12"/>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336CF41D-D6F2-DA4D-9407-7408F936CCC0}"/>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4515" name="Rectangle 3">
            <a:extLst>
              <a:ext uri="{FF2B5EF4-FFF2-40B4-BE49-F238E27FC236}">
                <a16:creationId xmlns:a16="http://schemas.microsoft.com/office/drawing/2014/main" id="{C0D0DEA0-BC74-5F48-BAF9-A09227637A7D}"/>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11972" name="Rectangle 4">
            <a:extLst>
              <a:ext uri="{FF2B5EF4-FFF2-40B4-BE49-F238E27FC236}">
                <a16:creationId xmlns:a16="http://schemas.microsoft.com/office/drawing/2014/main" id="{5689DAD7-3897-9947-91E8-9A565892275C}"/>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anose="02020603050405020304" pitchFamily="18" charset="0"/>
              </a:defRPr>
            </a:lvl1pPr>
          </a:lstStyle>
          <a:p>
            <a:fld id="{A5288CE7-62DF-D940-A076-A4EC894203DB}" type="datetime1">
              <a:rPr lang="en-US" altLang="en-US"/>
              <a:pPr/>
              <a:t>9/21/20</a:t>
            </a:fld>
            <a:endParaRPr lang="en-US" altLang="en-US"/>
          </a:p>
        </p:txBody>
      </p:sp>
      <p:sp>
        <p:nvSpPr>
          <p:cNvPr id="211973" name="Rectangle 5">
            <a:extLst>
              <a:ext uri="{FF2B5EF4-FFF2-40B4-BE49-F238E27FC236}">
                <a16:creationId xmlns:a16="http://schemas.microsoft.com/office/drawing/2014/main" id="{E79ED8F8-1898-6A4C-9149-DC5885A19255}"/>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anose="02020603050405020304" pitchFamily="18" charset="0"/>
              </a:defRPr>
            </a:lvl1pPr>
          </a:lstStyle>
          <a:p>
            <a:r>
              <a:rPr lang="en-US" altLang="en-US"/>
              <a:t>Copyright © 2010  R.R. Dickerson</a:t>
            </a:r>
          </a:p>
        </p:txBody>
      </p:sp>
      <p:sp>
        <p:nvSpPr>
          <p:cNvPr id="211974" name="Rectangle 6">
            <a:extLst>
              <a:ext uri="{FF2B5EF4-FFF2-40B4-BE49-F238E27FC236}">
                <a16:creationId xmlns:a16="http://schemas.microsoft.com/office/drawing/2014/main" id="{B9B22C90-5334-954D-9F21-D0D943A7CEE9}"/>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anose="02020603050405020304" pitchFamily="18" charset="0"/>
              </a:defRPr>
            </a:lvl1pPr>
          </a:lstStyle>
          <a:p>
            <a:fld id="{F3609615-524A-0346-8441-343717404174}"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6551" r:id="rId1"/>
    <p:sldLayoutId id="2147486552" r:id="rId2"/>
    <p:sldLayoutId id="2147486553" r:id="rId3"/>
    <p:sldLayoutId id="2147486554" r:id="rId4"/>
    <p:sldLayoutId id="2147486555" r:id="rId5"/>
    <p:sldLayoutId id="2147486556" r:id="rId6"/>
    <p:sldLayoutId id="2147486557" r:id="rId7"/>
    <p:sldLayoutId id="2147486558" r:id="rId8"/>
    <p:sldLayoutId id="2147486559" r:id="rId9"/>
    <p:sldLayoutId id="2147486560" r:id="rId10"/>
    <p:sldLayoutId id="2147486561" r:id="rId11"/>
    <p:sldLayoutId id="2147486562" r:id="rId12"/>
    <p:sldLayoutId id="2147486563" r:id="rId13"/>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850" name="Title Placeholder 1">
            <a:extLst>
              <a:ext uri="{FF2B5EF4-FFF2-40B4-BE49-F238E27FC236}">
                <a16:creationId xmlns:a16="http://schemas.microsoft.com/office/drawing/2014/main" id="{FDFE6DD2-2791-4040-8B2A-6F81AEE82E44}"/>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8851" name="Text Placeholder 2">
            <a:extLst>
              <a:ext uri="{FF2B5EF4-FFF2-40B4-BE49-F238E27FC236}">
                <a16:creationId xmlns:a16="http://schemas.microsoft.com/office/drawing/2014/main" id="{14F74C70-895E-2540-833C-04FA0077287A}"/>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 name="Date Placeholder 3">
            <a:extLst>
              <a:ext uri="{FF2B5EF4-FFF2-40B4-BE49-F238E27FC236}">
                <a16:creationId xmlns:a16="http://schemas.microsoft.com/office/drawing/2014/main" id="{EA4BE0EE-A079-8948-A1BC-0D524986D750}"/>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anose="020F0502020204030204" pitchFamily="34" charset="0"/>
              </a:defRPr>
            </a:lvl1pPr>
          </a:lstStyle>
          <a:p>
            <a:fld id="{084EB573-E1D4-064A-8ABB-60111629ABCC}" type="datetime1">
              <a:rPr lang="en-US" altLang="en-US"/>
              <a:pPr/>
              <a:t>9/21/20</a:t>
            </a:fld>
            <a:endParaRPr lang="en-US" altLang="en-US"/>
          </a:p>
        </p:txBody>
      </p:sp>
      <p:sp>
        <p:nvSpPr>
          <p:cNvPr id="8" name="Footer Placeholder 4">
            <a:extLst>
              <a:ext uri="{FF2B5EF4-FFF2-40B4-BE49-F238E27FC236}">
                <a16:creationId xmlns:a16="http://schemas.microsoft.com/office/drawing/2014/main" id="{7B860B7E-1EA9-584F-924E-A0E190EDFF8F}"/>
              </a:ext>
            </a:extLst>
          </p:cNvPr>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anose="020F0502020204030204" pitchFamily="34" charset="0"/>
              </a:defRPr>
            </a:lvl1pPr>
          </a:lstStyle>
          <a:p>
            <a:r>
              <a:rPr lang="en-US" altLang="en-US"/>
              <a:t>Copyright © 2010  R.R. Dickerson</a:t>
            </a:r>
          </a:p>
        </p:txBody>
      </p:sp>
      <p:sp>
        <p:nvSpPr>
          <p:cNvPr id="9" name="Slide Number Placeholder 5">
            <a:extLst>
              <a:ext uri="{FF2B5EF4-FFF2-40B4-BE49-F238E27FC236}">
                <a16:creationId xmlns:a16="http://schemas.microsoft.com/office/drawing/2014/main" id="{7DAA7399-D7D1-4A46-9BC1-3FF3E7567271}"/>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04431A97-2276-AE4D-B17F-928F90C2A574}"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6564" r:id="rId1"/>
    <p:sldLayoutId id="2147486565" r:id="rId2"/>
    <p:sldLayoutId id="2147486566" r:id="rId3"/>
    <p:sldLayoutId id="2147486567" r:id="rId4"/>
    <p:sldLayoutId id="2147486568" r:id="rId5"/>
    <p:sldLayoutId id="2147486569" r:id="rId6"/>
    <p:sldLayoutId id="2147486570" r:id="rId7"/>
    <p:sldLayoutId id="2147486571" r:id="rId8"/>
    <p:sldLayoutId id="2147486572" r:id="rId9"/>
    <p:sldLayoutId id="2147486573" r:id="rId10"/>
    <p:sldLayoutId id="2147486574" r:id="rId11"/>
  </p:sldLayoutIdLst>
  <p:hf hdr="0" dt="0"/>
  <p:txStyles>
    <p:titleStyle>
      <a:lvl1pPr algn="ctr" defTabSz="457200" rtl="0" eaLnBrk="0" fontAlgn="base" hangingPunct="0">
        <a:spcBef>
          <a:spcPct val="0"/>
        </a:spcBef>
        <a:spcAft>
          <a:spcPct val="0"/>
        </a:spcAft>
        <a:defRPr sz="4400">
          <a:solidFill>
            <a:schemeClr val="tx1"/>
          </a:solidFill>
          <a:latin typeface="+mj-lt"/>
          <a:ea typeface="ＭＳ Ｐゴシック"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pitchFamily="34" charset="0"/>
          <a:ea typeface="ＭＳ Ｐゴシック"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pitchFamily="34" charset="0"/>
          <a:ea typeface="ＭＳ Ｐゴシック"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pitchFamily="34" charset="0"/>
          <a:ea typeface="ＭＳ Ｐゴシック"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pitchFamily="34" charset="0"/>
          <a:ea typeface="ＭＳ Ｐゴシック"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pitchFamily="34" charset="0"/>
          <a:ea typeface="ＭＳ Ｐゴシック" pitchFamily="27" charset="-128"/>
        </a:defRPr>
      </a:lvl6pPr>
      <a:lvl7pPr marL="914400" algn="ctr" defTabSz="457200" rtl="0" fontAlgn="base">
        <a:spcBef>
          <a:spcPct val="0"/>
        </a:spcBef>
        <a:spcAft>
          <a:spcPct val="0"/>
        </a:spcAft>
        <a:defRPr sz="4400">
          <a:solidFill>
            <a:schemeClr val="tx1"/>
          </a:solidFill>
          <a:latin typeface="Calibri" pitchFamily="34" charset="0"/>
          <a:ea typeface="ＭＳ Ｐゴシック" pitchFamily="27" charset="-128"/>
        </a:defRPr>
      </a:lvl7pPr>
      <a:lvl8pPr marL="1371600" algn="ctr" defTabSz="457200" rtl="0" fontAlgn="base">
        <a:spcBef>
          <a:spcPct val="0"/>
        </a:spcBef>
        <a:spcAft>
          <a:spcPct val="0"/>
        </a:spcAft>
        <a:defRPr sz="4400">
          <a:solidFill>
            <a:schemeClr val="tx1"/>
          </a:solidFill>
          <a:latin typeface="Calibri" pitchFamily="34" charset="0"/>
          <a:ea typeface="ＭＳ Ｐゴシック" pitchFamily="27" charset="-128"/>
        </a:defRPr>
      </a:lvl8pPr>
      <a:lvl9pPr marL="1828800" algn="ctr" defTabSz="457200" rtl="0" fontAlgn="base">
        <a:spcBef>
          <a:spcPct val="0"/>
        </a:spcBef>
        <a:spcAft>
          <a:spcPct val="0"/>
        </a:spcAft>
        <a:defRPr sz="4400">
          <a:solidFill>
            <a:schemeClr val="tx1"/>
          </a:solidFill>
          <a:latin typeface="Calibri" pitchFamily="34" charset="0"/>
          <a:ea typeface="ＭＳ Ｐゴシック" pitchFamily="27"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a:solidFill>
            <a:schemeClr val="tx1"/>
          </a:solidFill>
          <a:latin typeface="+mn-lt"/>
          <a:ea typeface="ＭＳ Ｐゴシック"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a:solidFill>
            <a:schemeClr val="tx1"/>
          </a:solidFill>
          <a:latin typeface="+mn-lt"/>
          <a:ea typeface="ＭＳ Ｐゴシック" pitchFamily="34" charset="-128"/>
          <a:cs typeface="MS PGothic"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400">
          <a:solidFill>
            <a:schemeClr val="tx1"/>
          </a:solidFill>
          <a:latin typeface="+mn-lt"/>
          <a:ea typeface="ＭＳ Ｐゴシック" pitchFamily="34" charset="-128"/>
          <a:cs typeface="MS PGothic"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a:solidFill>
            <a:schemeClr val="tx1"/>
          </a:solidFill>
          <a:latin typeface="+mn-lt"/>
          <a:ea typeface="ＭＳ Ｐゴシック" pitchFamily="34" charset="-128"/>
          <a:cs typeface="MS PGothic"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a:solidFill>
            <a:schemeClr val="tx1"/>
          </a:solidFill>
          <a:latin typeface="+mn-lt"/>
          <a:ea typeface="ＭＳ Ｐゴシック" pitchFamily="34" charset="-128"/>
          <a:cs typeface="MS PGothic" charset="0"/>
        </a:defRPr>
      </a:lvl5pPr>
      <a:lvl6pPr marL="2514600" indent="-228600" algn="l" defTabSz="457200" rtl="0" fontAlgn="base">
        <a:spcBef>
          <a:spcPct val="20000"/>
        </a:spcBef>
        <a:spcAft>
          <a:spcPct val="0"/>
        </a:spcAft>
        <a:buFont typeface="Arial" charset="0"/>
        <a:buChar char="»"/>
        <a:defRPr sz="2000">
          <a:solidFill>
            <a:schemeClr val="tx1"/>
          </a:solidFill>
          <a:latin typeface="+mn-lt"/>
          <a:ea typeface="+mn-ea"/>
        </a:defRPr>
      </a:lvl6pPr>
      <a:lvl7pPr marL="2971800" indent="-228600" algn="l" defTabSz="457200" rtl="0" fontAlgn="base">
        <a:spcBef>
          <a:spcPct val="20000"/>
        </a:spcBef>
        <a:spcAft>
          <a:spcPct val="0"/>
        </a:spcAft>
        <a:buFont typeface="Arial" charset="0"/>
        <a:buChar char="»"/>
        <a:defRPr sz="2000">
          <a:solidFill>
            <a:schemeClr val="tx1"/>
          </a:solidFill>
          <a:latin typeface="+mn-lt"/>
          <a:ea typeface="+mn-ea"/>
        </a:defRPr>
      </a:lvl7pPr>
      <a:lvl8pPr marL="3429000" indent="-228600" algn="l" defTabSz="457200" rtl="0" fontAlgn="base">
        <a:spcBef>
          <a:spcPct val="20000"/>
        </a:spcBef>
        <a:spcAft>
          <a:spcPct val="0"/>
        </a:spcAft>
        <a:buFont typeface="Arial" charset="0"/>
        <a:buChar char="»"/>
        <a:defRPr sz="2000">
          <a:solidFill>
            <a:schemeClr val="tx1"/>
          </a:solidFill>
          <a:latin typeface="+mn-lt"/>
          <a:ea typeface="+mn-ea"/>
        </a:defRPr>
      </a:lvl8pPr>
      <a:lvl9pPr marL="3886200" indent="-228600" algn="l" defTabSz="457200" rtl="0" fontAlgn="base">
        <a:spcBef>
          <a:spcPct val="20000"/>
        </a:spcBef>
        <a:spcAft>
          <a:spcPct val="0"/>
        </a:spcAft>
        <a:buFont typeface="Arial" charset="0"/>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138" name="Rectangle 2">
            <a:extLst>
              <a:ext uri="{FF2B5EF4-FFF2-40B4-BE49-F238E27FC236}">
                <a16:creationId xmlns:a16="http://schemas.microsoft.com/office/drawing/2014/main" id="{24F68238-E644-7B4B-9237-C271BC50E448}"/>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1139" name="Rectangle 3">
            <a:extLst>
              <a:ext uri="{FF2B5EF4-FFF2-40B4-BE49-F238E27FC236}">
                <a16:creationId xmlns:a16="http://schemas.microsoft.com/office/drawing/2014/main" id="{82D8B233-4A6A-974B-8EF1-452C9B87E0D8}"/>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E1797420-E73D-EF4D-9BDB-215CD7716E40}"/>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fld id="{B724FC86-E980-4148-B397-0017BC3A688C}" type="datetime1">
              <a:rPr lang="en-US" altLang="en-US"/>
              <a:pPr/>
              <a:t>9/21/20</a:t>
            </a:fld>
            <a:endParaRPr lang="en-US" altLang="en-US"/>
          </a:p>
        </p:txBody>
      </p:sp>
      <p:sp>
        <p:nvSpPr>
          <p:cNvPr id="1029" name="Rectangle 5">
            <a:extLst>
              <a:ext uri="{FF2B5EF4-FFF2-40B4-BE49-F238E27FC236}">
                <a16:creationId xmlns:a16="http://schemas.microsoft.com/office/drawing/2014/main" id="{8F73A306-9616-9C42-8FE3-0A795ABAB2FB}"/>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r>
              <a:rPr lang="en-US" altLang="en-US"/>
              <a:t>Copyright © 2010  R.R. Dickerson</a:t>
            </a:r>
          </a:p>
        </p:txBody>
      </p:sp>
      <p:sp>
        <p:nvSpPr>
          <p:cNvPr id="1030" name="Rectangle 6">
            <a:extLst>
              <a:ext uri="{FF2B5EF4-FFF2-40B4-BE49-F238E27FC236}">
                <a16:creationId xmlns:a16="http://schemas.microsoft.com/office/drawing/2014/main" id="{F6A5C9E7-B795-8740-8133-7BE679474557}"/>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55AC7453-0D87-E446-8CDA-504C692CBCAF}"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6575" r:id="rId1"/>
    <p:sldLayoutId id="2147486576" r:id="rId2"/>
    <p:sldLayoutId id="2147486577" r:id="rId3"/>
    <p:sldLayoutId id="2147486578" r:id="rId4"/>
    <p:sldLayoutId id="2147486579" r:id="rId5"/>
    <p:sldLayoutId id="2147486580" r:id="rId6"/>
    <p:sldLayoutId id="2147486581" r:id="rId7"/>
    <p:sldLayoutId id="2147486582" r:id="rId8"/>
    <p:sldLayoutId id="2147486583" r:id="rId9"/>
    <p:sldLayoutId id="2147486584" r:id="rId10"/>
    <p:sldLayoutId id="2147486585" r:id="rId11"/>
  </p:sldLayoutIdLst>
  <p:hf hdr="0" dt="0"/>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426" name="Title Placeholder 1">
            <a:extLst>
              <a:ext uri="{FF2B5EF4-FFF2-40B4-BE49-F238E27FC236}">
                <a16:creationId xmlns:a16="http://schemas.microsoft.com/office/drawing/2014/main" id="{4CA0847D-E25D-FD45-986F-DB306FD62F53}"/>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3427" name="Text Placeholder 2">
            <a:extLst>
              <a:ext uri="{FF2B5EF4-FFF2-40B4-BE49-F238E27FC236}">
                <a16:creationId xmlns:a16="http://schemas.microsoft.com/office/drawing/2014/main" id="{14BD7F08-3E46-A64B-8FC1-31C5D0FC19D1}"/>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7A62D6F6-07DB-8540-AA73-B91CE79E123B}"/>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ea typeface="+mn-ea"/>
                <a:cs typeface="+mn-cs"/>
              </a:defRPr>
            </a:lvl1pPr>
          </a:lstStyle>
          <a:p>
            <a:pPr>
              <a:defRPr/>
            </a:pPr>
            <a:endParaRPr lang="en-US"/>
          </a:p>
        </p:txBody>
      </p:sp>
      <p:sp>
        <p:nvSpPr>
          <p:cNvPr id="5" name="Footer Placeholder 4">
            <a:extLst>
              <a:ext uri="{FF2B5EF4-FFF2-40B4-BE49-F238E27FC236}">
                <a16:creationId xmlns:a16="http://schemas.microsoft.com/office/drawing/2014/main" id="{A144BB4F-55EF-E749-829F-A32C0174AF1B}"/>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D5FE8095-4C7D-6F4C-AE86-72A84DCD2E4B}"/>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cs typeface="Arial" panose="020B0604020202020204" pitchFamily="34" charset="0"/>
              </a:defRPr>
            </a:lvl1pPr>
          </a:lstStyle>
          <a:p>
            <a:fld id="{5BB16599-15DA-EE4E-A4F9-7F48F471D89D}"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6607" r:id="rId1"/>
    <p:sldLayoutId id="2147486586" r:id="rId2"/>
    <p:sldLayoutId id="2147486587" r:id="rId3"/>
    <p:sldLayoutId id="2147486588" r:id="rId4"/>
    <p:sldLayoutId id="2147486589" r:id="rId5"/>
    <p:sldLayoutId id="2147486590" r:id="rId6"/>
    <p:sldLayoutId id="2147486608" r:id="rId7"/>
    <p:sldLayoutId id="2147486591" r:id="rId8"/>
    <p:sldLayoutId id="2147486592" r:id="rId9"/>
    <p:sldLayoutId id="2147486593" r:id="rId10"/>
    <p:sldLayoutId id="2147486594" r:id="rId11"/>
    <p:sldLayoutId id="2147486609" r:id="rId12"/>
  </p:sldLayoutIdLst>
  <p:hf hdr="0" ftr="0" dt="0"/>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xml"/><Relationship Id="rId1" Type="http://schemas.openxmlformats.org/officeDocument/2006/relationships/slideLayout" Target="../slideLayouts/slideLayout89.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notesSlide" Target="../notesSlides/notesSlide12.xml"/><Relationship Id="rId7" Type="http://schemas.openxmlformats.org/officeDocument/2006/relationships/oleObject" Target="../embeddings/oleObject3.bin"/><Relationship Id="rId12" Type="http://schemas.openxmlformats.org/officeDocument/2006/relationships/image" Target="../media/image20.emf"/><Relationship Id="rId2" Type="http://schemas.openxmlformats.org/officeDocument/2006/relationships/slideLayout" Target="../slideLayouts/slideLayout15.xml"/><Relationship Id="rId1" Type="http://schemas.openxmlformats.org/officeDocument/2006/relationships/vmlDrawing" Target="../drawings/vmlDrawing2.vml"/><Relationship Id="rId6" Type="http://schemas.openxmlformats.org/officeDocument/2006/relationships/image" Target="../media/image17.emf"/><Relationship Id="rId11" Type="http://schemas.openxmlformats.org/officeDocument/2006/relationships/oleObject" Target="../embeddings/oleObject5.bin"/><Relationship Id="rId5" Type="http://schemas.openxmlformats.org/officeDocument/2006/relationships/oleObject" Target="../embeddings/oleObject2.bin"/><Relationship Id="rId10" Type="http://schemas.openxmlformats.org/officeDocument/2006/relationships/image" Target="../media/image19.emf"/><Relationship Id="rId4" Type="http://schemas.openxmlformats.org/officeDocument/2006/relationships/image" Target="../media/image21.jpeg"/><Relationship Id="rId9" Type="http://schemas.openxmlformats.org/officeDocument/2006/relationships/oleObject" Target="../embeddings/oleObject4.bin"/></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5.xml"/><Relationship Id="rId1" Type="http://schemas.openxmlformats.org/officeDocument/2006/relationships/vmlDrawing" Target="../drawings/vmlDrawing3.vml"/><Relationship Id="rId5" Type="http://schemas.openxmlformats.org/officeDocument/2006/relationships/image" Target="../media/image23.emf"/><Relationship Id="rId4" Type="http://schemas.openxmlformats.org/officeDocument/2006/relationships/oleObject" Target="../embeddings/oleObject6.bin"/></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70.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7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0.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3.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60.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0.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0.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0.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22.xml"/><Relationship Id="rId1" Type="http://schemas.openxmlformats.org/officeDocument/2006/relationships/slideLayout" Target="../slideLayouts/slideLayout78.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6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0.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65.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59.xml"/><Relationship Id="rId1" Type="http://schemas.openxmlformats.org/officeDocument/2006/relationships/vmlDrawing" Target="../drawings/vmlDrawing4.vml"/><Relationship Id="rId4" Type="http://schemas.openxmlformats.org/officeDocument/2006/relationships/image" Target="../media/image34.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3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jpeg"/><Relationship Id="rId7"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100.xml"/><Relationship Id="rId6" Type="http://schemas.openxmlformats.org/officeDocument/2006/relationships/image" Target="../media/image38.emf"/><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emf"/><Relationship Id="rId4" Type="http://schemas.openxmlformats.org/officeDocument/2006/relationships/image" Target="../media/image36.jpeg"/><Relationship Id="rId9" Type="http://schemas.openxmlformats.org/officeDocument/2006/relationships/image" Target="../media/image41.png"/></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8.xml"/><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29.xml"/><Relationship Id="rId1" Type="http://schemas.openxmlformats.org/officeDocument/2006/relationships/slideLayout" Target="../slideLayouts/slideLayout37.xml"/></Relationships>
</file>

<file path=ppt/slides/_rels/slide3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0.xml"/><Relationship Id="rId1" Type="http://schemas.openxmlformats.org/officeDocument/2006/relationships/slideLayout" Target="../slideLayouts/slideLayout52.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58.xml"/><Relationship Id="rId1" Type="http://schemas.openxmlformats.org/officeDocument/2006/relationships/vmlDrawing" Target="../drawings/vmlDrawing5.vml"/><Relationship Id="rId5" Type="http://schemas.openxmlformats.org/officeDocument/2006/relationships/image" Target="../media/image50.emf"/><Relationship Id="rId4" Type="http://schemas.openxmlformats.org/officeDocument/2006/relationships/oleObject" Target="../embeddings/oleObject8.bin"/></Relationships>
</file>

<file path=ppt/slides/_rels/slide39.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5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3.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3.xml"/><Relationship Id="rId1" Type="http://schemas.openxmlformats.org/officeDocument/2006/relationships/slideLayout" Target="../slideLayouts/slideLayout5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5.xml"/><Relationship Id="rId7" Type="http://schemas.openxmlformats.org/officeDocument/2006/relationships/image" Target="../media/image56.emf"/><Relationship Id="rId2" Type="http://schemas.openxmlformats.org/officeDocument/2006/relationships/slideLayout" Target="../slideLayouts/slideLayout18.xml"/><Relationship Id="rId1" Type="http://schemas.openxmlformats.org/officeDocument/2006/relationships/vmlDrawing" Target="../drawings/vmlDrawing6.vml"/><Relationship Id="rId6" Type="http://schemas.openxmlformats.org/officeDocument/2006/relationships/oleObject" Target="../embeddings/oleObject10.bin"/><Relationship Id="rId5" Type="http://schemas.openxmlformats.org/officeDocument/2006/relationships/image" Target="../media/image55.emf"/><Relationship Id="rId4" Type="http://schemas.openxmlformats.org/officeDocument/2006/relationships/oleObject" Target="../embeddings/oleObject9.bin"/></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6.xml"/><Relationship Id="rId7" Type="http://schemas.openxmlformats.org/officeDocument/2006/relationships/image" Target="../media/image58.emf"/><Relationship Id="rId2" Type="http://schemas.openxmlformats.org/officeDocument/2006/relationships/slideLayout" Target="../slideLayouts/slideLayout18.xml"/><Relationship Id="rId1" Type="http://schemas.openxmlformats.org/officeDocument/2006/relationships/vmlDrawing" Target="../drawings/vmlDrawing7.vml"/><Relationship Id="rId6" Type="http://schemas.openxmlformats.org/officeDocument/2006/relationships/oleObject" Target="../embeddings/oleObject12.bin"/><Relationship Id="rId5" Type="http://schemas.openxmlformats.org/officeDocument/2006/relationships/image" Target="../media/image57.emf"/><Relationship Id="rId4" Type="http://schemas.openxmlformats.org/officeDocument/2006/relationships/oleObject" Target="../embeddings/oleObject11.bin"/></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7.xml"/><Relationship Id="rId7" Type="http://schemas.openxmlformats.org/officeDocument/2006/relationships/image" Target="../media/image60.emf"/><Relationship Id="rId2" Type="http://schemas.openxmlformats.org/officeDocument/2006/relationships/slideLayout" Target="../slideLayouts/slideLayout18.xml"/><Relationship Id="rId1" Type="http://schemas.openxmlformats.org/officeDocument/2006/relationships/vmlDrawing" Target="../drawings/vmlDrawing8.vml"/><Relationship Id="rId6" Type="http://schemas.openxmlformats.org/officeDocument/2006/relationships/oleObject" Target="../embeddings/oleObject14.bin"/><Relationship Id="rId5" Type="http://schemas.openxmlformats.org/officeDocument/2006/relationships/image" Target="../media/image59.emf"/><Relationship Id="rId4" Type="http://schemas.openxmlformats.org/officeDocument/2006/relationships/oleObject" Target="../embeddings/oleObject13.bin"/></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8.xml"/><Relationship Id="rId1" Type="http://schemas.openxmlformats.org/officeDocument/2006/relationships/vmlDrawing" Target="../drawings/vmlDrawing9.vml"/><Relationship Id="rId5" Type="http://schemas.openxmlformats.org/officeDocument/2006/relationships/image" Target="../media/image61.emf"/><Relationship Id="rId4" Type="http://schemas.openxmlformats.org/officeDocument/2006/relationships/oleObject" Target="../embeddings/oleObject15.bin"/></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image" Target="../media/image62.wmf"/><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6.png"/><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2.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59.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3.xml"/><Relationship Id="rId1" Type="http://schemas.openxmlformats.org/officeDocument/2006/relationships/slideLayout" Target="../slideLayouts/slideLayout13.xml"/><Relationship Id="rId4" Type="http://schemas.openxmlformats.org/officeDocument/2006/relationships/image" Target="../media/image73.emf"/></Relationships>
</file>

<file path=ppt/slides/_rels/slide62.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44.xml"/><Relationship Id="rId1" Type="http://schemas.openxmlformats.org/officeDocument/2006/relationships/slideLayout" Target="../slideLayouts/slideLayout17.xml"/><Relationship Id="rId6" Type="http://schemas.openxmlformats.org/officeDocument/2006/relationships/image" Target="../media/image77.emf"/><Relationship Id="rId5" Type="http://schemas.openxmlformats.org/officeDocument/2006/relationships/image" Target="../media/image76.emf"/><Relationship Id="rId4" Type="http://schemas.openxmlformats.org/officeDocument/2006/relationships/image" Target="../media/image75.emf"/></Relationships>
</file>

<file path=ppt/slides/_rels/slide63.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eg"/><Relationship Id="rId1" Type="http://schemas.openxmlformats.org/officeDocument/2006/relationships/slideLayout" Target="../slideLayouts/slideLayout24.xml"/><Relationship Id="rId5" Type="http://schemas.openxmlformats.org/officeDocument/2006/relationships/image" Target="../media/image86.jpeg"/><Relationship Id="rId4" Type="http://schemas.openxmlformats.org/officeDocument/2006/relationships/image" Target="../media/image85.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4.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s>
</file>

<file path=ppt/slides/_rels/slide71.xml.rels><?xml version="1.0" encoding="UTF-8" standalone="yes"?>
<Relationships xmlns="http://schemas.openxmlformats.org/package/2006/relationships"><Relationship Id="rId3" Type="http://schemas.openxmlformats.org/officeDocument/2006/relationships/image" Target="../media/image93.jpeg"/><Relationship Id="rId7" Type="http://schemas.openxmlformats.org/officeDocument/2006/relationships/image" Target="../media/image97.png"/><Relationship Id="rId2" Type="http://schemas.openxmlformats.org/officeDocument/2006/relationships/image" Target="../media/image92.jpeg"/><Relationship Id="rId1" Type="http://schemas.openxmlformats.org/officeDocument/2006/relationships/slideLayout" Target="../slideLayouts/slideLayout24.xml"/><Relationship Id="rId6" Type="http://schemas.openxmlformats.org/officeDocument/2006/relationships/image" Target="../media/image96.jpeg"/><Relationship Id="rId5" Type="http://schemas.openxmlformats.org/officeDocument/2006/relationships/image" Target="../media/image95.png"/><Relationship Id="rId4" Type="http://schemas.openxmlformats.org/officeDocument/2006/relationships/image" Target="../media/image94.jpeg"/></Relationships>
</file>

<file path=ppt/slides/_rels/slide7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5.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3.xml"/><Relationship Id="rId1" Type="http://schemas.openxmlformats.org/officeDocument/2006/relationships/vmlDrawing" Target="../drawings/vmlDrawing1.vml"/><Relationship Id="rId5" Type="http://schemas.openxmlformats.org/officeDocument/2006/relationships/image" Target="../media/image13.emf"/><Relationship Id="rId4" Type="http://schemas.openxmlformats.org/officeDocument/2006/relationships/oleObject" Target="../embeddings/oleObject1.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Footer Placeholder 2">
            <a:extLst>
              <a:ext uri="{FF2B5EF4-FFF2-40B4-BE49-F238E27FC236}">
                <a16:creationId xmlns:a16="http://schemas.microsoft.com/office/drawing/2014/main" id="{695D1986-2FCA-BB42-AB82-13A4C9C8FEED}"/>
              </a:ext>
            </a:extLst>
          </p:cNvPr>
          <p:cNvSpPr>
            <a:spLocks noGrp="1"/>
          </p:cNvSpPr>
          <p:nvPr>
            <p:ph type="ftr" sz="quarter" idx="11"/>
          </p:nvPr>
        </p:nvSpPr>
        <p:spPr>
          <a:xfrm>
            <a:off x="762000" y="6096000"/>
            <a:ext cx="2895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a:t>Copyright © 2017 R.R. Dickerson</a:t>
            </a:r>
          </a:p>
        </p:txBody>
      </p:sp>
      <p:sp>
        <p:nvSpPr>
          <p:cNvPr id="118786" name="Slide Number Placeholder 3">
            <a:extLst>
              <a:ext uri="{FF2B5EF4-FFF2-40B4-BE49-F238E27FC236}">
                <a16:creationId xmlns:a16="http://schemas.microsoft.com/office/drawing/2014/main" id="{C4C9A54C-0F00-6F4D-9429-C845769F058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3CCE9CDF-05BE-6A44-949B-EA4866AF4F48}" type="slidenum">
              <a:rPr lang="en-US" altLang="en-US" sz="1400"/>
              <a:pPr eaLnBrk="1" hangingPunct="1"/>
              <a:t>1</a:t>
            </a:fld>
            <a:endParaRPr lang="en-US" altLang="en-US" sz="1400"/>
          </a:p>
        </p:txBody>
      </p:sp>
      <p:sp>
        <p:nvSpPr>
          <p:cNvPr id="118787" name="Rectangle 2">
            <a:extLst>
              <a:ext uri="{FF2B5EF4-FFF2-40B4-BE49-F238E27FC236}">
                <a16:creationId xmlns:a16="http://schemas.microsoft.com/office/drawing/2014/main" id="{16B16A71-655F-CD4C-B9A9-E0A295CC2C3A}"/>
              </a:ext>
            </a:extLst>
          </p:cNvPr>
          <p:cNvSpPr>
            <a:spLocks noGrp="1" noChangeArrowheads="1"/>
          </p:cNvSpPr>
          <p:nvPr>
            <p:ph type="ctrTitle" idx="4294967295"/>
          </p:nvPr>
        </p:nvSpPr>
        <p:spPr>
          <a:xfrm>
            <a:off x="152400" y="457200"/>
            <a:ext cx="3581400" cy="4114800"/>
          </a:xfrm>
        </p:spPr>
        <p:txBody>
          <a:bodyPr/>
          <a:lstStyle/>
          <a:p>
            <a:pPr eaLnBrk="1" hangingPunct="1"/>
            <a:r>
              <a:rPr lang="en-US" altLang="en-US" sz="4000" dirty="0"/>
              <a:t>AOSC 620</a:t>
            </a:r>
            <a:br>
              <a:rPr lang="en-US" altLang="en-US" sz="4000" dirty="0"/>
            </a:br>
            <a:r>
              <a:rPr lang="en-US" altLang="en-US" sz="4000" dirty="0"/>
              <a:t>Atmospheric Aerosols</a:t>
            </a:r>
            <a:br>
              <a:rPr lang="en-US" altLang="en-US" sz="4000" dirty="0"/>
            </a:br>
            <a:r>
              <a:rPr lang="en-US" altLang="en-US" sz="2000" dirty="0" err="1"/>
              <a:t>Salby</a:t>
            </a:r>
            <a:r>
              <a:rPr lang="en-US" altLang="en-US" sz="2000" dirty="0"/>
              <a:t> Chapter 9</a:t>
            </a:r>
            <a:br>
              <a:rPr lang="en-US" altLang="en-US" sz="2000" dirty="0"/>
            </a:br>
            <a:r>
              <a:rPr lang="en-US" altLang="en-US" sz="2000" dirty="0"/>
              <a:t>F&amp;P Chapter 9</a:t>
            </a:r>
            <a:br>
              <a:rPr lang="en-US" altLang="en-US" sz="2000" dirty="0"/>
            </a:br>
            <a:r>
              <a:rPr lang="en-US" altLang="en-US" sz="2000" dirty="0"/>
              <a:t>W&amp;H Chapter 5</a:t>
            </a:r>
            <a:br>
              <a:rPr lang="en-US" altLang="en-US" sz="4000" dirty="0"/>
            </a:br>
            <a:endParaRPr lang="en-US" altLang="en-US" sz="4000" dirty="0"/>
          </a:p>
        </p:txBody>
      </p:sp>
      <p:pic>
        <p:nvPicPr>
          <p:cNvPr id="118788" name="Picture 3">
            <a:extLst>
              <a:ext uri="{FF2B5EF4-FFF2-40B4-BE49-F238E27FC236}">
                <a16:creationId xmlns:a16="http://schemas.microsoft.com/office/drawing/2014/main" id="{DB577F1E-96C3-0A4A-84E7-34B1601244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0"/>
            <a:ext cx="3678238"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FC85AF08-F403-5949-B0C6-90D59E27026D}"/>
              </a:ext>
            </a:extLst>
          </p:cNvPr>
          <p:cNvSpPr/>
          <p:nvPr/>
        </p:nvSpPr>
        <p:spPr>
          <a:xfrm>
            <a:off x="381000" y="3694837"/>
            <a:ext cx="4572000" cy="1754326"/>
          </a:xfrm>
          <a:prstGeom prst="rect">
            <a:avLst/>
          </a:prstGeom>
        </p:spPr>
        <p:txBody>
          <a:bodyPr>
            <a:spAutoFit/>
          </a:bodyPr>
          <a:lstStyle/>
          <a:p>
            <a:r>
              <a:rPr lang="en-US" dirty="0">
                <a:latin typeface="Times New Roman" panose="02020603050405020304" pitchFamily="18" charset="0"/>
                <a:ea typeface="Times New Roman" panose="02020603050405020304" pitchFamily="18" charset="0"/>
              </a:rPr>
              <a:t>“Diseases caused by pollution were responsible for an estimated 9 million premature deaths in 2015 – 16% of all deaths worldwide – three times more deaths than from AIDS, tuberculosis, and malaria combined….” </a:t>
            </a:r>
            <a:r>
              <a:rPr lang="en-US" dirty="0" err="1">
                <a:latin typeface="Times New Roman" panose="02020603050405020304" pitchFamily="18" charset="0"/>
                <a:ea typeface="Times New Roman" panose="02020603050405020304" pitchFamily="18" charset="0"/>
              </a:rPr>
              <a:t>Landrigan</a:t>
            </a:r>
            <a:r>
              <a:rPr lang="en-US" dirty="0">
                <a:latin typeface="Times New Roman" panose="02020603050405020304" pitchFamily="18" charset="0"/>
                <a:ea typeface="Times New Roman" panose="02020603050405020304" pitchFamily="18" charset="0"/>
              </a:rPr>
              <a:t> et al., </a:t>
            </a:r>
            <a:r>
              <a:rPr lang="en-US" i="1" dirty="0">
                <a:latin typeface="Times New Roman" panose="02020603050405020304" pitchFamily="18" charset="0"/>
                <a:ea typeface="Times New Roman" panose="02020603050405020304" pitchFamily="18" charset="0"/>
              </a:rPr>
              <a:t>The Lancet</a:t>
            </a:r>
            <a:r>
              <a:rPr lang="en-US" dirty="0">
                <a:latin typeface="Times New Roman" panose="02020603050405020304" pitchFamily="18" charset="0"/>
                <a:ea typeface="Times New Roman" panose="02020603050405020304" pitchFamily="18" charset="0"/>
              </a:rPr>
              <a:t>, 2018.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5">
            <a:extLst>
              <a:ext uri="{FF2B5EF4-FFF2-40B4-BE49-F238E27FC236}">
                <a16:creationId xmlns:a16="http://schemas.microsoft.com/office/drawing/2014/main" id="{20B088C1-C501-9E49-95BE-33CC506FCE56}"/>
              </a:ext>
            </a:extLst>
          </p:cNvPr>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a:latin typeface="Times New Roman" panose="02020603050405020304" pitchFamily="18" charset="0"/>
              </a:rPr>
              <a:t>Copyright © 2010  R.R. Dickerson</a:t>
            </a:r>
          </a:p>
        </p:txBody>
      </p:sp>
      <p:sp>
        <p:nvSpPr>
          <p:cNvPr id="136194" name="Rectangle 6">
            <a:extLst>
              <a:ext uri="{FF2B5EF4-FFF2-40B4-BE49-F238E27FC236}">
                <a16:creationId xmlns:a16="http://schemas.microsoft.com/office/drawing/2014/main" id="{A6E0122E-8342-1D48-BF7F-8C6FB6131643}"/>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421523A1-0A0E-674E-BB7C-CACA85A71733}" type="slidenum">
              <a:rPr lang="en-US" altLang="en-US" sz="1400">
                <a:latin typeface="Times New Roman" panose="02020603050405020304" pitchFamily="18" charset="0"/>
              </a:rPr>
              <a:pPr eaLnBrk="1" hangingPunct="1"/>
              <a:t>10</a:t>
            </a:fld>
            <a:endParaRPr lang="en-US" altLang="en-US" sz="1400">
              <a:latin typeface="Times New Roman" panose="02020603050405020304" pitchFamily="18" charset="0"/>
            </a:endParaRPr>
          </a:p>
        </p:txBody>
      </p:sp>
      <p:sp>
        <p:nvSpPr>
          <p:cNvPr id="136195" name="Slide Number Placeholder 5">
            <a:extLst>
              <a:ext uri="{FF2B5EF4-FFF2-40B4-BE49-F238E27FC236}">
                <a16:creationId xmlns:a16="http://schemas.microsoft.com/office/drawing/2014/main" id="{4BA723B7-8DC7-414A-8C41-F07B93392AD8}"/>
              </a:ext>
            </a:extLst>
          </p:cNvPr>
          <p:cNvSpPr txBox="1">
            <a:spLocks noGrp="1"/>
          </p:cNvSpPr>
          <p:nvPr/>
        </p:nvSpPr>
        <p:spPr bwMode="auto">
          <a:xfrm>
            <a:off x="6553200" y="63246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8CF44928-3437-0047-94C9-7C4EEAB51128}" type="slidenum">
              <a:rPr lang="en-US" altLang="en-US" sz="1400">
                <a:latin typeface="Times New Roman" panose="02020603050405020304" pitchFamily="18" charset="0"/>
              </a:rPr>
              <a:pPr algn="r" eaLnBrk="1" hangingPunct="1"/>
              <a:t>10</a:t>
            </a:fld>
            <a:endParaRPr lang="en-US" altLang="en-US" sz="1400">
              <a:latin typeface="Times New Roman" panose="02020603050405020304" pitchFamily="18" charset="0"/>
            </a:endParaRPr>
          </a:p>
        </p:txBody>
      </p:sp>
      <p:sp>
        <p:nvSpPr>
          <p:cNvPr id="136196" name="Text Box 2">
            <a:extLst>
              <a:ext uri="{FF2B5EF4-FFF2-40B4-BE49-F238E27FC236}">
                <a16:creationId xmlns:a16="http://schemas.microsoft.com/office/drawing/2014/main" id="{BDDB175F-9844-EA4F-B994-83D17C0BCD65}"/>
              </a:ext>
            </a:extLst>
          </p:cNvPr>
          <p:cNvSpPr txBox="1">
            <a:spLocks noChangeArrowheads="1"/>
          </p:cNvSpPr>
          <p:nvPr/>
        </p:nvSpPr>
        <p:spPr bwMode="auto">
          <a:xfrm>
            <a:off x="685800" y="3700463"/>
            <a:ext cx="8077200"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5425" indent="-225425" eaLnBrk="0" hangingPunct="0">
              <a:tabLst>
                <a:tab pos="2292350"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2292350"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2292350"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2292350"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2292350"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2292350"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2292350"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2292350"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2292350"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buFontTx/>
              <a:buChar char="•"/>
            </a:pPr>
            <a:r>
              <a:rPr lang="en-US" altLang="en-US" sz="2000"/>
              <a:t>Particles grow by coagulating (</a:t>
            </a:r>
            <a:r>
              <a:rPr lang="ja-JP" altLang="en-US" sz="2000"/>
              <a:t>“</a:t>
            </a:r>
            <a:r>
              <a:rPr lang="en-US" altLang="ja-JP" sz="2000"/>
              <a:t>sticking</a:t>
            </a:r>
            <a:r>
              <a:rPr lang="ja-JP" altLang="en-US" sz="2000"/>
              <a:t>”</a:t>
            </a:r>
            <a:r>
              <a:rPr lang="en-US" altLang="ja-JP" sz="2000"/>
              <a:t> to each other) or by gases condensing onto their surfaces</a:t>
            </a:r>
          </a:p>
          <a:p>
            <a:pPr eaLnBrk="1" hangingPunct="1">
              <a:buFontTx/>
              <a:buChar char="•"/>
            </a:pPr>
            <a:r>
              <a:rPr lang="en-US" altLang="en-US" sz="2000"/>
              <a:t>Particles shrink by evaporation of condensates or mechanically breaking</a:t>
            </a:r>
          </a:p>
          <a:p>
            <a:pPr eaLnBrk="1" hangingPunct="1">
              <a:buFontTx/>
              <a:buChar char="•"/>
            </a:pPr>
            <a:endParaRPr lang="en-US" altLang="en-US" sz="2000"/>
          </a:p>
          <a:p>
            <a:pPr eaLnBrk="1" hangingPunct="1">
              <a:buFontTx/>
              <a:buChar char="•"/>
            </a:pPr>
            <a:r>
              <a:rPr lang="en-US" altLang="en-US" sz="2000"/>
              <a:t>Particles are removed by turbulent deposition to the surface (important for smallest particles), scavenging by precipitation, or gravitational settling (important for larges particles)</a:t>
            </a:r>
          </a:p>
        </p:txBody>
      </p:sp>
      <p:sp>
        <p:nvSpPr>
          <p:cNvPr id="136197" name="Text Box 3">
            <a:extLst>
              <a:ext uri="{FF2B5EF4-FFF2-40B4-BE49-F238E27FC236}">
                <a16:creationId xmlns:a16="http://schemas.microsoft.com/office/drawing/2014/main" id="{D56DC4A2-05E3-F24A-A9C8-B9A1AB95CC48}"/>
              </a:ext>
            </a:extLst>
          </p:cNvPr>
          <p:cNvSpPr txBox="1">
            <a:spLocks noChangeArrowheads="1"/>
          </p:cNvSpPr>
          <p:nvPr/>
        </p:nvSpPr>
        <p:spPr bwMode="auto">
          <a:xfrm>
            <a:off x="990600" y="990600"/>
            <a:ext cx="77581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t>Transformation &amp; Removal Mechanisms</a:t>
            </a:r>
          </a:p>
        </p:txBody>
      </p:sp>
      <p:pic>
        <p:nvPicPr>
          <p:cNvPr id="136198" name="Picture 4" descr="aitken">
            <a:extLst>
              <a:ext uri="{FF2B5EF4-FFF2-40B4-BE49-F238E27FC236}">
                <a16:creationId xmlns:a16="http://schemas.microsoft.com/office/drawing/2014/main" id="{615E9E88-CACE-4747-B9FE-0B48C68481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371600"/>
            <a:ext cx="5105400"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5">
            <a:extLst>
              <a:ext uri="{FF2B5EF4-FFF2-40B4-BE49-F238E27FC236}">
                <a16:creationId xmlns:a16="http://schemas.microsoft.com/office/drawing/2014/main" id="{73C32AEC-6EA6-6F4C-AB0C-00593DBFBF66}"/>
              </a:ext>
            </a:extLst>
          </p:cNvPr>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a:latin typeface="Times New Roman" panose="02020603050405020304" pitchFamily="18" charset="0"/>
              </a:rPr>
              <a:t>Copyright © 2010  R.R. Dickerson</a:t>
            </a:r>
          </a:p>
        </p:txBody>
      </p:sp>
      <p:sp>
        <p:nvSpPr>
          <p:cNvPr id="138242" name="Rectangle 6">
            <a:extLst>
              <a:ext uri="{FF2B5EF4-FFF2-40B4-BE49-F238E27FC236}">
                <a16:creationId xmlns:a16="http://schemas.microsoft.com/office/drawing/2014/main" id="{27C0C8D6-1A15-C840-9E3A-A74130171C24}"/>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16BC6C09-9045-3949-AD04-28CF9A7A7669}" type="slidenum">
              <a:rPr lang="en-US" altLang="en-US" sz="1400">
                <a:latin typeface="Times New Roman" panose="02020603050405020304" pitchFamily="18" charset="0"/>
              </a:rPr>
              <a:pPr eaLnBrk="1" hangingPunct="1"/>
              <a:t>11</a:t>
            </a:fld>
            <a:endParaRPr lang="en-US" altLang="en-US" sz="1400">
              <a:latin typeface="Times New Roman" panose="02020603050405020304" pitchFamily="18" charset="0"/>
            </a:endParaRPr>
          </a:p>
        </p:txBody>
      </p:sp>
      <p:sp>
        <p:nvSpPr>
          <p:cNvPr id="138243" name="Slide Number Placeholder 5">
            <a:extLst>
              <a:ext uri="{FF2B5EF4-FFF2-40B4-BE49-F238E27FC236}">
                <a16:creationId xmlns:a16="http://schemas.microsoft.com/office/drawing/2014/main" id="{BC51D1E6-C41B-8345-9038-3C67129DB7B9}"/>
              </a:ext>
            </a:extLst>
          </p:cNvPr>
          <p:cNvSpPr txBox="1">
            <a:spLocks noGrp="1"/>
          </p:cNvSpPr>
          <p:nvPr/>
        </p:nvSpPr>
        <p:spPr bwMode="auto">
          <a:xfrm>
            <a:off x="6553200" y="63246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0C3BCA27-CA50-4247-ACE4-B568B2341CA5}" type="slidenum">
              <a:rPr lang="en-US" altLang="en-US" sz="1400">
                <a:latin typeface="Times New Roman" panose="02020603050405020304" pitchFamily="18" charset="0"/>
              </a:rPr>
              <a:pPr algn="r" eaLnBrk="1" hangingPunct="1"/>
              <a:t>11</a:t>
            </a:fld>
            <a:endParaRPr lang="en-US" altLang="en-US" sz="1400">
              <a:latin typeface="Times New Roman" panose="02020603050405020304" pitchFamily="18" charset="0"/>
            </a:endParaRPr>
          </a:p>
        </p:txBody>
      </p:sp>
      <p:sp>
        <p:nvSpPr>
          <p:cNvPr id="138244" name="Rectangle 2">
            <a:extLst>
              <a:ext uri="{FF2B5EF4-FFF2-40B4-BE49-F238E27FC236}">
                <a16:creationId xmlns:a16="http://schemas.microsoft.com/office/drawing/2014/main" id="{B4500E27-8CF6-C648-B27D-DA4D8B2720F7}"/>
              </a:ext>
            </a:extLst>
          </p:cNvPr>
          <p:cNvSpPr>
            <a:spLocks noChangeArrowheads="1"/>
          </p:cNvSpPr>
          <p:nvPr/>
        </p:nvSpPr>
        <p:spPr bwMode="auto">
          <a:xfrm>
            <a:off x="990600" y="5181600"/>
            <a:ext cx="7315200" cy="1371600"/>
          </a:xfrm>
          <a:prstGeom prst="rect">
            <a:avLst/>
          </a:prstGeom>
          <a:solidFill>
            <a:schemeClr val="accent1">
              <a:alpha val="54117"/>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p>
        </p:txBody>
      </p:sp>
      <p:sp>
        <p:nvSpPr>
          <p:cNvPr id="138245" name="Text Box 3">
            <a:extLst>
              <a:ext uri="{FF2B5EF4-FFF2-40B4-BE49-F238E27FC236}">
                <a16:creationId xmlns:a16="http://schemas.microsoft.com/office/drawing/2014/main" id="{35FE7D1E-8B66-034B-BDBA-973D673F9921}"/>
              </a:ext>
            </a:extLst>
          </p:cNvPr>
          <p:cNvSpPr txBox="1">
            <a:spLocks noChangeArrowheads="1"/>
          </p:cNvSpPr>
          <p:nvPr/>
        </p:nvSpPr>
        <p:spPr bwMode="auto">
          <a:xfrm>
            <a:off x="974725" y="954088"/>
            <a:ext cx="38433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t>Aerosol physical properties</a:t>
            </a:r>
          </a:p>
        </p:txBody>
      </p:sp>
      <p:sp>
        <p:nvSpPr>
          <p:cNvPr id="138246" name="Text Box 4">
            <a:extLst>
              <a:ext uri="{FF2B5EF4-FFF2-40B4-BE49-F238E27FC236}">
                <a16:creationId xmlns:a16="http://schemas.microsoft.com/office/drawing/2014/main" id="{AF42E892-F702-9240-B42B-1609022C63A4}"/>
              </a:ext>
            </a:extLst>
          </p:cNvPr>
          <p:cNvSpPr txBox="1">
            <a:spLocks noChangeArrowheads="1"/>
          </p:cNvSpPr>
          <p:nvPr/>
        </p:nvSpPr>
        <p:spPr bwMode="auto">
          <a:xfrm>
            <a:off x="990600" y="1524000"/>
            <a:ext cx="7772400" cy="527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5425" indent="-225425" eaLnBrk="0" hangingPunct="0">
              <a:tabLst>
                <a:tab pos="2292350" algn="l"/>
              </a:tabLst>
              <a:defRPr sz="2400">
                <a:solidFill>
                  <a:schemeClr val="tx1"/>
                </a:solidFill>
                <a:latin typeface="Arial" panose="020B0604020202020204" pitchFamily="34" charset="0"/>
                <a:ea typeface="ＭＳ Ｐゴシック" panose="020B0600070205080204" pitchFamily="34" charset="-128"/>
              </a:defRPr>
            </a:lvl1pPr>
            <a:lvl2pPr marL="682625" indent="-225425" eaLnBrk="0" hangingPunct="0">
              <a:tabLst>
                <a:tab pos="2292350"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2292350"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2292350"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2292350"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2292350"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2292350"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2292350"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2292350"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buFontTx/>
              <a:buChar char="•"/>
            </a:pPr>
            <a:r>
              <a:rPr lang="en-US" altLang="en-US" sz="2000" dirty="0"/>
              <a:t>Chemical composition</a:t>
            </a:r>
          </a:p>
          <a:p>
            <a:pPr lvl="1" eaLnBrk="1" hangingPunct="1">
              <a:buFontTx/>
              <a:buChar char="–"/>
            </a:pPr>
            <a:r>
              <a:rPr lang="en-US" altLang="en-US" sz="2000" dirty="0"/>
              <a:t>chemical reactions</a:t>
            </a:r>
          </a:p>
          <a:p>
            <a:pPr lvl="1" eaLnBrk="1" hangingPunct="1">
              <a:buFontTx/>
              <a:buChar char="–"/>
            </a:pPr>
            <a:r>
              <a:rPr lang="en-US" altLang="en-US" sz="2000" dirty="0"/>
              <a:t>refractive index (i.e., optics)</a:t>
            </a:r>
          </a:p>
          <a:p>
            <a:pPr eaLnBrk="1" hangingPunct="1">
              <a:buFontTx/>
              <a:buChar char="•"/>
            </a:pPr>
            <a:endParaRPr lang="en-US" altLang="en-US" sz="2000" dirty="0"/>
          </a:p>
          <a:p>
            <a:pPr eaLnBrk="1" hangingPunct="1">
              <a:buFontTx/>
              <a:buChar char="•"/>
            </a:pPr>
            <a:r>
              <a:rPr lang="en-US" altLang="en-US" sz="2000" dirty="0"/>
              <a:t>Shape</a:t>
            </a:r>
          </a:p>
          <a:p>
            <a:pPr lvl="1" eaLnBrk="1" hangingPunct="1">
              <a:buFontTx/>
              <a:buChar char="–"/>
            </a:pPr>
            <a:r>
              <a:rPr lang="en-US" altLang="en-US" sz="2000" dirty="0"/>
              <a:t>light scattering, polarization</a:t>
            </a:r>
          </a:p>
          <a:p>
            <a:pPr lvl="1" eaLnBrk="1" hangingPunct="1">
              <a:buFontTx/>
              <a:buChar char="–"/>
            </a:pPr>
            <a:r>
              <a:rPr lang="en-US" altLang="en-US" sz="2000" dirty="0"/>
              <a:t>efficiency for condensational growth</a:t>
            </a:r>
          </a:p>
          <a:p>
            <a:pPr eaLnBrk="1" hangingPunct="1">
              <a:buFontTx/>
              <a:buChar char="•"/>
            </a:pPr>
            <a:endParaRPr lang="en-US" altLang="en-US" sz="2000" dirty="0"/>
          </a:p>
          <a:p>
            <a:pPr eaLnBrk="1" hangingPunct="1">
              <a:buFontTx/>
              <a:buChar char="•"/>
            </a:pPr>
            <a:r>
              <a:rPr lang="en-US" altLang="en-US" sz="2000" dirty="0"/>
              <a:t>Concentration</a:t>
            </a:r>
          </a:p>
          <a:p>
            <a:pPr lvl="1" eaLnBrk="1" hangingPunct="1">
              <a:buFontTx/>
              <a:buChar char="–"/>
            </a:pPr>
            <a:r>
              <a:rPr lang="en-US" altLang="en-US" sz="2000" dirty="0"/>
              <a:t>efficiency of transformations (e.g., coagulation goes as the number concentration</a:t>
            </a:r>
            <a:r>
              <a:rPr lang="en-US" altLang="en-US" sz="2000" baseline="30000" dirty="0"/>
              <a:t>2</a:t>
            </a:r>
            <a:r>
              <a:rPr lang="en-US" altLang="en-US" sz="2000" dirty="0"/>
              <a:t>)</a:t>
            </a:r>
          </a:p>
          <a:p>
            <a:pPr lvl="4" eaLnBrk="1" hangingPunct="1"/>
            <a:r>
              <a:rPr lang="en-US" altLang="en-US" sz="2000" dirty="0"/>
              <a:t>				</a:t>
            </a:r>
            <a:r>
              <a:rPr lang="en-US" altLang="en-US" sz="2000" dirty="0" err="1"/>
              <a:t>dN</a:t>
            </a:r>
            <a:r>
              <a:rPr lang="en-US" altLang="en-US" sz="2000" dirty="0"/>
              <a:t>/</a:t>
            </a:r>
            <a:r>
              <a:rPr lang="en-US" altLang="en-US" sz="2000" dirty="0" err="1"/>
              <a:t>dt</a:t>
            </a:r>
            <a:r>
              <a:rPr lang="en-US" altLang="en-US" sz="2000" dirty="0"/>
              <a:t> = -kN</a:t>
            </a:r>
            <a:r>
              <a:rPr lang="en-US" altLang="en-US" sz="2000" baseline="30000" dirty="0"/>
              <a:t>2</a:t>
            </a:r>
          </a:p>
          <a:p>
            <a:pPr eaLnBrk="1" hangingPunct="1">
              <a:buFontTx/>
              <a:buChar char="•"/>
            </a:pPr>
            <a:r>
              <a:rPr lang="en-US" altLang="en-US" sz="2000" dirty="0"/>
              <a:t>Size</a:t>
            </a:r>
          </a:p>
          <a:p>
            <a:pPr lvl="1" eaLnBrk="1" hangingPunct="1">
              <a:buFontTx/>
              <a:buChar char="–"/>
            </a:pPr>
            <a:r>
              <a:rPr lang="en-US" altLang="en-US" sz="2000" dirty="0"/>
              <a:t>lifetime</a:t>
            </a:r>
          </a:p>
          <a:p>
            <a:pPr lvl="1" eaLnBrk="1" hangingPunct="1">
              <a:buFontTx/>
              <a:buChar char="–"/>
            </a:pPr>
            <a:r>
              <a:rPr lang="en-US" altLang="en-US" sz="2000" dirty="0"/>
              <a:t>optical properties</a:t>
            </a:r>
          </a:p>
          <a:p>
            <a:pPr lvl="1" eaLnBrk="1" hangingPunct="1">
              <a:buFontTx/>
              <a:buChar char="–"/>
            </a:pPr>
            <a:r>
              <a:rPr lang="en-US" altLang="en-US" sz="2000" dirty="0"/>
              <a:t>mobility</a:t>
            </a:r>
          </a:p>
          <a:p>
            <a:pPr eaLnBrk="1" hangingPunct="1">
              <a:buFontTx/>
              <a:buChar char="•"/>
            </a:pPr>
            <a:endParaRPr lang="en-US" altLang="en-US" sz="2000" dirty="0">
              <a:sym typeface="Symbol" pitchFamily="2" charset="2"/>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5">
            <a:extLst>
              <a:ext uri="{FF2B5EF4-FFF2-40B4-BE49-F238E27FC236}">
                <a16:creationId xmlns:a16="http://schemas.microsoft.com/office/drawing/2014/main" id="{D71343CC-D23B-2C4B-AE78-4846544D3146}"/>
              </a:ext>
            </a:extLst>
          </p:cNvPr>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a:latin typeface="Times New Roman" panose="02020603050405020304" pitchFamily="18" charset="0"/>
              </a:rPr>
              <a:t>Copyright © 2010  R.R. Dickerson</a:t>
            </a:r>
          </a:p>
        </p:txBody>
      </p:sp>
      <p:sp>
        <p:nvSpPr>
          <p:cNvPr id="140290" name="Rectangle 6">
            <a:extLst>
              <a:ext uri="{FF2B5EF4-FFF2-40B4-BE49-F238E27FC236}">
                <a16:creationId xmlns:a16="http://schemas.microsoft.com/office/drawing/2014/main" id="{0E9963EC-9A93-E349-99A6-F84C4A2361C1}"/>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05FCAC3F-7123-C847-A1A1-3D846CE0B85B}" type="slidenum">
              <a:rPr lang="en-US" altLang="en-US" sz="1400">
                <a:latin typeface="Times New Roman" panose="02020603050405020304" pitchFamily="18" charset="0"/>
              </a:rPr>
              <a:pPr eaLnBrk="1" hangingPunct="1"/>
              <a:t>12</a:t>
            </a:fld>
            <a:endParaRPr lang="en-US" altLang="en-US" sz="1400">
              <a:latin typeface="Times New Roman" panose="02020603050405020304" pitchFamily="18" charset="0"/>
            </a:endParaRPr>
          </a:p>
        </p:txBody>
      </p:sp>
      <p:sp>
        <p:nvSpPr>
          <p:cNvPr id="140291" name="Slide Number Placeholder 6">
            <a:extLst>
              <a:ext uri="{FF2B5EF4-FFF2-40B4-BE49-F238E27FC236}">
                <a16:creationId xmlns:a16="http://schemas.microsoft.com/office/drawing/2014/main" id="{4186E0FE-625A-604A-8E1B-5E6E402B7E95}"/>
              </a:ext>
            </a:extLst>
          </p:cNvPr>
          <p:cNvSpPr txBox="1">
            <a:spLocks noGrp="1"/>
          </p:cNvSpPr>
          <p:nvPr/>
        </p:nvSpPr>
        <p:spPr bwMode="auto">
          <a:xfrm>
            <a:off x="6553200" y="63246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C475FBB7-3063-114A-85A2-DCD5DF605D19}" type="slidenum">
              <a:rPr lang="en-US" altLang="en-US" sz="1400">
                <a:latin typeface="Times New Roman" panose="02020603050405020304" pitchFamily="18" charset="0"/>
              </a:rPr>
              <a:pPr algn="r" eaLnBrk="1" hangingPunct="1"/>
              <a:t>12</a:t>
            </a:fld>
            <a:endParaRPr lang="en-US" altLang="en-US" sz="1400">
              <a:latin typeface="Times New Roman" panose="02020603050405020304" pitchFamily="18" charset="0"/>
            </a:endParaRPr>
          </a:p>
        </p:txBody>
      </p:sp>
      <p:sp>
        <p:nvSpPr>
          <p:cNvPr id="140292" name="Text Box 2">
            <a:extLst>
              <a:ext uri="{FF2B5EF4-FFF2-40B4-BE49-F238E27FC236}">
                <a16:creationId xmlns:a16="http://schemas.microsoft.com/office/drawing/2014/main" id="{AE55B83F-41FF-2041-9FFE-DAA0FE369E66}"/>
              </a:ext>
            </a:extLst>
          </p:cNvPr>
          <p:cNvSpPr txBox="1">
            <a:spLocks noChangeArrowheads="1"/>
          </p:cNvSpPr>
          <p:nvPr/>
        </p:nvSpPr>
        <p:spPr bwMode="auto">
          <a:xfrm>
            <a:off x="974725" y="954088"/>
            <a:ext cx="7254875"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t>Difficult to evaluate particle size distribution on linear scale because particles cover such a wide range of size</a:t>
            </a:r>
          </a:p>
        </p:txBody>
      </p:sp>
      <p:pic>
        <p:nvPicPr>
          <p:cNvPr id="140293" name="Picture 3" descr="size1">
            <a:extLst>
              <a:ext uri="{FF2B5EF4-FFF2-40B4-BE49-F238E27FC236}">
                <a16:creationId xmlns:a16="http://schemas.microsoft.com/office/drawing/2014/main" id="{DEEB664F-4EC6-8E4D-BD67-E423C7F8F5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209800"/>
            <a:ext cx="3546475"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4" name="Picture 4" descr="size2">
            <a:extLst>
              <a:ext uri="{FF2B5EF4-FFF2-40B4-BE49-F238E27FC236}">
                <a16:creationId xmlns:a16="http://schemas.microsoft.com/office/drawing/2014/main" id="{C3482D78-E809-6F44-A6B7-EA5A3E19C4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2286000"/>
            <a:ext cx="3498850"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5" name="Line 5">
            <a:extLst>
              <a:ext uri="{FF2B5EF4-FFF2-40B4-BE49-F238E27FC236}">
                <a16:creationId xmlns:a16="http://schemas.microsoft.com/office/drawing/2014/main" id="{6E4C69C9-6D31-DA45-ABA7-165DEF474767}"/>
              </a:ext>
            </a:extLst>
          </p:cNvPr>
          <p:cNvSpPr>
            <a:spLocks noChangeShapeType="1"/>
          </p:cNvSpPr>
          <p:nvPr/>
        </p:nvSpPr>
        <p:spPr bwMode="auto">
          <a:xfrm>
            <a:off x="4038600" y="3048000"/>
            <a:ext cx="2133600" cy="1524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40296" name="Text Box 6">
            <a:extLst>
              <a:ext uri="{FF2B5EF4-FFF2-40B4-BE49-F238E27FC236}">
                <a16:creationId xmlns:a16="http://schemas.microsoft.com/office/drawing/2014/main" id="{CD7D32AB-42F9-1E4C-A581-058A3451D330}"/>
              </a:ext>
            </a:extLst>
          </p:cNvPr>
          <p:cNvSpPr txBox="1">
            <a:spLocks noChangeArrowheads="1"/>
          </p:cNvSpPr>
          <p:nvPr/>
        </p:nvSpPr>
        <p:spPr bwMode="auto">
          <a:xfrm>
            <a:off x="5029200" y="4953000"/>
            <a:ext cx="3581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5425" indent="-225425" eaLnBrk="0" hangingPunct="0">
              <a:tabLst>
                <a:tab pos="2292350"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2292350"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2292350"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2292350"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2292350"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2292350"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2292350"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2292350"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2292350"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buFontTx/>
              <a:buChar char="•"/>
            </a:pPr>
            <a:r>
              <a:rPr lang="en-US" altLang="en-US" sz="2000"/>
              <a:t>Use a logarithmic scale on the x-axis</a:t>
            </a:r>
            <a:endParaRPr lang="en-US" altLang="en-US" sz="2000">
              <a:sym typeface="Symbol" pitchFamily="2" charset="2"/>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5">
            <a:extLst>
              <a:ext uri="{FF2B5EF4-FFF2-40B4-BE49-F238E27FC236}">
                <a16:creationId xmlns:a16="http://schemas.microsoft.com/office/drawing/2014/main" id="{C24D93BE-9FCA-B949-9CF4-4D1B9798C07D}"/>
              </a:ext>
            </a:extLst>
          </p:cNvPr>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a:latin typeface="Times New Roman" panose="02020603050405020304" pitchFamily="18" charset="0"/>
              </a:rPr>
              <a:t>Copyright © 2010  R.R. Dickerson</a:t>
            </a:r>
          </a:p>
        </p:txBody>
      </p:sp>
      <p:sp>
        <p:nvSpPr>
          <p:cNvPr id="142338" name="Rectangle 6">
            <a:extLst>
              <a:ext uri="{FF2B5EF4-FFF2-40B4-BE49-F238E27FC236}">
                <a16:creationId xmlns:a16="http://schemas.microsoft.com/office/drawing/2014/main" id="{4D31BCFD-70F8-CC4B-9169-C12D02F295AF}"/>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EF8C052F-9F49-FA45-95CF-BFFC8F04D4BB}" type="slidenum">
              <a:rPr lang="en-US" altLang="en-US" sz="1400">
                <a:latin typeface="Times New Roman" panose="02020603050405020304" pitchFamily="18" charset="0"/>
              </a:rPr>
              <a:pPr eaLnBrk="1" hangingPunct="1"/>
              <a:t>13</a:t>
            </a:fld>
            <a:endParaRPr lang="en-US" altLang="en-US" sz="1400">
              <a:latin typeface="Times New Roman" panose="02020603050405020304" pitchFamily="18" charset="0"/>
            </a:endParaRPr>
          </a:p>
        </p:txBody>
      </p:sp>
      <p:sp>
        <p:nvSpPr>
          <p:cNvPr id="142339" name="Slide Number Placeholder 6">
            <a:extLst>
              <a:ext uri="{FF2B5EF4-FFF2-40B4-BE49-F238E27FC236}">
                <a16:creationId xmlns:a16="http://schemas.microsoft.com/office/drawing/2014/main" id="{77D407D4-F0FA-1248-97E5-3A73E2C428DF}"/>
              </a:ext>
            </a:extLst>
          </p:cNvPr>
          <p:cNvSpPr txBox="1">
            <a:spLocks noGrp="1"/>
          </p:cNvSpPr>
          <p:nvPr/>
        </p:nvSpPr>
        <p:spPr bwMode="auto">
          <a:xfrm>
            <a:off x="6553200" y="63246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B2063B66-A7BA-B644-BD44-36767F8E536F}" type="slidenum">
              <a:rPr lang="en-US" altLang="en-US" sz="1400">
                <a:latin typeface="Times New Roman" panose="02020603050405020304" pitchFamily="18" charset="0"/>
              </a:rPr>
              <a:pPr algn="r" eaLnBrk="1" hangingPunct="1"/>
              <a:t>13</a:t>
            </a:fld>
            <a:endParaRPr lang="en-US" altLang="en-US" sz="1400">
              <a:latin typeface="Times New Roman" panose="02020603050405020304" pitchFamily="18" charset="0"/>
            </a:endParaRPr>
          </a:p>
        </p:txBody>
      </p:sp>
      <p:sp>
        <p:nvSpPr>
          <p:cNvPr id="142340" name="Text Box 2">
            <a:extLst>
              <a:ext uri="{FF2B5EF4-FFF2-40B4-BE49-F238E27FC236}">
                <a16:creationId xmlns:a16="http://schemas.microsoft.com/office/drawing/2014/main" id="{D5DCA435-9FC7-7644-9571-DBE1736923D1}"/>
              </a:ext>
            </a:extLst>
          </p:cNvPr>
          <p:cNvSpPr txBox="1">
            <a:spLocks noChangeArrowheads="1"/>
          </p:cNvSpPr>
          <p:nvPr/>
        </p:nvSpPr>
        <p:spPr bwMode="auto">
          <a:xfrm>
            <a:off x="974725" y="954088"/>
            <a:ext cx="4470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t>Aerosol particle size distribution</a:t>
            </a:r>
          </a:p>
        </p:txBody>
      </p:sp>
      <p:pic>
        <p:nvPicPr>
          <p:cNvPr id="142341" name="Picture 3" descr="size1">
            <a:extLst>
              <a:ext uri="{FF2B5EF4-FFF2-40B4-BE49-F238E27FC236}">
                <a16:creationId xmlns:a16="http://schemas.microsoft.com/office/drawing/2014/main" id="{F24455DF-8700-044D-BE4F-419120D0D2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447800"/>
            <a:ext cx="4624388"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42342" name="Object 4">
            <a:extLst>
              <a:ext uri="{FF2B5EF4-FFF2-40B4-BE49-F238E27FC236}">
                <a16:creationId xmlns:a16="http://schemas.microsoft.com/office/drawing/2014/main" id="{89A723CE-5992-3C48-AC42-16D88E7B866A}"/>
              </a:ext>
            </a:extLst>
          </p:cNvPr>
          <p:cNvGraphicFramePr>
            <a:graphicFrameLocks noGrp="1" noChangeAspect="1"/>
          </p:cNvGraphicFramePr>
          <p:nvPr>
            <p:ph sz="half" idx="1"/>
          </p:nvPr>
        </p:nvGraphicFramePr>
        <p:xfrm>
          <a:off x="2101850" y="4008438"/>
          <a:ext cx="977900" cy="393700"/>
        </p:xfrm>
        <a:graphic>
          <a:graphicData uri="http://schemas.openxmlformats.org/presentationml/2006/ole">
            <mc:AlternateContent xmlns:mc="http://schemas.openxmlformats.org/markup-compatibility/2006">
              <mc:Choice xmlns:v="urn:schemas-microsoft-com:vml" Requires="v">
                <p:oleObj spid="_x0000_s142378" name="Equation" r:id="rId5" imgW="977900" imgH="393700" progId="Equation.3">
                  <p:embed/>
                </p:oleObj>
              </mc:Choice>
              <mc:Fallback>
                <p:oleObj name="Equation" r:id="rId5" imgW="977900" imgH="393700" progId="Equation.3">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01850" y="4008438"/>
                        <a:ext cx="977900" cy="393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42343" name="Object 5">
            <a:extLst>
              <a:ext uri="{FF2B5EF4-FFF2-40B4-BE49-F238E27FC236}">
                <a16:creationId xmlns:a16="http://schemas.microsoft.com/office/drawing/2014/main" id="{D6963ED3-5EBA-274B-8C9F-C8AF66C3E410}"/>
              </a:ext>
            </a:extLst>
          </p:cNvPr>
          <p:cNvGraphicFramePr>
            <a:graphicFrameLocks noChangeAspect="1"/>
          </p:cNvGraphicFramePr>
          <p:nvPr/>
        </p:nvGraphicFramePr>
        <p:xfrm>
          <a:off x="5257800" y="3276600"/>
          <a:ext cx="3352800" cy="1008063"/>
        </p:xfrm>
        <a:graphic>
          <a:graphicData uri="http://schemas.openxmlformats.org/presentationml/2006/ole">
            <mc:AlternateContent xmlns:mc="http://schemas.openxmlformats.org/markup-compatibility/2006">
              <mc:Choice xmlns:v="urn:schemas-microsoft-com:vml" Requires="v">
                <p:oleObj spid="_x0000_s142379" name="Equation" r:id="rId7" imgW="1308100" imgH="393700" progId="Equation.3">
                  <p:embed/>
                </p:oleObj>
              </mc:Choice>
              <mc:Fallback>
                <p:oleObj name="Equation" r:id="rId7" imgW="1308100" imgH="393700" progId="Equation.3">
                  <p:embed/>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57800" y="3276600"/>
                        <a:ext cx="3352800" cy="1008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42344" name="Object 6">
            <a:extLst>
              <a:ext uri="{FF2B5EF4-FFF2-40B4-BE49-F238E27FC236}">
                <a16:creationId xmlns:a16="http://schemas.microsoft.com/office/drawing/2014/main" id="{5FF3DF0B-3B5B-6241-8E02-CA3A485DBFBE}"/>
              </a:ext>
            </a:extLst>
          </p:cNvPr>
          <p:cNvGraphicFramePr>
            <a:graphicFrameLocks noChangeAspect="1"/>
          </p:cNvGraphicFramePr>
          <p:nvPr/>
        </p:nvGraphicFramePr>
        <p:xfrm>
          <a:off x="5562600" y="1828800"/>
          <a:ext cx="2506663" cy="1008063"/>
        </p:xfrm>
        <a:graphic>
          <a:graphicData uri="http://schemas.openxmlformats.org/presentationml/2006/ole">
            <mc:AlternateContent xmlns:mc="http://schemas.openxmlformats.org/markup-compatibility/2006">
              <mc:Choice xmlns:v="urn:schemas-microsoft-com:vml" Requires="v">
                <p:oleObj spid="_x0000_s142380" name="Equation" r:id="rId9" imgW="977900" imgH="393700" progId="Equation.3">
                  <p:embed/>
                </p:oleObj>
              </mc:Choice>
              <mc:Fallback>
                <p:oleObj name="Equation" r:id="rId9" imgW="977900" imgH="393700" progId="Equation.3">
                  <p:embed/>
                  <p:pic>
                    <p:nvPicPr>
                      <p:cNvPr id="0"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62600" y="1828800"/>
                        <a:ext cx="2506663" cy="1008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42345" name="Object 7">
            <a:extLst>
              <a:ext uri="{FF2B5EF4-FFF2-40B4-BE49-F238E27FC236}">
                <a16:creationId xmlns:a16="http://schemas.microsoft.com/office/drawing/2014/main" id="{F991E772-4AD0-FF43-84D0-FC6B9633B3B6}"/>
              </a:ext>
            </a:extLst>
          </p:cNvPr>
          <p:cNvGraphicFramePr>
            <a:graphicFrameLocks noChangeAspect="1"/>
          </p:cNvGraphicFramePr>
          <p:nvPr/>
        </p:nvGraphicFramePr>
        <p:xfrm>
          <a:off x="5105400" y="4783138"/>
          <a:ext cx="3417888" cy="1008062"/>
        </p:xfrm>
        <a:graphic>
          <a:graphicData uri="http://schemas.openxmlformats.org/presentationml/2006/ole">
            <mc:AlternateContent xmlns:mc="http://schemas.openxmlformats.org/markup-compatibility/2006">
              <mc:Choice xmlns:v="urn:schemas-microsoft-com:vml" Requires="v">
                <p:oleObj spid="_x0000_s142381" name="Equation" r:id="rId11" imgW="1333500" imgH="393700" progId="Equation.3">
                  <p:embed/>
                </p:oleObj>
              </mc:Choice>
              <mc:Fallback>
                <p:oleObj name="Equation" r:id="rId11" imgW="1333500" imgH="393700" progId="Equation.3">
                  <p:embed/>
                  <p:pic>
                    <p:nvPicPr>
                      <p:cNvPr id="0" name="Object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105400" y="4783138"/>
                        <a:ext cx="3417888" cy="1008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5">
            <a:extLst>
              <a:ext uri="{FF2B5EF4-FFF2-40B4-BE49-F238E27FC236}">
                <a16:creationId xmlns:a16="http://schemas.microsoft.com/office/drawing/2014/main" id="{67F1E535-4F47-A148-9316-F822DAEB82BA}"/>
              </a:ext>
            </a:extLst>
          </p:cNvPr>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a:latin typeface="Times New Roman" panose="02020603050405020304" pitchFamily="18" charset="0"/>
              </a:rPr>
              <a:t>Copyright © 2010  R.R. Dickerson</a:t>
            </a:r>
          </a:p>
        </p:txBody>
      </p:sp>
      <p:sp>
        <p:nvSpPr>
          <p:cNvPr id="144386" name="Rectangle 6">
            <a:extLst>
              <a:ext uri="{FF2B5EF4-FFF2-40B4-BE49-F238E27FC236}">
                <a16:creationId xmlns:a16="http://schemas.microsoft.com/office/drawing/2014/main" id="{E2977213-BE16-2745-A3B7-66E5CFFD3AE0}"/>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C4C4FABF-249D-D848-9E0C-6FEDCCD35F85}" type="slidenum">
              <a:rPr lang="en-US" altLang="en-US" sz="1400">
                <a:latin typeface="Times New Roman" panose="02020603050405020304" pitchFamily="18" charset="0"/>
              </a:rPr>
              <a:pPr eaLnBrk="1" hangingPunct="1"/>
              <a:t>14</a:t>
            </a:fld>
            <a:endParaRPr lang="en-US" altLang="en-US" sz="1400">
              <a:latin typeface="Times New Roman" panose="02020603050405020304" pitchFamily="18" charset="0"/>
            </a:endParaRPr>
          </a:p>
        </p:txBody>
      </p:sp>
      <p:sp>
        <p:nvSpPr>
          <p:cNvPr id="277506" name="Text Box 2">
            <a:extLst>
              <a:ext uri="{FF2B5EF4-FFF2-40B4-BE49-F238E27FC236}">
                <a16:creationId xmlns:a16="http://schemas.microsoft.com/office/drawing/2014/main" id="{E093B2D8-01A3-8B4F-9EA9-45D081101810}"/>
              </a:ext>
            </a:extLst>
          </p:cNvPr>
          <p:cNvSpPr txBox="1">
            <a:spLocks noChangeArrowheads="1"/>
          </p:cNvSpPr>
          <p:nvPr/>
        </p:nvSpPr>
        <p:spPr bwMode="auto">
          <a:xfrm>
            <a:off x="974725" y="954088"/>
            <a:ext cx="7254875" cy="1006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000"/>
              <a:t>Distributions which look like Gaussian distributions (</a:t>
            </a:r>
            <a:r>
              <a:rPr lang="ja-JP" altLang="en-US" sz="2000"/>
              <a:t>“</a:t>
            </a:r>
            <a:r>
              <a:rPr lang="en-US" altLang="ja-JP" sz="2000"/>
              <a:t>normal</a:t>
            </a:r>
            <a:r>
              <a:rPr lang="ja-JP" altLang="en-US" sz="2000"/>
              <a:t>”</a:t>
            </a:r>
            <a:r>
              <a:rPr lang="en-US" altLang="ja-JP" sz="2000"/>
              <a:t> distributions) when plotted with a logarithmic x-axis are called </a:t>
            </a:r>
            <a:r>
              <a:rPr lang="en-US" altLang="ja-JP" sz="2000" u="sng"/>
              <a:t>lognormal</a:t>
            </a:r>
            <a:endParaRPr lang="en-US" altLang="en-US" sz="2000" u="sng"/>
          </a:p>
        </p:txBody>
      </p:sp>
      <p:pic>
        <p:nvPicPr>
          <p:cNvPr id="144388" name="Picture 3" descr="size1">
            <a:extLst>
              <a:ext uri="{FF2B5EF4-FFF2-40B4-BE49-F238E27FC236}">
                <a16:creationId xmlns:a16="http://schemas.microsoft.com/office/drawing/2014/main" id="{A2556447-B762-8940-AF8A-A5E7A6F9D8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209800"/>
            <a:ext cx="3546475"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89" name="Picture 4" descr="size3">
            <a:extLst>
              <a:ext uri="{FF2B5EF4-FFF2-40B4-BE49-F238E27FC236}">
                <a16:creationId xmlns:a16="http://schemas.microsoft.com/office/drawing/2014/main" id="{21054A63-28DD-F844-B999-C209718BBC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2209800"/>
            <a:ext cx="3511550" cy="386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7509" name="Text Box 5">
            <a:extLst>
              <a:ext uri="{FF2B5EF4-FFF2-40B4-BE49-F238E27FC236}">
                <a16:creationId xmlns:a16="http://schemas.microsoft.com/office/drawing/2014/main" id="{7864CF37-58FE-CE44-95CF-BEAB35F59577}"/>
              </a:ext>
            </a:extLst>
          </p:cNvPr>
          <p:cNvSpPr txBox="1">
            <a:spLocks noChangeArrowheads="1"/>
          </p:cNvSpPr>
          <p:nvPr/>
        </p:nvSpPr>
        <p:spPr bwMode="auto">
          <a:xfrm>
            <a:off x="2193925" y="6232525"/>
            <a:ext cx="5273675"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sz="2000">
                <a:latin typeface="Arial" charset="0"/>
                <a:ea typeface="ＭＳ Ｐゴシック" charset="0"/>
              </a:rPr>
              <a:t>This size distribution has 2 lognormal modes</a:t>
            </a:r>
            <a:endParaRPr lang="en-US" sz="2000" u="sng">
              <a:latin typeface="Arial" charset="0"/>
              <a:ea typeface="ＭＳ Ｐゴシック"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5">
            <a:extLst>
              <a:ext uri="{FF2B5EF4-FFF2-40B4-BE49-F238E27FC236}">
                <a16:creationId xmlns:a16="http://schemas.microsoft.com/office/drawing/2014/main" id="{08F8469A-0C09-1C40-80FE-B1DC75473D73}"/>
              </a:ext>
            </a:extLst>
          </p:cNvPr>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a:latin typeface="Times New Roman" panose="02020603050405020304" pitchFamily="18" charset="0"/>
              </a:rPr>
              <a:t>Copyright © 2010  R.R. Dickerson</a:t>
            </a:r>
          </a:p>
        </p:txBody>
      </p:sp>
      <p:sp>
        <p:nvSpPr>
          <p:cNvPr id="146434" name="Rectangle 6">
            <a:extLst>
              <a:ext uri="{FF2B5EF4-FFF2-40B4-BE49-F238E27FC236}">
                <a16:creationId xmlns:a16="http://schemas.microsoft.com/office/drawing/2014/main" id="{5DB0A9C3-FBDF-4F46-8A15-D215863F7CCE}"/>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FFA81071-B222-D544-B3FC-EF81703B5D87}" type="slidenum">
              <a:rPr lang="en-US" altLang="en-US" sz="1400">
                <a:latin typeface="Times New Roman" panose="02020603050405020304" pitchFamily="18" charset="0"/>
              </a:rPr>
              <a:pPr eaLnBrk="1" hangingPunct="1"/>
              <a:t>15</a:t>
            </a:fld>
            <a:endParaRPr lang="en-US" altLang="en-US" sz="1400">
              <a:latin typeface="Times New Roman" panose="02020603050405020304" pitchFamily="18" charset="0"/>
            </a:endParaRPr>
          </a:p>
        </p:txBody>
      </p:sp>
      <p:sp>
        <p:nvSpPr>
          <p:cNvPr id="279554" name="Text Box 2">
            <a:extLst>
              <a:ext uri="{FF2B5EF4-FFF2-40B4-BE49-F238E27FC236}">
                <a16:creationId xmlns:a16="http://schemas.microsoft.com/office/drawing/2014/main" id="{4E5832B0-D443-544E-AC0D-A0F9B2D0C841}"/>
              </a:ext>
            </a:extLst>
          </p:cNvPr>
          <p:cNvSpPr txBox="1">
            <a:spLocks noChangeArrowheads="1"/>
          </p:cNvSpPr>
          <p:nvPr/>
        </p:nvSpPr>
        <p:spPr bwMode="auto">
          <a:xfrm>
            <a:off x="974725" y="954088"/>
            <a:ext cx="7254875"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sz="2000">
                <a:latin typeface="Arial" charset="0"/>
                <a:ea typeface="ＭＳ Ｐゴシック" charset="0"/>
              </a:rPr>
              <a:t>Lognormal Distributions</a:t>
            </a:r>
            <a:endParaRPr lang="en-US" sz="2000" u="sng">
              <a:latin typeface="Arial" charset="0"/>
              <a:ea typeface="ＭＳ Ｐゴシック" charset="0"/>
            </a:endParaRPr>
          </a:p>
        </p:txBody>
      </p:sp>
      <p:graphicFrame>
        <p:nvGraphicFramePr>
          <p:cNvPr id="146436" name="Object 3">
            <a:extLst>
              <a:ext uri="{FF2B5EF4-FFF2-40B4-BE49-F238E27FC236}">
                <a16:creationId xmlns:a16="http://schemas.microsoft.com/office/drawing/2014/main" id="{BF2CBCFB-76EE-0C43-919D-9C2B91C731C4}"/>
              </a:ext>
            </a:extLst>
          </p:cNvPr>
          <p:cNvGraphicFramePr>
            <a:graphicFrameLocks noChangeAspect="1"/>
          </p:cNvGraphicFramePr>
          <p:nvPr/>
        </p:nvGraphicFramePr>
        <p:xfrm>
          <a:off x="3276600" y="3352800"/>
          <a:ext cx="2451100" cy="1023938"/>
        </p:xfrm>
        <a:graphic>
          <a:graphicData uri="http://schemas.openxmlformats.org/presentationml/2006/ole">
            <mc:AlternateContent xmlns:mc="http://schemas.openxmlformats.org/markup-compatibility/2006">
              <mc:Choice xmlns:v="urn:schemas-microsoft-com:vml" Requires="v">
                <p:oleObj spid="_x0000_s146447" name="Equation" r:id="rId4" imgW="23114000" imgH="9652000" progId="Equation.3">
                  <p:embed/>
                </p:oleObj>
              </mc:Choice>
              <mc:Fallback>
                <p:oleObj name="Equation" r:id="rId4" imgW="23114000" imgH="9652000" progId="Equation.3">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6600" y="3352800"/>
                        <a:ext cx="2451100" cy="1023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279558" name="Text Box 6">
            <a:extLst>
              <a:ext uri="{FF2B5EF4-FFF2-40B4-BE49-F238E27FC236}">
                <a16:creationId xmlns:a16="http://schemas.microsoft.com/office/drawing/2014/main" id="{86112953-B04A-334B-BF64-1FB9930DCD15}"/>
              </a:ext>
            </a:extLst>
          </p:cNvPr>
          <p:cNvSpPr txBox="1">
            <a:spLocks noChangeArrowheads="1"/>
          </p:cNvSpPr>
          <p:nvPr/>
        </p:nvSpPr>
        <p:spPr bwMode="auto">
          <a:xfrm>
            <a:off x="838200" y="4724400"/>
            <a:ext cx="7162800" cy="7016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marL="1146175" indent="-1146175" eaLnBrk="0" hangingPunct="0">
              <a:defRPr>
                <a:solidFill>
                  <a:schemeClr val="tx1"/>
                </a:solidFill>
                <a:latin typeface="Arial" charset="0"/>
                <a:ea typeface="ＭＳ Ｐゴシック" charset="0"/>
              </a:defRPr>
            </a:lvl1pPr>
            <a:lvl2pPr marL="1260475" eaLnBrk="0" hangingPunct="0">
              <a:defRPr>
                <a:solidFill>
                  <a:schemeClr val="tx1"/>
                </a:solidFill>
                <a:latin typeface="Arial" charset="0"/>
                <a:ea typeface="ＭＳ Ｐゴシック" charset="0"/>
              </a:defRPr>
            </a:lvl2pPr>
            <a:lvl3pPr marL="1374775" eaLnBrk="0" hangingPunct="0">
              <a:defRPr>
                <a:solidFill>
                  <a:schemeClr val="tx1"/>
                </a:solidFill>
                <a:latin typeface="Arial" charset="0"/>
                <a:ea typeface="ＭＳ Ｐゴシック" charset="0"/>
              </a:defRPr>
            </a:lvl3pPr>
            <a:lvl4pPr marL="1489075" eaLnBrk="0" hangingPunct="0">
              <a:defRPr>
                <a:solidFill>
                  <a:schemeClr val="tx1"/>
                </a:solidFill>
                <a:latin typeface="Arial" charset="0"/>
                <a:ea typeface="ＭＳ Ｐゴシック" charset="0"/>
              </a:defRPr>
            </a:lvl4pPr>
            <a:lvl5pPr eaLnBrk="0" hangingPunct="0">
              <a:defRPr>
                <a:solidFill>
                  <a:schemeClr val="tx1"/>
                </a:solidFill>
                <a:latin typeface="Arial" charset="0"/>
                <a:ea typeface="ＭＳ Ｐゴシック" charset="0"/>
              </a:defRPr>
            </a:lvl5pPr>
            <a:lvl6pPr eaLnBrk="0" fontAlgn="base" hangingPunct="0">
              <a:spcBef>
                <a:spcPct val="0"/>
              </a:spcBef>
              <a:spcAft>
                <a:spcPct val="0"/>
              </a:spcAft>
              <a:defRPr>
                <a:solidFill>
                  <a:schemeClr val="tx1"/>
                </a:solidFill>
                <a:latin typeface="Arial" charset="0"/>
                <a:ea typeface="ＭＳ Ｐゴシック" charset="0"/>
              </a:defRPr>
            </a:lvl6pPr>
            <a:lvl7pPr eaLnBrk="0" fontAlgn="base" hangingPunct="0">
              <a:spcBef>
                <a:spcPct val="0"/>
              </a:spcBef>
              <a:spcAft>
                <a:spcPct val="0"/>
              </a:spcAft>
              <a:defRPr>
                <a:solidFill>
                  <a:schemeClr val="tx1"/>
                </a:solidFill>
                <a:latin typeface="Arial" charset="0"/>
                <a:ea typeface="ＭＳ Ｐゴシック" charset="0"/>
              </a:defRPr>
            </a:lvl7pPr>
            <a:lvl8pPr eaLnBrk="0" fontAlgn="base" hangingPunct="0">
              <a:spcBef>
                <a:spcPct val="0"/>
              </a:spcBef>
              <a:spcAft>
                <a:spcPct val="0"/>
              </a:spcAft>
              <a:defRPr>
                <a:solidFill>
                  <a:schemeClr val="tx1"/>
                </a:solidFill>
                <a:latin typeface="Arial" charset="0"/>
                <a:ea typeface="ＭＳ Ｐゴシック" charset="0"/>
              </a:defRPr>
            </a:lvl8pPr>
            <a:lvl9pPr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en-US" sz="2000"/>
              <a:t>For a Junge distribution </a:t>
            </a:r>
            <a:r>
              <a:rPr lang="en-US" sz="2000">
                <a:latin typeface="Symbol" charset="0"/>
              </a:rPr>
              <a:t>b</a:t>
            </a:r>
            <a:r>
              <a:rPr lang="en-US" sz="2000"/>
              <a:t> ~ 3</a:t>
            </a:r>
          </a:p>
          <a:p>
            <a:pPr eaLnBrk="1" hangingPunct="1">
              <a:defRPr/>
            </a:pPr>
            <a:r>
              <a:rPr lang="en-US" sz="2000"/>
              <a:t>But area and volume distributions are usually bimodal.</a:t>
            </a:r>
            <a:endParaRPr lang="en-US" sz="2000">
              <a:sym typeface="Symbol" charset="0"/>
            </a:endParaRPr>
          </a:p>
        </p:txBody>
      </p:sp>
      <p:sp>
        <p:nvSpPr>
          <p:cNvPr id="279559" name="Text Box 7">
            <a:extLst>
              <a:ext uri="{FF2B5EF4-FFF2-40B4-BE49-F238E27FC236}">
                <a16:creationId xmlns:a16="http://schemas.microsoft.com/office/drawing/2014/main" id="{D09DC74F-C755-7D44-964D-32E2AE9E1524}"/>
              </a:ext>
            </a:extLst>
          </p:cNvPr>
          <p:cNvSpPr txBox="1">
            <a:spLocks noChangeArrowheads="1"/>
          </p:cNvSpPr>
          <p:nvPr/>
        </p:nvSpPr>
        <p:spPr bwMode="auto">
          <a:xfrm>
            <a:off x="990600" y="1508125"/>
            <a:ext cx="7315200" cy="9159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marL="682625" indent="-682625" eaLnBrk="0" hangingPunct="0">
              <a:tabLst>
                <a:tab pos="914400" algn="l"/>
              </a:tabLst>
              <a:defRPr>
                <a:solidFill>
                  <a:schemeClr val="tx1"/>
                </a:solidFill>
                <a:latin typeface="Arial" charset="0"/>
                <a:ea typeface="ＭＳ Ｐゴシック" charset="0"/>
              </a:defRPr>
            </a:lvl1pPr>
            <a:lvl2pPr marL="796925" eaLnBrk="0" hangingPunct="0">
              <a:tabLst>
                <a:tab pos="914400" algn="l"/>
              </a:tabLst>
              <a:defRPr>
                <a:solidFill>
                  <a:schemeClr val="tx1"/>
                </a:solidFill>
                <a:latin typeface="Arial" charset="0"/>
                <a:ea typeface="ＭＳ Ｐゴシック" charset="0"/>
              </a:defRPr>
            </a:lvl2pPr>
            <a:lvl3pPr eaLnBrk="0" hangingPunct="0">
              <a:tabLst>
                <a:tab pos="914400" algn="l"/>
              </a:tabLst>
              <a:defRPr>
                <a:solidFill>
                  <a:schemeClr val="tx1"/>
                </a:solidFill>
                <a:latin typeface="Arial" charset="0"/>
                <a:ea typeface="ＭＳ Ｐゴシック" charset="0"/>
              </a:defRPr>
            </a:lvl3pPr>
            <a:lvl4pPr eaLnBrk="0" hangingPunct="0">
              <a:tabLst>
                <a:tab pos="914400" algn="l"/>
              </a:tabLst>
              <a:defRPr>
                <a:solidFill>
                  <a:schemeClr val="tx1"/>
                </a:solidFill>
                <a:latin typeface="Arial" charset="0"/>
                <a:ea typeface="ＭＳ Ｐゴシック" charset="0"/>
              </a:defRPr>
            </a:lvl4pPr>
            <a:lvl5pPr eaLnBrk="0" hangingPunct="0">
              <a:tabLst>
                <a:tab pos="914400" algn="l"/>
              </a:tabLst>
              <a:defRPr>
                <a:solidFill>
                  <a:schemeClr val="tx1"/>
                </a:solidFill>
                <a:latin typeface="Arial" charset="0"/>
                <a:ea typeface="ＭＳ Ｐゴシック" charset="0"/>
              </a:defRPr>
            </a:lvl5pPr>
            <a:lvl6pPr eaLnBrk="0" fontAlgn="base" hangingPunct="0">
              <a:spcBef>
                <a:spcPct val="0"/>
              </a:spcBef>
              <a:spcAft>
                <a:spcPct val="0"/>
              </a:spcAft>
              <a:tabLst>
                <a:tab pos="914400" algn="l"/>
              </a:tabLst>
              <a:defRPr>
                <a:solidFill>
                  <a:schemeClr val="tx1"/>
                </a:solidFill>
                <a:latin typeface="Arial" charset="0"/>
                <a:ea typeface="ＭＳ Ｐゴシック" charset="0"/>
              </a:defRPr>
            </a:lvl6pPr>
            <a:lvl7pPr eaLnBrk="0" fontAlgn="base" hangingPunct="0">
              <a:spcBef>
                <a:spcPct val="0"/>
              </a:spcBef>
              <a:spcAft>
                <a:spcPct val="0"/>
              </a:spcAft>
              <a:tabLst>
                <a:tab pos="914400" algn="l"/>
              </a:tabLst>
              <a:defRPr>
                <a:solidFill>
                  <a:schemeClr val="tx1"/>
                </a:solidFill>
                <a:latin typeface="Arial" charset="0"/>
                <a:ea typeface="ＭＳ Ｐゴシック" charset="0"/>
              </a:defRPr>
            </a:lvl7pPr>
            <a:lvl8pPr eaLnBrk="0" fontAlgn="base" hangingPunct="0">
              <a:spcBef>
                <a:spcPct val="0"/>
              </a:spcBef>
              <a:spcAft>
                <a:spcPct val="0"/>
              </a:spcAft>
              <a:tabLst>
                <a:tab pos="914400" algn="l"/>
              </a:tabLst>
              <a:defRPr>
                <a:solidFill>
                  <a:schemeClr val="tx1"/>
                </a:solidFill>
                <a:latin typeface="Arial" charset="0"/>
                <a:ea typeface="ＭＳ Ｐゴシック" charset="0"/>
              </a:defRPr>
            </a:lvl8pPr>
            <a:lvl9pPr eaLnBrk="0" fontAlgn="base" hangingPunct="0">
              <a:spcBef>
                <a:spcPct val="0"/>
              </a:spcBef>
              <a:spcAft>
                <a:spcPct val="0"/>
              </a:spcAft>
              <a:tabLst>
                <a:tab pos="914400" algn="l"/>
              </a:tabLst>
              <a:defRPr>
                <a:solidFill>
                  <a:schemeClr val="tx1"/>
                </a:solidFill>
                <a:latin typeface="Arial" charset="0"/>
                <a:ea typeface="ＭＳ Ｐゴシック" charset="0"/>
              </a:defRPr>
            </a:lvl9pPr>
          </a:lstStyle>
          <a:p>
            <a:pPr eaLnBrk="1" hangingPunct="1">
              <a:defRPr/>
            </a:pPr>
            <a:r>
              <a:rPr lang="en-US"/>
              <a:t>N 	=	number of particles per unit volume [# cm</a:t>
            </a:r>
            <a:r>
              <a:rPr lang="en-US" baseline="30000"/>
              <a:t>-3</a:t>
            </a:r>
            <a:r>
              <a:rPr lang="en-US"/>
              <a:t>]</a:t>
            </a:r>
          </a:p>
          <a:p>
            <a:pPr eaLnBrk="1" hangingPunct="1">
              <a:defRPr/>
            </a:pPr>
            <a:r>
              <a:rPr lang="en-US">
                <a:sym typeface="Symbol" charset="0"/>
              </a:rPr>
              <a:t>dN/dr 	=	number of particles per unit volume per unit radius with 	radius between r and r + dr [# cm</a:t>
            </a:r>
            <a:r>
              <a:rPr lang="en-US" baseline="30000">
                <a:sym typeface="Symbol" charset="0"/>
              </a:rPr>
              <a:t>-3</a:t>
            </a:r>
            <a:r>
              <a:rPr lang="en-US">
                <a:sym typeface="Symbol" charset="0"/>
              </a:rPr>
              <a:t> cm</a:t>
            </a:r>
            <a:r>
              <a:rPr lang="en-US" baseline="30000">
                <a:sym typeface="Symbol" charset="0"/>
              </a:rPr>
              <a:t>-1</a:t>
            </a:r>
            <a:r>
              <a:rPr lang="en-US">
                <a:sym typeface="Symbol" charset="0"/>
              </a:rPr>
              <a:t>]</a:t>
            </a:r>
            <a:endParaRPr lang="en-US" sz="2400">
              <a:latin typeface="Times New Roman"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5">
            <a:extLst>
              <a:ext uri="{FF2B5EF4-FFF2-40B4-BE49-F238E27FC236}">
                <a16:creationId xmlns:a16="http://schemas.microsoft.com/office/drawing/2014/main" id="{0CD789E4-FF67-634C-B8F7-35280746F2C9}"/>
              </a:ext>
            </a:extLst>
          </p:cNvPr>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a:latin typeface="Times New Roman" panose="02020603050405020304" pitchFamily="18" charset="0"/>
              </a:rPr>
              <a:t>Copyright © 2010  R.R. Dickerson</a:t>
            </a:r>
          </a:p>
        </p:txBody>
      </p:sp>
      <p:sp>
        <p:nvSpPr>
          <p:cNvPr id="148482" name="Rectangle 6">
            <a:extLst>
              <a:ext uri="{FF2B5EF4-FFF2-40B4-BE49-F238E27FC236}">
                <a16:creationId xmlns:a16="http://schemas.microsoft.com/office/drawing/2014/main" id="{843B857A-19E4-8747-963B-F4B8453C722C}"/>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DDD6735B-604C-3F40-A920-72411B7BFBC7}" type="slidenum">
              <a:rPr lang="en-US" altLang="en-US" sz="1400">
                <a:latin typeface="Times New Roman" panose="02020603050405020304" pitchFamily="18" charset="0"/>
              </a:rPr>
              <a:pPr eaLnBrk="1" hangingPunct="1"/>
              <a:t>16</a:t>
            </a:fld>
            <a:endParaRPr lang="en-US" altLang="en-US" sz="1400">
              <a:latin typeface="Times New Roman" panose="02020603050405020304" pitchFamily="18" charset="0"/>
            </a:endParaRPr>
          </a:p>
        </p:txBody>
      </p:sp>
      <p:sp>
        <p:nvSpPr>
          <p:cNvPr id="148483" name="Slide Number Placeholder 5">
            <a:extLst>
              <a:ext uri="{FF2B5EF4-FFF2-40B4-BE49-F238E27FC236}">
                <a16:creationId xmlns:a16="http://schemas.microsoft.com/office/drawing/2014/main" id="{4E02552C-8322-2444-B403-13BE152D8396}"/>
              </a:ext>
            </a:extLst>
          </p:cNvPr>
          <p:cNvSpPr txBox="1">
            <a:spLocks noGrp="1"/>
          </p:cNvSpPr>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B8172BE8-6FF0-D14A-A599-B5A0FAD21D0F}" type="slidenum">
              <a:rPr lang="en-US" altLang="en-US" sz="1400">
                <a:latin typeface="Times New Roman" panose="02020603050405020304" pitchFamily="18" charset="0"/>
              </a:rPr>
              <a:pPr algn="r" eaLnBrk="1" hangingPunct="1"/>
              <a:t>16</a:t>
            </a:fld>
            <a:endParaRPr lang="en-US" altLang="en-US" sz="1400">
              <a:latin typeface="Times New Roman" panose="02020603050405020304" pitchFamily="18" charset="0"/>
            </a:endParaRPr>
          </a:p>
        </p:txBody>
      </p:sp>
      <p:sp>
        <p:nvSpPr>
          <p:cNvPr id="148484" name="Rectangle 2">
            <a:extLst>
              <a:ext uri="{FF2B5EF4-FFF2-40B4-BE49-F238E27FC236}">
                <a16:creationId xmlns:a16="http://schemas.microsoft.com/office/drawing/2014/main" id="{841CA099-7208-314E-A952-035945F1832E}"/>
              </a:ext>
            </a:extLst>
          </p:cNvPr>
          <p:cNvSpPr>
            <a:spLocks noGrp="1" noChangeArrowheads="1"/>
          </p:cNvSpPr>
          <p:nvPr>
            <p:ph type="title"/>
          </p:nvPr>
        </p:nvSpPr>
        <p:spPr>
          <a:xfrm>
            <a:off x="457200" y="228600"/>
            <a:ext cx="8229600" cy="685800"/>
          </a:xfrm>
        </p:spPr>
        <p:txBody>
          <a:bodyPr/>
          <a:lstStyle/>
          <a:p>
            <a:pPr eaLnBrk="1" hangingPunct="1"/>
            <a:r>
              <a:rPr lang="en-US" altLang="en-US" sz="2700">
                <a:ea typeface="ＭＳ Ｐゴシック" panose="020B0600070205080204" pitchFamily="34" charset="-128"/>
              </a:rPr>
              <a:t>Climate forcing for atmospheric gases and aerosols IPCC</a:t>
            </a:r>
          </a:p>
        </p:txBody>
      </p:sp>
      <p:pic>
        <p:nvPicPr>
          <p:cNvPr id="148485" name="Picture 1" descr="ipcc_rad_forc_ar5.jpeg">
            <a:extLst>
              <a:ext uri="{FF2B5EF4-FFF2-40B4-BE49-F238E27FC236}">
                <a16:creationId xmlns:a16="http://schemas.microsoft.com/office/drawing/2014/main" id="{F628EDCE-93DA-B245-BA05-4E16550014A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62063" y="1066800"/>
            <a:ext cx="6662737" cy="559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onut 2">
            <a:extLst>
              <a:ext uri="{FF2B5EF4-FFF2-40B4-BE49-F238E27FC236}">
                <a16:creationId xmlns:a16="http://schemas.microsoft.com/office/drawing/2014/main" id="{EB5F5A36-876F-0B4C-8C14-DB26F29B902C}"/>
              </a:ext>
            </a:extLst>
          </p:cNvPr>
          <p:cNvSpPr>
            <a:spLocks/>
          </p:cNvSpPr>
          <p:nvPr/>
        </p:nvSpPr>
        <p:spPr bwMode="auto">
          <a:xfrm>
            <a:off x="2133600" y="3657600"/>
            <a:ext cx="4572000" cy="1066800"/>
          </a:xfrm>
          <a:custGeom>
            <a:avLst/>
            <a:gdLst>
              <a:gd name="T0" fmla="*/ 0 w 4572000"/>
              <a:gd name="T1" fmla="*/ 533400 h 1066800"/>
              <a:gd name="T2" fmla="*/ 2286000 w 4572000"/>
              <a:gd name="T3" fmla="*/ 0 h 1066800"/>
              <a:gd name="T4" fmla="*/ 4572000 w 4572000"/>
              <a:gd name="T5" fmla="*/ 533400 h 1066800"/>
              <a:gd name="T6" fmla="*/ 2286000 w 4572000"/>
              <a:gd name="T7" fmla="*/ 1066800 h 1066800"/>
              <a:gd name="T8" fmla="*/ 0 w 4572000"/>
              <a:gd name="T9" fmla="*/ 533400 h 1066800"/>
              <a:gd name="T10" fmla="*/ 0 w 4572000"/>
              <a:gd name="T11" fmla="*/ 533400 h 1066800"/>
              <a:gd name="T12" fmla="*/ 2286000 w 4572000"/>
              <a:gd name="T13" fmla="*/ 1066800 h 1066800"/>
              <a:gd name="T14" fmla="*/ 4572000 w 4572000"/>
              <a:gd name="T15" fmla="*/ 533400 h 1066800"/>
              <a:gd name="T16" fmla="*/ 2286000 w 4572000"/>
              <a:gd name="T17" fmla="*/ 0 h 1066800"/>
              <a:gd name="T18" fmla="*/ 0 w 4572000"/>
              <a:gd name="T19" fmla="*/ 533400 h 10668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572000" h="1066800">
                <a:moveTo>
                  <a:pt x="0" y="533400"/>
                </a:moveTo>
                <a:cubicBezTo>
                  <a:pt x="0" y="238811"/>
                  <a:pt x="1023477" y="0"/>
                  <a:pt x="2286000" y="0"/>
                </a:cubicBezTo>
                <a:cubicBezTo>
                  <a:pt x="3548523" y="0"/>
                  <a:pt x="4572000" y="238811"/>
                  <a:pt x="4572000" y="533400"/>
                </a:cubicBezTo>
                <a:cubicBezTo>
                  <a:pt x="4572000" y="827989"/>
                  <a:pt x="3548523" y="1066800"/>
                  <a:pt x="2286000" y="1066800"/>
                </a:cubicBezTo>
                <a:cubicBezTo>
                  <a:pt x="1023477" y="1066800"/>
                  <a:pt x="0" y="827989"/>
                  <a:pt x="0" y="533400"/>
                </a:cubicBezTo>
                <a:close/>
                <a:moveTo>
                  <a:pt x="0" y="533400"/>
                </a:moveTo>
                <a:cubicBezTo>
                  <a:pt x="0" y="827989"/>
                  <a:pt x="1023477" y="1066800"/>
                  <a:pt x="2286000" y="1066800"/>
                </a:cubicBezTo>
                <a:cubicBezTo>
                  <a:pt x="3548523" y="1066800"/>
                  <a:pt x="4572000" y="827989"/>
                  <a:pt x="4572000" y="533400"/>
                </a:cubicBezTo>
                <a:cubicBezTo>
                  <a:pt x="4572000" y="238811"/>
                  <a:pt x="3548523" y="0"/>
                  <a:pt x="2286000" y="0"/>
                </a:cubicBezTo>
                <a:cubicBezTo>
                  <a:pt x="1023477" y="0"/>
                  <a:pt x="0" y="238811"/>
                  <a:pt x="0" y="533400"/>
                </a:cubicBezTo>
                <a:close/>
              </a:path>
            </a:pathLst>
          </a:custGeom>
          <a:gradFill rotWithShape="1">
            <a:gsLst>
              <a:gs pos="0">
                <a:srgbClr val="00E9A6"/>
              </a:gs>
              <a:gs pos="20000">
                <a:srgbClr val="00E3A3"/>
              </a:gs>
              <a:gs pos="100000">
                <a:srgbClr val="00AD7B"/>
              </a:gs>
            </a:gsLst>
            <a:lin ang="5400000"/>
          </a:gradFill>
          <a:ln w="9525" cap="flat" cmpd="sng">
            <a:solidFill>
              <a:srgbClr val="00CC98"/>
            </a:solidFill>
            <a:prstDash val="solid"/>
            <a:round/>
            <a:headEnd/>
            <a:tailEnd/>
          </a:ln>
          <a:effectLst>
            <a:outerShdw blurRad="40000" dist="23000" dir="5400000" rotWithShape="0">
              <a:srgbClr val="000000">
                <a:alpha val="34999"/>
              </a:srgbClr>
            </a:outerShdw>
          </a:effectLst>
        </p:spPr>
        <p:txBody>
          <a:bodyPr anchor="ctr"/>
          <a:lstStyle/>
          <a:p>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5">
            <a:extLst>
              <a:ext uri="{FF2B5EF4-FFF2-40B4-BE49-F238E27FC236}">
                <a16:creationId xmlns:a16="http://schemas.microsoft.com/office/drawing/2014/main" id="{893C423E-0346-264C-816A-3B58F4FD21AB}"/>
              </a:ext>
            </a:extLst>
          </p:cNvPr>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a:latin typeface="Times New Roman" panose="02020603050405020304" pitchFamily="18" charset="0"/>
              </a:rPr>
              <a:t>Copyright © 2010  R.R. Dickerson</a:t>
            </a:r>
          </a:p>
        </p:txBody>
      </p:sp>
      <p:sp>
        <p:nvSpPr>
          <p:cNvPr id="150530" name="Rectangle 6">
            <a:extLst>
              <a:ext uri="{FF2B5EF4-FFF2-40B4-BE49-F238E27FC236}">
                <a16:creationId xmlns:a16="http://schemas.microsoft.com/office/drawing/2014/main" id="{FAAA87A5-F2CC-4A48-A9AB-2305E905365E}"/>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601B81C5-1C28-324D-B994-0D7569204172}" type="slidenum">
              <a:rPr lang="en-US" altLang="en-US" sz="1400">
                <a:latin typeface="Times New Roman" panose="02020603050405020304" pitchFamily="18" charset="0"/>
              </a:rPr>
              <a:pPr eaLnBrk="1" hangingPunct="1"/>
              <a:t>17</a:t>
            </a:fld>
            <a:endParaRPr lang="en-US" altLang="en-US" sz="1400">
              <a:latin typeface="Times New Roman" panose="02020603050405020304" pitchFamily="18" charset="0"/>
            </a:endParaRPr>
          </a:p>
        </p:txBody>
      </p:sp>
      <p:sp>
        <p:nvSpPr>
          <p:cNvPr id="150531" name="Slide Number Placeholder 6">
            <a:extLst>
              <a:ext uri="{FF2B5EF4-FFF2-40B4-BE49-F238E27FC236}">
                <a16:creationId xmlns:a16="http://schemas.microsoft.com/office/drawing/2014/main" id="{32E425EE-ECC6-4C45-B020-189A9BDD4E72}"/>
              </a:ext>
            </a:extLst>
          </p:cNvPr>
          <p:cNvSpPr txBox="1">
            <a:spLocks noGrp="1"/>
          </p:cNvSpPr>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C5F6504A-893F-C340-A6A0-4BBE1730861B}" type="slidenum">
              <a:rPr lang="en-US" altLang="en-US" sz="1400">
                <a:latin typeface="Times New Roman" panose="02020603050405020304" pitchFamily="18" charset="0"/>
              </a:rPr>
              <a:pPr algn="r" eaLnBrk="1" hangingPunct="1"/>
              <a:t>17</a:t>
            </a:fld>
            <a:endParaRPr lang="en-US" altLang="en-US" sz="1400">
              <a:latin typeface="Times New Roman" panose="02020603050405020304" pitchFamily="18" charset="0"/>
            </a:endParaRPr>
          </a:p>
        </p:txBody>
      </p:sp>
      <p:sp>
        <p:nvSpPr>
          <p:cNvPr id="150532" name="Rectangle 2">
            <a:extLst>
              <a:ext uri="{FF2B5EF4-FFF2-40B4-BE49-F238E27FC236}">
                <a16:creationId xmlns:a16="http://schemas.microsoft.com/office/drawing/2014/main" id="{F0F38119-B3A8-C04D-921D-9CF53A58E625}"/>
              </a:ext>
            </a:extLst>
          </p:cNvPr>
          <p:cNvSpPr>
            <a:spLocks noGrp="1" noChangeArrowheads="1"/>
          </p:cNvSpPr>
          <p:nvPr>
            <p:ph type="title"/>
          </p:nvPr>
        </p:nvSpPr>
        <p:spPr>
          <a:xfrm>
            <a:off x="838200" y="228600"/>
            <a:ext cx="7772400" cy="609600"/>
          </a:xfrm>
        </p:spPr>
        <p:txBody>
          <a:bodyPr/>
          <a:lstStyle/>
          <a:p>
            <a:pPr eaLnBrk="1" hangingPunct="1"/>
            <a:r>
              <a:rPr lang="en-US" altLang="en-US" sz="3200">
                <a:ea typeface="ＭＳ Ｐゴシック" panose="020B0600070205080204" pitchFamily="34" charset="-128"/>
              </a:rPr>
              <a:t>Radiation and fine particles</a:t>
            </a:r>
          </a:p>
        </p:txBody>
      </p:sp>
      <p:pic>
        <p:nvPicPr>
          <p:cNvPr id="150533" name="Picture 3" descr="aero_radiat">
            <a:extLst>
              <a:ext uri="{FF2B5EF4-FFF2-40B4-BE49-F238E27FC236}">
                <a16:creationId xmlns:a16="http://schemas.microsoft.com/office/drawing/2014/main" id="{1C7CCA11-43D7-8E40-8903-360879FD0B42}"/>
              </a:ext>
            </a:extLst>
          </p:cNvPr>
          <p:cNvPicPr>
            <a:picLocks noGrp="1" noChangeAspect="1" noChangeArrowheads="1"/>
          </p:cNvPicPr>
          <p:nvPr>
            <p:ph type="clipArt" sz="half" idx="1"/>
          </p:nvPr>
        </p:nvPicPr>
        <p:blipFill>
          <a:blip r:embed="rId3">
            <a:extLst>
              <a:ext uri="{28A0092B-C50C-407E-A947-70E740481C1C}">
                <a14:useLocalDpi xmlns:a14="http://schemas.microsoft.com/office/drawing/2010/main" val="0"/>
              </a:ext>
            </a:extLst>
          </a:blip>
          <a:srcRect/>
          <a:stretch>
            <a:fillRect/>
          </a:stretch>
        </p:blipFill>
        <p:spPr>
          <a:xfrm>
            <a:off x="609600" y="849313"/>
            <a:ext cx="8001000" cy="6184900"/>
          </a:xfr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5">
            <a:extLst>
              <a:ext uri="{FF2B5EF4-FFF2-40B4-BE49-F238E27FC236}">
                <a16:creationId xmlns:a16="http://schemas.microsoft.com/office/drawing/2014/main" id="{87701457-D645-2448-AA42-010A991E676C}"/>
              </a:ext>
            </a:extLst>
          </p:cNvPr>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a:latin typeface="Times New Roman" panose="02020603050405020304" pitchFamily="18" charset="0"/>
              </a:rPr>
              <a:t>Copyright © 2010  R.R. Dickerson</a:t>
            </a:r>
          </a:p>
        </p:txBody>
      </p:sp>
      <p:sp>
        <p:nvSpPr>
          <p:cNvPr id="152578" name="Rectangle 6">
            <a:extLst>
              <a:ext uri="{FF2B5EF4-FFF2-40B4-BE49-F238E27FC236}">
                <a16:creationId xmlns:a16="http://schemas.microsoft.com/office/drawing/2014/main" id="{84120636-7F39-3542-95F2-565B55D2167B}"/>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2CDD36FA-177B-7B40-921E-94A93BB9544B}" type="slidenum">
              <a:rPr lang="en-US" altLang="en-US" sz="1400">
                <a:latin typeface="Times New Roman" panose="02020603050405020304" pitchFamily="18" charset="0"/>
              </a:rPr>
              <a:pPr eaLnBrk="1" hangingPunct="1"/>
              <a:t>18</a:t>
            </a:fld>
            <a:endParaRPr lang="en-US" altLang="en-US" sz="1400">
              <a:latin typeface="Times New Roman" panose="02020603050405020304" pitchFamily="18" charset="0"/>
            </a:endParaRPr>
          </a:p>
        </p:txBody>
      </p:sp>
      <p:sp>
        <p:nvSpPr>
          <p:cNvPr id="152579" name="Slide Number Placeholder 5">
            <a:extLst>
              <a:ext uri="{FF2B5EF4-FFF2-40B4-BE49-F238E27FC236}">
                <a16:creationId xmlns:a16="http://schemas.microsoft.com/office/drawing/2014/main" id="{7A1A7DA6-C1CA-BC4E-A0ED-C51F698C8FB8}"/>
              </a:ext>
            </a:extLst>
          </p:cNvPr>
          <p:cNvSpPr txBox="1">
            <a:spLocks noGrp="1"/>
          </p:cNvSpPr>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D2856762-1252-2946-BC6A-D6955FA9BEBF}" type="slidenum">
              <a:rPr lang="en-US" altLang="en-US" sz="1400">
                <a:latin typeface="Times New Roman" panose="02020603050405020304" pitchFamily="18" charset="0"/>
              </a:rPr>
              <a:pPr algn="r" eaLnBrk="1" hangingPunct="1"/>
              <a:t>18</a:t>
            </a:fld>
            <a:endParaRPr lang="en-US" altLang="en-US" sz="1400">
              <a:latin typeface="Times New Roman" panose="02020603050405020304" pitchFamily="18" charset="0"/>
            </a:endParaRPr>
          </a:p>
        </p:txBody>
      </p:sp>
      <p:sp>
        <p:nvSpPr>
          <p:cNvPr id="215042" name="Rectangle 2">
            <a:extLst>
              <a:ext uri="{FF2B5EF4-FFF2-40B4-BE49-F238E27FC236}">
                <a16:creationId xmlns:a16="http://schemas.microsoft.com/office/drawing/2014/main" id="{EBA5134E-CA66-0F42-8785-FD3A91E55B1F}"/>
              </a:ext>
            </a:extLst>
          </p:cNvPr>
          <p:cNvSpPr>
            <a:spLocks noGrp="1" noChangeArrowheads="1"/>
          </p:cNvSpPr>
          <p:nvPr>
            <p:ph type="title"/>
          </p:nvPr>
        </p:nvSpPr>
        <p:spPr>
          <a:xfrm>
            <a:off x="685800" y="152400"/>
            <a:ext cx="7772400" cy="838200"/>
          </a:xfrm>
        </p:spPr>
        <p:txBody>
          <a:bodyPr/>
          <a:lstStyle/>
          <a:p>
            <a:pPr eaLnBrk="1" hangingPunct="1"/>
            <a:r>
              <a:rPr lang="en-US" altLang="en-US" b="1">
                <a:solidFill>
                  <a:srgbClr val="CC0066"/>
                </a:solidFill>
                <a:effectLst>
                  <a:outerShdw blurRad="38100" dist="38100" dir="2700000" algn="tl">
                    <a:srgbClr val="C0C0C0"/>
                  </a:outerShdw>
                </a:effectLst>
                <a:ea typeface="ＭＳ Ｐゴシック" panose="020B0600070205080204" pitchFamily="34" charset="-128"/>
              </a:rPr>
              <a:t>Optical Properties &amp; Visibility</a:t>
            </a:r>
          </a:p>
        </p:txBody>
      </p:sp>
      <p:sp>
        <p:nvSpPr>
          <p:cNvPr id="152581" name="Rectangle 3">
            <a:extLst>
              <a:ext uri="{FF2B5EF4-FFF2-40B4-BE49-F238E27FC236}">
                <a16:creationId xmlns:a16="http://schemas.microsoft.com/office/drawing/2014/main" id="{A09C9F85-40F4-604A-B745-1CD5A7D91C5D}"/>
              </a:ext>
            </a:extLst>
          </p:cNvPr>
          <p:cNvSpPr>
            <a:spLocks noGrp="1" noChangeArrowheads="1"/>
          </p:cNvSpPr>
          <p:nvPr>
            <p:ph type="body" idx="1"/>
          </p:nvPr>
        </p:nvSpPr>
        <p:spPr>
          <a:xfrm>
            <a:off x="381000" y="1143000"/>
            <a:ext cx="8763000" cy="5257800"/>
          </a:xfrm>
        </p:spPr>
        <p:txBody>
          <a:bodyPr/>
          <a:lstStyle/>
          <a:p>
            <a:pPr eaLnBrk="1" hangingPunct="1">
              <a:lnSpc>
                <a:spcPct val="90000"/>
              </a:lnSpc>
              <a:buFontTx/>
              <a:buNone/>
            </a:pPr>
            <a:r>
              <a:rPr lang="en-US" altLang="en-US">
                <a:ea typeface="ＭＳ Ｐゴシック" panose="020B0600070205080204" pitchFamily="34" charset="-128"/>
              </a:rPr>
              <a:t>Change in intensity of light reflecting off an object</a:t>
            </a:r>
          </a:p>
          <a:p>
            <a:pPr eaLnBrk="1" hangingPunct="1">
              <a:lnSpc>
                <a:spcPct val="90000"/>
              </a:lnSpc>
              <a:buFontTx/>
              <a:buNone/>
            </a:pPr>
            <a:endParaRPr lang="en-US" altLang="en-US">
              <a:ea typeface="ＭＳ Ｐゴシック" panose="020B0600070205080204" pitchFamily="34" charset="-128"/>
            </a:endParaRPr>
          </a:p>
          <a:p>
            <a:pPr eaLnBrk="1" hangingPunct="1">
              <a:lnSpc>
                <a:spcPct val="90000"/>
              </a:lnSpc>
              <a:buFontTx/>
              <a:buNone/>
            </a:pPr>
            <a:r>
              <a:rPr lang="en-US" altLang="en-US">
                <a:ea typeface="ＭＳ Ｐゴシック" panose="020B0600070205080204" pitchFamily="34" charset="-128"/>
              </a:rPr>
              <a:t>				</a:t>
            </a:r>
            <a:r>
              <a:rPr lang="en-US" altLang="en-US">
                <a:solidFill>
                  <a:srgbClr val="0000FF"/>
                </a:solidFill>
                <a:latin typeface="WP Greek Century" pitchFamily="2" charset="2"/>
                <a:ea typeface="ＭＳ Ｐゴシック" panose="020B0600070205080204" pitchFamily="34" charset="-128"/>
                <a:sym typeface="Symbol" pitchFamily="2" charset="2"/>
              </a:rPr>
              <a:t></a:t>
            </a:r>
            <a:r>
              <a:rPr lang="en-US" altLang="en-US">
                <a:solidFill>
                  <a:srgbClr val="0000FF"/>
                </a:solidFill>
                <a:ea typeface="ＭＳ Ｐゴシック" panose="020B0600070205080204" pitchFamily="34" charset="-128"/>
              </a:rPr>
              <a:t>I / I = exp(‑b</a:t>
            </a:r>
            <a:r>
              <a:rPr lang="en-US" altLang="en-US" baseline="-25000">
                <a:solidFill>
                  <a:srgbClr val="0000FF"/>
                </a:solidFill>
                <a:ea typeface="ＭＳ Ｐゴシック" panose="020B0600070205080204" pitchFamily="34" charset="-128"/>
              </a:rPr>
              <a:t>ext</a:t>
            </a:r>
            <a:r>
              <a:rPr lang="en-US" altLang="en-US">
                <a:solidFill>
                  <a:srgbClr val="0000FF"/>
                </a:solidFill>
                <a:ea typeface="ＭＳ Ｐゴシック" panose="020B0600070205080204" pitchFamily="34" charset="-128"/>
              </a:rPr>
              <a:t> </a:t>
            </a:r>
            <a:r>
              <a:rPr lang="en-US" altLang="en-US">
                <a:solidFill>
                  <a:srgbClr val="0000FF"/>
                </a:solidFill>
                <a:latin typeface="WP Greek Century" pitchFamily="2" charset="2"/>
                <a:ea typeface="ＭＳ Ｐゴシック" panose="020B0600070205080204" pitchFamily="34" charset="-128"/>
                <a:sym typeface="Symbol" pitchFamily="2" charset="2"/>
              </a:rPr>
              <a:t></a:t>
            </a:r>
            <a:r>
              <a:rPr lang="en-US" altLang="en-US">
                <a:solidFill>
                  <a:srgbClr val="0000FF"/>
                </a:solidFill>
                <a:ea typeface="ＭＳ Ｐゴシック" panose="020B0600070205080204" pitchFamily="34" charset="-128"/>
              </a:rPr>
              <a:t>X)</a:t>
            </a:r>
          </a:p>
          <a:p>
            <a:pPr eaLnBrk="1" hangingPunct="1">
              <a:lnSpc>
                <a:spcPct val="90000"/>
              </a:lnSpc>
              <a:buFontTx/>
              <a:buNone/>
            </a:pPr>
            <a:r>
              <a:rPr lang="en-US" altLang="en-US">
                <a:ea typeface="ＭＳ Ｐゴシック" panose="020B0600070205080204" pitchFamily="34" charset="-128"/>
              </a:rPr>
              <a:t>where:	 </a:t>
            </a:r>
            <a:r>
              <a:rPr lang="en-US" altLang="en-US">
                <a:solidFill>
                  <a:srgbClr val="0000FF"/>
                </a:solidFill>
                <a:ea typeface="ＭＳ Ｐゴシック" panose="020B0600070205080204" pitchFamily="34" charset="-128"/>
              </a:rPr>
              <a:t>I</a:t>
            </a:r>
            <a:r>
              <a:rPr lang="en-US" altLang="en-US">
                <a:ea typeface="ＭＳ Ｐゴシック" panose="020B0600070205080204" pitchFamily="34" charset="-128"/>
              </a:rPr>
              <a:t> 	= incident intensity of light</a:t>
            </a:r>
          </a:p>
          <a:p>
            <a:pPr eaLnBrk="1" hangingPunct="1">
              <a:lnSpc>
                <a:spcPct val="90000"/>
              </a:lnSpc>
              <a:buFontTx/>
              <a:buNone/>
            </a:pPr>
            <a:r>
              <a:rPr lang="en-US" altLang="en-US">
                <a:ea typeface="ＭＳ Ｐゴシック" panose="020B0600070205080204" pitchFamily="34" charset="-128"/>
              </a:rPr>
              <a:t>			</a:t>
            </a:r>
            <a:r>
              <a:rPr lang="en-US" altLang="en-US">
                <a:solidFill>
                  <a:srgbClr val="0000FF"/>
                </a:solidFill>
                <a:latin typeface="WP Greek Century" pitchFamily="2" charset="2"/>
                <a:ea typeface="ＭＳ Ｐゴシック" panose="020B0600070205080204" pitchFamily="34" charset="-128"/>
                <a:sym typeface="Symbol" pitchFamily="2" charset="2"/>
              </a:rPr>
              <a:t></a:t>
            </a:r>
            <a:r>
              <a:rPr lang="en-US" altLang="en-US">
                <a:solidFill>
                  <a:srgbClr val="0000FF"/>
                </a:solidFill>
                <a:ea typeface="ＭＳ Ｐゴシック" panose="020B0600070205080204" pitchFamily="34" charset="-128"/>
              </a:rPr>
              <a:t>I</a:t>
            </a:r>
            <a:r>
              <a:rPr lang="en-US" altLang="en-US">
                <a:ea typeface="ＭＳ Ｐゴシック" panose="020B0600070205080204" pitchFamily="34" charset="-128"/>
              </a:rPr>
              <a:t> 	= change in intensity of light</a:t>
            </a:r>
          </a:p>
          <a:p>
            <a:pPr eaLnBrk="1" hangingPunct="1">
              <a:lnSpc>
                <a:spcPct val="90000"/>
              </a:lnSpc>
              <a:buFontTx/>
              <a:buNone/>
            </a:pPr>
            <a:r>
              <a:rPr lang="en-US" altLang="en-US">
                <a:ea typeface="ＭＳ Ｐゴシック" panose="020B0600070205080204" pitchFamily="34" charset="-128"/>
              </a:rPr>
              <a:t>			</a:t>
            </a:r>
            <a:r>
              <a:rPr lang="en-US" altLang="en-US">
                <a:solidFill>
                  <a:srgbClr val="0000FF"/>
                </a:solidFill>
                <a:ea typeface="ＭＳ Ｐゴシック" panose="020B0600070205080204" pitchFamily="34" charset="-128"/>
              </a:rPr>
              <a:t>b</a:t>
            </a:r>
            <a:r>
              <a:rPr lang="en-US" altLang="en-US" baseline="-25000">
                <a:solidFill>
                  <a:srgbClr val="0000FF"/>
                </a:solidFill>
                <a:ea typeface="ＭＳ Ｐゴシック" panose="020B0600070205080204" pitchFamily="34" charset="-128"/>
              </a:rPr>
              <a:t>ext</a:t>
            </a:r>
            <a:r>
              <a:rPr lang="en-US" altLang="en-US" baseline="-25000">
                <a:ea typeface="ＭＳ Ｐゴシック" panose="020B0600070205080204" pitchFamily="34" charset="-128"/>
              </a:rPr>
              <a:t>	</a:t>
            </a:r>
            <a:r>
              <a:rPr lang="en-US" altLang="en-US">
                <a:ea typeface="ＭＳ Ｐゴシック" panose="020B0600070205080204" pitchFamily="34" charset="-128"/>
              </a:rPr>
              <a:t>= extinction coefficient </a:t>
            </a:r>
            <a:r>
              <a:rPr lang="en-US" altLang="en-US" i="1">
                <a:ea typeface="ＭＳ Ｐゴシック" panose="020B0600070205080204" pitchFamily="34" charset="-128"/>
              </a:rPr>
              <a:t>(m</a:t>
            </a:r>
            <a:r>
              <a:rPr lang="en-US" altLang="en-US" i="1" baseline="30000">
                <a:ea typeface="ＭＳ Ｐゴシック" panose="020B0600070205080204" pitchFamily="34" charset="-128"/>
              </a:rPr>
              <a:t>‑1</a:t>
            </a:r>
            <a:r>
              <a:rPr lang="en-US" altLang="en-US" i="1">
                <a:ea typeface="ＭＳ Ｐゴシック" panose="020B0600070205080204" pitchFamily="34" charset="-128"/>
              </a:rPr>
              <a:t>)</a:t>
            </a:r>
          </a:p>
          <a:p>
            <a:pPr eaLnBrk="1" hangingPunct="1">
              <a:lnSpc>
                <a:spcPct val="90000"/>
              </a:lnSpc>
              <a:buFontTx/>
              <a:buNone/>
            </a:pPr>
            <a:r>
              <a:rPr lang="en-US" altLang="en-US">
                <a:solidFill>
                  <a:srgbClr val="0000FF"/>
                </a:solidFill>
                <a:latin typeface="WP Greek Century" pitchFamily="2" charset="2"/>
                <a:ea typeface="ＭＳ Ｐゴシック" panose="020B0600070205080204" pitchFamily="34" charset="-128"/>
                <a:sym typeface="Symbol" pitchFamily="2" charset="2"/>
              </a:rPr>
              <a:t>			</a:t>
            </a:r>
            <a:r>
              <a:rPr lang="en-US" altLang="en-US">
                <a:solidFill>
                  <a:srgbClr val="0000FF"/>
                </a:solidFill>
                <a:ea typeface="ＭＳ Ｐゴシック" panose="020B0600070205080204" pitchFamily="34" charset="-128"/>
              </a:rPr>
              <a:t>X</a:t>
            </a:r>
            <a:r>
              <a:rPr lang="en-US" altLang="en-US">
                <a:ea typeface="ＭＳ Ｐゴシック" panose="020B0600070205080204" pitchFamily="34" charset="-128"/>
              </a:rPr>
              <a:t> 	= distance </a:t>
            </a:r>
            <a:r>
              <a:rPr lang="en-US" altLang="en-US" i="1">
                <a:ea typeface="ＭＳ Ｐゴシック" panose="020B0600070205080204" pitchFamily="34" charset="-128"/>
              </a:rPr>
              <a:t>(m)</a:t>
            </a:r>
          </a:p>
          <a:p>
            <a:pPr eaLnBrk="1" hangingPunct="1">
              <a:lnSpc>
                <a:spcPct val="90000"/>
              </a:lnSpc>
              <a:buFont typeface="WP Greek Century" pitchFamily="2" charset="2"/>
              <a:buNone/>
            </a:pPr>
            <a:endParaRPr lang="en-US" altLang="en-US" i="1">
              <a:ea typeface="ＭＳ Ｐゴシック" panose="020B0600070205080204" pitchFamily="34" charset="-128"/>
            </a:endParaRPr>
          </a:p>
          <a:p>
            <a:pPr eaLnBrk="1" hangingPunct="1">
              <a:lnSpc>
                <a:spcPct val="90000"/>
              </a:lnSpc>
              <a:buFont typeface="WP Greek Century" pitchFamily="2" charset="2"/>
              <a:buNone/>
            </a:pPr>
            <a:r>
              <a:rPr lang="en-US" altLang="en-US" i="1">
                <a:ea typeface="ＭＳ Ｐゴシック" panose="020B0600070205080204" pitchFamily="34" charset="-128"/>
              </a:rPr>
              <a:t>  AOD (</a:t>
            </a:r>
            <a:r>
              <a:rPr lang="en-US" altLang="en-US" i="1">
                <a:latin typeface="Symbol" pitchFamily="2" charset="2"/>
                <a:ea typeface="ＭＳ Ｐゴシック" panose="020B0600070205080204" pitchFamily="34" charset="-128"/>
              </a:rPr>
              <a:t>t</a:t>
            </a:r>
            <a:r>
              <a:rPr lang="en-US" altLang="en-US" i="1">
                <a:ea typeface="ＭＳ Ｐゴシック" panose="020B0600070205080204" pitchFamily="34" charset="-128"/>
              </a:rPr>
              <a:t>) = </a:t>
            </a:r>
            <a:r>
              <a:rPr lang="en-US" altLang="en-US" sz="4000" i="1">
                <a:ea typeface="ＭＳ Ｐゴシック" panose="020B0600070205080204" pitchFamily="34" charset="-128"/>
              </a:rPr>
              <a:t>∫ </a:t>
            </a:r>
            <a:r>
              <a:rPr lang="en-US" altLang="en-US" i="1">
                <a:ea typeface="ＭＳ Ｐゴシック" panose="020B0600070205080204" pitchFamily="34" charset="-128"/>
              </a:rPr>
              <a:t>b</a:t>
            </a:r>
            <a:r>
              <a:rPr lang="en-US" altLang="en-US" i="1" baseline="-25000">
                <a:ea typeface="ＭＳ Ｐゴシック" panose="020B0600070205080204" pitchFamily="34" charset="-128"/>
              </a:rPr>
              <a:t>ext</a:t>
            </a:r>
            <a:r>
              <a:rPr lang="en-US" altLang="en-US" i="1">
                <a:ea typeface="ＭＳ Ｐゴシック" panose="020B0600070205080204" pitchFamily="34" charset="-128"/>
              </a:rPr>
              <a:t>(Z) dZ</a:t>
            </a:r>
            <a:endParaRPr lang="en-US" altLang="en-US" sz="4000" i="1">
              <a:ea typeface="ＭＳ Ｐゴシック" panose="020B0600070205080204" pitchFamily="34" charset="-128"/>
            </a:endParaRPr>
          </a:p>
          <a:p>
            <a:pPr eaLnBrk="1" hangingPunct="1">
              <a:lnSpc>
                <a:spcPct val="90000"/>
              </a:lnSpc>
              <a:buFont typeface="WP Greek Century" pitchFamily="2" charset="2"/>
              <a:buNone/>
            </a:pPr>
            <a:endParaRPr lang="en-US" altLang="en-US" i="1">
              <a:ea typeface="ＭＳ Ｐゴシック" panose="020B0600070205080204" pitchFamily="34" charset="-128"/>
            </a:endParaRPr>
          </a:p>
        </p:txBody>
      </p:sp>
    </p:spTree>
  </p:cSld>
  <p:clrMapOvr>
    <a:masterClrMapping/>
  </p:clrMapOvr>
  <p:transition>
    <p:dissolv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5">
            <a:extLst>
              <a:ext uri="{FF2B5EF4-FFF2-40B4-BE49-F238E27FC236}">
                <a16:creationId xmlns:a16="http://schemas.microsoft.com/office/drawing/2014/main" id="{1165E62B-BCD1-7D41-AB10-F14CF8F012C4}"/>
              </a:ext>
            </a:extLst>
          </p:cNvPr>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a:latin typeface="Times New Roman" panose="02020603050405020304" pitchFamily="18" charset="0"/>
              </a:rPr>
              <a:t>Copyright © 2010  R.R. Dickerson</a:t>
            </a:r>
          </a:p>
        </p:txBody>
      </p:sp>
      <p:sp>
        <p:nvSpPr>
          <p:cNvPr id="154626" name="Rectangle 6">
            <a:extLst>
              <a:ext uri="{FF2B5EF4-FFF2-40B4-BE49-F238E27FC236}">
                <a16:creationId xmlns:a16="http://schemas.microsoft.com/office/drawing/2014/main" id="{1F9272DF-1D51-9D41-A516-405AC4045ED6}"/>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22D55A51-431C-674D-B5A4-6649684D105D}" type="slidenum">
              <a:rPr lang="en-US" altLang="en-US" sz="1400">
                <a:latin typeface="Times New Roman" panose="02020603050405020304" pitchFamily="18" charset="0"/>
              </a:rPr>
              <a:pPr eaLnBrk="1" hangingPunct="1"/>
              <a:t>19</a:t>
            </a:fld>
            <a:endParaRPr lang="en-US" altLang="en-US" sz="1400">
              <a:latin typeface="Times New Roman" panose="02020603050405020304" pitchFamily="18" charset="0"/>
            </a:endParaRPr>
          </a:p>
        </p:txBody>
      </p:sp>
      <p:sp>
        <p:nvSpPr>
          <p:cNvPr id="154627" name="Slide Number Placeholder 5">
            <a:extLst>
              <a:ext uri="{FF2B5EF4-FFF2-40B4-BE49-F238E27FC236}">
                <a16:creationId xmlns:a16="http://schemas.microsoft.com/office/drawing/2014/main" id="{CA530548-E531-7F4E-AD2B-1590321F61C4}"/>
              </a:ext>
            </a:extLst>
          </p:cNvPr>
          <p:cNvSpPr txBox="1">
            <a:spLocks noGrp="1"/>
          </p:cNvSpPr>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5B8A6DDE-7DA7-2140-A916-11EECF983679}" type="slidenum">
              <a:rPr lang="en-US" altLang="en-US" sz="1400">
                <a:latin typeface="Times New Roman" panose="02020603050405020304" pitchFamily="18" charset="0"/>
              </a:rPr>
              <a:pPr algn="r" eaLnBrk="1" hangingPunct="1"/>
              <a:t>19</a:t>
            </a:fld>
            <a:endParaRPr lang="en-US" altLang="en-US" sz="1400">
              <a:latin typeface="Times New Roman" panose="02020603050405020304" pitchFamily="18" charset="0"/>
            </a:endParaRPr>
          </a:p>
        </p:txBody>
      </p:sp>
      <p:sp>
        <p:nvSpPr>
          <p:cNvPr id="216066" name="Rectangle 2">
            <a:extLst>
              <a:ext uri="{FF2B5EF4-FFF2-40B4-BE49-F238E27FC236}">
                <a16:creationId xmlns:a16="http://schemas.microsoft.com/office/drawing/2014/main" id="{5E226B9A-904B-8D45-8161-5D346F8CD75D}"/>
              </a:ext>
            </a:extLst>
          </p:cNvPr>
          <p:cNvSpPr>
            <a:spLocks noGrp="1" noChangeArrowheads="1"/>
          </p:cNvSpPr>
          <p:nvPr>
            <p:ph type="title"/>
          </p:nvPr>
        </p:nvSpPr>
        <p:spPr>
          <a:xfrm>
            <a:off x="685800" y="304800"/>
            <a:ext cx="7772400" cy="762000"/>
          </a:xfrm>
        </p:spPr>
        <p:txBody>
          <a:bodyPr/>
          <a:lstStyle/>
          <a:p>
            <a:pPr eaLnBrk="1" hangingPunct="1"/>
            <a:r>
              <a:rPr lang="en-US" altLang="en-US" b="1">
                <a:solidFill>
                  <a:srgbClr val="CC0066"/>
                </a:solidFill>
                <a:effectLst>
                  <a:outerShdw blurRad="38100" dist="38100" dir="2700000" algn="tl">
                    <a:srgbClr val="C0C0C0"/>
                  </a:outerShdw>
                </a:effectLst>
                <a:ea typeface="ＭＳ Ｐゴシック" panose="020B0600070205080204" pitchFamily="34" charset="-128"/>
              </a:rPr>
              <a:t>Extinction Coefficient, b</a:t>
            </a:r>
            <a:r>
              <a:rPr lang="en-US" altLang="en-US" b="1" baseline="-25000">
                <a:solidFill>
                  <a:srgbClr val="CC0066"/>
                </a:solidFill>
                <a:effectLst>
                  <a:outerShdw blurRad="38100" dist="38100" dir="2700000" algn="tl">
                    <a:srgbClr val="C0C0C0"/>
                  </a:outerShdw>
                </a:effectLst>
                <a:ea typeface="ＭＳ Ｐゴシック" panose="020B0600070205080204" pitchFamily="34" charset="-128"/>
              </a:rPr>
              <a:t>ext</a:t>
            </a:r>
          </a:p>
        </p:txBody>
      </p:sp>
      <p:sp>
        <p:nvSpPr>
          <p:cNvPr id="154629" name="Rectangle 3">
            <a:extLst>
              <a:ext uri="{FF2B5EF4-FFF2-40B4-BE49-F238E27FC236}">
                <a16:creationId xmlns:a16="http://schemas.microsoft.com/office/drawing/2014/main" id="{BC5EF074-3159-4D46-AE74-2F3BC2B8512B}"/>
              </a:ext>
            </a:extLst>
          </p:cNvPr>
          <p:cNvSpPr>
            <a:spLocks noGrp="1" noChangeArrowheads="1"/>
          </p:cNvSpPr>
          <p:nvPr>
            <p:ph type="body" idx="1"/>
          </p:nvPr>
        </p:nvSpPr>
        <p:spPr>
          <a:xfrm>
            <a:off x="685800" y="1143000"/>
            <a:ext cx="8153400" cy="4953000"/>
          </a:xfrm>
        </p:spPr>
        <p:txBody>
          <a:bodyPr/>
          <a:lstStyle/>
          <a:p>
            <a:pPr eaLnBrk="1" hangingPunct="1">
              <a:buFontTx/>
              <a:buNone/>
            </a:pPr>
            <a:r>
              <a:rPr lang="en-US" altLang="en-US" sz="2800" b="1" dirty="0">
                <a:solidFill>
                  <a:srgbClr val="0000FF"/>
                </a:solidFill>
                <a:ea typeface="ＭＳ Ｐゴシック" panose="020B0600070205080204" pitchFamily="34" charset="-128"/>
              </a:rPr>
              <a:t>Sum of </a:t>
            </a:r>
            <a:r>
              <a:rPr lang="en-US" altLang="en-US" sz="2800" b="1" i="1" dirty="0">
                <a:solidFill>
                  <a:srgbClr val="FF0000"/>
                </a:solidFill>
                <a:ea typeface="ＭＳ Ｐゴシック" panose="020B0600070205080204" pitchFamily="34" charset="-128"/>
              </a:rPr>
              <a:t>scattering</a:t>
            </a:r>
            <a:r>
              <a:rPr lang="en-US" altLang="en-US" sz="2800" b="1" dirty="0">
                <a:solidFill>
                  <a:srgbClr val="0000FF"/>
                </a:solidFill>
                <a:ea typeface="ＭＳ Ｐゴシック" panose="020B0600070205080204" pitchFamily="34" charset="-128"/>
              </a:rPr>
              <a:t> and </a:t>
            </a:r>
            <a:r>
              <a:rPr lang="en-US" altLang="en-US" sz="2800" b="1" i="1" dirty="0">
                <a:solidFill>
                  <a:srgbClr val="FF0000"/>
                </a:solidFill>
                <a:ea typeface="ＭＳ Ｐゴシック" panose="020B0600070205080204" pitchFamily="34" charset="-128"/>
              </a:rPr>
              <a:t>absorption</a:t>
            </a:r>
            <a:r>
              <a:rPr lang="en-US" altLang="en-US" sz="2800" b="1" dirty="0">
                <a:solidFill>
                  <a:srgbClr val="0000FF"/>
                </a:solidFill>
                <a:ea typeface="ＭＳ Ｐゴシック" panose="020B0600070205080204" pitchFamily="34" charset="-128"/>
              </a:rPr>
              <a:t> coefficients:</a:t>
            </a:r>
          </a:p>
          <a:p>
            <a:pPr algn="ctr" eaLnBrk="1" hangingPunct="1">
              <a:buFontTx/>
              <a:buNone/>
            </a:pPr>
            <a:r>
              <a:rPr lang="en-US" altLang="en-US" sz="2800" b="1" dirty="0" err="1">
                <a:ea typeface="ＭＳ Ｐゴシック" panose="020B0600070205080204" pitchFamily="34" charset="-128"/>
              </a:rPr>
              <a:t>b</a:t>
            </a:r>
            <a:r>
              <a:rPr lang="en-US" altLang="en-US" sz="2800" b="1" baseline="-25000" dirty="0" err="1">
                <a:ea typeface="ＭＳ Ｐゴシック" panose="020B0600070205080204" pitchFamily="34" charset="-128"/>
              </a:rPr>
              <a:t>ext</a:t>
            </a:r>
            <a:r>
              <a:rPr lang="en-US" altLang="en-US" sz="2800" b="1" dirty="0">
                <a:ea typeface="ＭＳ Ｐゴシック" panose="020B0600070205080204" pitchFamily="34" charset="-128"/>
              </a:rPr>
              <a:t> = b</a:t>
            </a:r>
            <a:r>
              <a:rPr lang="en-US" altLang="en-US" sz="2800" b="1" baseline="-25000" dirty="0">
                <a:ea typeface="ＭＳ Ｐゴシック" panose="020B0600070205080204" pitchFamily="34" charset="-128"/>
              </a:rPr>
              <a:t>scat</a:t>
            </a:r>
            <a:r>
              <a:rPr lang="en-US" altLang="en-US" sz="2800" b="1" dirty="0">
                <a:ea typeface="ＭＳ Ｐゴシック" panose="020B0600070205080204" pitchFamily="34" charset="-128"/>
              </a:rPr>
              <a:t> + b</a:t>
            </a:r>
            <a:r>
              <a:rPr lang="en-US" altLang="en-US" sz="2800" b="1" baseline="-25000" dirty="0">
                <a:ea typeface="ＭＳ Ｐゴシック" panose="020B0600070205080204" pitchFamily="34" charset="-128"/>
              </a:rPr>
              <a:t>abs</a:t>
            </a:r>
          </a:p>
          <a:p>
            <a:pPr algn="ctr" eaLnBrk="1" hangingPunct="1">
              <a:buFontTx/>
              <a:buNone/>
            </a:pPr>
            <a:endParaRPr lang="en-US" altLang="en-US" sz="2800" b="1" dirty="0">
              <a:ea typeface="ＭＳ Ｐゴシック" panose="020B0600070205080204" pitchFamily="34" charset="-128"/>
            </a:endParaRPr>
          </a:p>
          <a:p>
            <a:pPr eaLnBrk="1" hangingPunct="1">
              <a:buFontTx/>
              <a:buNone/>
            </a:pPr>
            <a:r>
              <a:rPr lang="en-US" altLang="en-US" sz="2800" b="1" dirty="0">
                <a:solidFill>
                  <a:srgbClr val="0000FF"/>
                </a:solidFill>
                <a:ea typeface="ＭＳ Ｐゴシック" panose="020B0600070205080204" pitchFamily="34" charset="-128"/>
              </a:rPr>
              <a:t>Decomposed further from </a:t>
            </a:r>
            <a:r>
              <a:rPr lang="en-US" altLang="en-US" sz="2800" b="1" i="1" dirty="0">
                <a:solidFill>
                  <a:srgbClr val="FF0000"/>
                </a:solidFill>
                <a:ea typeface="ＭＳ Ｐゴシック" panose="020B0600070205080204" pitchFamily="34" charset="-128"/>
              </a:rPr>
              <a:t>gases</a:t>
            </a:r>
            <a:r>
              <a:rPr lang="en-US" altLang="en-US" sz="2800" b="1" dirty="0">
                <a:solidFill>
                  <a:srgbClr val="0000FF"/>
                </a:solidFill>
                <a:ea typeface="ＭＳ Ｐゴシック" panose="020B0600070205080204" pitchFamily="34" charset="-128"/>
              </a:rPr>
              <a:t> and </a:t>
            </a:r>
            <a:r>
              <a:rPr lang="en-US" altLang="en-US" sz="2800" b="1" i="1" dirty="0">
                <a:solidFill>
                  <a:srgbClr val="FF0000"/>
                </a:solidFill>
                <a:ea typeface="ＭＳ Ｐゴシック" panose="020B0600070205080204" pitchFamily="34" charset="-128"/>
              </a:rPr>
              <a:t>particles</a:t>
            </a:r>
            <a:r>
              <a:rPr lang="en-US" altLang="en-US" sz="2800" b="1" dirty="0">
                <a:solidFill>
                  <a:srgbClr val="0000FF"/>
                </a:solidFill>
                <a:ea typeface="ＭＳ Ｐゴシック" panose="020B0600070205080204" pitchFamily="34" charset="-128"/>
              </a:rPr>
              <a:t>:</a:t>
            </a:r>
          </a:p>
          <a:p>
            <a:pPr algn="ctr" eaLnBrk="1" hangingPunct="1">
              <a:buFontTx/>
              <a:buNone/>
            </a:pPr>
            <a:r>
              <a:rPr lang="en-US" altLang="en-US" sz="2800" b="1" i="1" dirty="0">
                <a:ea typeface="ＭＳ Ｐゴシック" panose="020B0600070205080204" pitchFamily="34" charset="-128"/>
              </a:rPr>
              <a:t>	</a:t>
            </a:r>
            <a:r>
              <a:rPr lang="en-US" altLang="en-US" sz="2800" b="1" dirty="0">
                <a:ea typeface="ＭＳ Ｐゴシック" panose="020B0600070205080204" pitchFamily="34" charset="-128"/>
              </a:rPr>
              <a:t>b</a:t>
            </a:r>
            <a:r>
              <a:rPr lang="en-US" altLang="en-US" sz="2800" b="1" baseline="-25000" dirty="0">
                <a:ea typeface="ＭＳ Ｐゴシック" panose="020B0600070205080204" pitchFamily="34" charset="-128"/>
              </a:rPr>
              <a:t>abs</a:t>
            </a:r>
            <a:r>
              <a:rPr lang="en-US" altLang="en-US" sz="2800" b="1" dirty="0">
                <a:ea typeface="ＭＳ Ｐゴシック" panose="020B0600070205080204" pitchFamily="34" charset="-128"/>
              </a:rPr>
              <a:t> = b</a:t>
            </a:r>
            <a:r>
              <a:rPr lang="en-US" altLang="en-US" sz="2800" b="1" baseline="-25000" dirty="0">
                <a:ea typeface="ＭＳ Ｐゴシック" panose="020B0600070205080204" pitchFamily="34" charset="-128"/>
              </a:rPr>
              <a:t>ag</a:t>
            </a:r>
            <a:r>
              <a:rPr lang="en-US" altLang="en-US" sz="2800" b="1" dirty="0">
                <a:ea typeface="ＭＳ Ｐゴシック" panose="020B0600070205080204" pitchFamily="34" charset="-128"/>
              </a:rPr>
              <a:t> + b</a:t>
            </a:r>
            <a:r>
              <a:rPr lang="en-US" altLang="en-US" sz="2800" b="1" baseline="-25000" dirty="0">
                <a:ea typeface="ＭＳ Ｐゴシック" panose="020B0600070205080204" pitchFamily="34" charset="-128"/>
              </a:rPr>
              <a:t>ap</a:t>
            </a:r>
            <a:endParaRPr lang="en-US" altLang="en-US" sz="2800" b="1" dirty="0">
              <a:ea typeface="ＭＳ Ｐゴシック" panose="020B0600070205080204" pitchFamily="34" charset="-128"/>
            </a:endParaRPr>
          </a:p>
          <a:p>
            <a:pPr algn="ctr" eaLnBrk="1" hangingPunct="1">
              <a:buFontTx/>
              <a:buNone/>
            </a:pPr>
            <a:r>
              <a:rPr lang="en-US" altLang="en-US" sz="2800" b="1" i="1" dirty="0">
                <a:ea typeface="ＭＳ Ｐゴシック" panose="020B0600070205080204" pitchFamily="34" charset="-128"/>
              </a:rPr>
              <a:t>	</a:t>
            </a:r>
            <a:r>
              <a:rPr lang="en-US" altLang="en-US" sz="2800" b="1" dirty="0">
                <a:ea typeface="ＭＳ Ｐゴシック" panose="020B0600070205080204" pitchFamily="34" charset="-128"/>
              </a:rPr>
              <a:t>b</a:t>
            </a:r>
            <a:r>
              <a:rPr lang="en-US" altLang="en-US" sz="2800" b="1" baseline="-25000" dirty="0">
                <a:ea typeface="ＭＳ Ｐゴシック" panose="020B0600070205080204" pitchFamily="34" charset="-128"/>
              </a:rPr>
              <a:t>scat</a:t>
            </a:r>
            <a:r>
              <a:rPr lang="en-US" altLang="en-US" sz="2800" b="1" dirty="0">
                <a:ea typeface="ＭＳ Ｐゴシック" panose="020B0600070205080204" pitchFamily="34" charset="-128"/>
              </a:rPr>
              <a:t> = </a:t>
            </a:r>
            <a:r>
              <a:rPr lang="en-US" altLang="en-US" sz="2800" b="1" dirty="0" err="1">
                <a:ea typeface="ＭＳ Ｐゴシック" panose="020B0600070205080204" pitchFamily="34" charset="-128"/>
              </a:rPr>
              <a:t>b</a:t>
            </a:r>
            <a:r>
              <a:rPr lang="en-US" altLang="en-US" sz="2800" b="1" baseline="-25000" dirty="0" err="1">
                <a:ea typeface="ＭＳ Ｐゴシック" panose="020B0600070205080204" pitchFamily="34" charset="-128"/>
              </a:rPr>
              <a:t>sg</a:t>
            </a:r>
            <a:r>
              <a:rPr lang="en-US" altLang="en-US" sz="2800" b="1" dirty="0">
                <a:ea typeface="ＭＳ Ｐゴシック" panose="020B0600070205080204" pitchFamily="34" charset="-128"/>
              </a:rPr>
              <a:t> + </a:t>
            </a:r>
            <a:r>
              <a:rPr lang="en-US" altLang="en-US" sz="2800" b="1" dirty="0" err="1">
                <a:ea typeface="ＭＳ Ｐゴシック" panose="020B0600070205080204" pitchFamily="34" charset="-128"/>
              </a:rPr>
              <a:t>b</a:t>
            </a:r>
            <a:r>
              <a:rPr lang="en-US" altLang="en-US" sz="2800" b="1" baseline="-25000" dirty="0" err="1">
                <a:ea typeface="ＭＳ Ｐゴシック" panose="020B0600070205080204" pitchFamily="34" charset="-128"/>
              </a:rPr>
              <a:t>sp</a:t>
            </a:r>
            <a:endParaRPr lang="en-US" altLang="en-US" sz="2800" b="1" dirty="0">
              <a:ea typeface="ＭＳ Ｐゴシック" panose="020B0600070205080204" pitchFamily="34" charset="-128"/>
            </a:endParaRPr>
          </a:p>
          <a:p>
            <a:pPr eaLnBrk="1" hangingPunct="1">
              <a:buFontTx/>
              <a:buNone/>
            </a:pPr>
            <a:r>
              <a:rPr lang="en-US" altLang="en-US" sz="2000" b="1" dirty="0">
                <a:solidFill>
                  <a:srgbClr val="0000FF"/>
                </a:solidFill>
                <a:ea typeface="ＭＳ Ｐゴシック" panose="020B0600070205080204" pitchFamily="34" charset="-128"/>
              </a:rPr>
              <a:t>Where:</a:t>
            </a:r>
          </a:p>
          <a:p>
            <a:pPr eaLnBrk="1" hangingPunct="1">
              <a:buFontTx/>
              <a:buNone/>
            </a:pPr>
            <a:r>
              <a:rPr lang="en-US" altLang="en-US" sz="2000" dirty="0">
                <a:ea typeface="ＭＳ Ｐゴシック" panose="020B0600070205080204" pitchFamily="34" charset="-128"/>
              </a:rPr>
              <a:t>		</a:t>
            </a:r>
            <a:r>
              <a:rPr lang="en-US" altLang="en-US" sz="2000" b="1" dirty="0">
                <a:ea typeface="ＭＳ Ｐゴシック" panose="020B0600070205080204" pitchFamily="34" charset="-128"/>
              </a:rPr>
              <a:t>b</a:t>
            </a:r>
            <a:r>
              <a:rPr lang="en-US" altLang="en-US" sz="2000" b="1" baseline="-25000" dirty="0">
                <a:ea typeface="ＭＳ Ｐゴシック" panose="020B0600070205080204" pitchFamily="34" charset="-128"/>
              </a:rPr>
              <a:t>ag</a:t>
            </a:r>
            <a:r>
              <a:rPr lang="en-US" altLang="en-US" sz="2000" b="1" dirty="0">
                <a:ea typeface="ＭＳ Ｐゴシック" panose="020B0600070205080204" pitchFamily="34" charset="-128"/>
              </a:rPr>
              <a:t> </a:t>
            </a:r>
            <a:r>
              <a:rPr lang="en-US" altLang="en-US" sz="2000" dirty="0">
                <a:ea typeface="ＭＳ Ｐゴシック" panose="020B0600070205080204" pitchFamily="34" charset="-128"/>
              </a:rPr>
              <a:t>= absorption coefficient due to gases (</a:t>
            </a:r>
            <a:r>
              <a:rPr lang="en-US" altLang="en-US" sz="2000" i="1" dirty="0">
                <a:ea typeface="ＭＳ Ｐゴシック" panose="020B0600070205080204" pitchFamily="34" charset="-128"/>
              </a:rPr>
              <a:t>Beer's</a:t>
            </a:r>
            <a:r>
              <a:rPr lang="en-US" altLang="en-US" sz="2000" dirty="0">
                <a:ea typeface="ＭＳ Ｐゴシック" panose="020B0600070205080204" pitchFamily="34" charset="-128"/>
              </a:rPr>
              <a:t> law) </a:t>
            </a:r>
          </a:p>
          <a:p>
            <a:pPr eaLnBrk="1" hangingPunct="1">
              <a:buFontTx/>
              <a:buNone/>
            </a:pPr>
            <a:r>
              <a:rPr lang="en-US" altLang="en-US" sz="2000" dirty="0">
                <a:ea typeface="ＭＳ Ｐゴシック" panose="020B0600070205080204" pitchFamily="34" charset="-128"/>
              </a:rPr>
              <a:t>		</a:t>
            </a:r>
            <a:r>
              <a:rPr lang="en-US" altLang="en-US" sz="2000" b="1" dirty="0">
                <a:ea typeface="ＭＳ Ｐゴシック" panose="020B0600070205080204" pitchFamily="34" charset="-128"/>
              </a:rPr>
              <a:t>b</a:t>
            </a:r>
            <a:r>
              <a:rPr lang="en-US" altLang="en-US" sz="2000" b="1" baseline="-25000" dirty="0">
                <a:ea typeface="ＭＳ Ｐゴシック" panose="020B0600070205080204" pitchFamily="34" charset="-128"/>
              </a:rPr>
              <a:t>ap</a:t>
            </a:r>
            <a:r>
              <a:rPr lang="en-US" altLang="en-US" sz="2000" dirty="0">
                <a:ea typeface="ＭＳ Ｐゴシック" panose="020B0600070205080204" pitchFamily="34" charset="-128"/>
              </a:rPr>
              <a:t> = absorption coefficient due to particles</a:t>
            </a:r>
          </a:p>
          <a:p>
            <a:pPr eaLnBrk="1" hangingPunct="1">
              <a:buFontTx/>
              <a:buNone/>
            </a:pPr>
            <a:r>
              <a:rPr lang="en-US" altLang="en-US" sz="2000" dirty="0">
                <a:ea typeface="ＭＳ Ｐゴシック" panose="020B0600070205080204" pitchFamily="34" charset="-128"/>
              </a:rPr>
              <a:t>		</a:t>
            </a:r>
            <a:r>
              <a:rPr lang="en-US" altLang="en-US" sz="2000" b="1" dirty="0" err="1">
                <a:ea typeface="ＭＳ Ｐゴシック" panose="020B0600070205080204" pitchFamily="34" charset="-128"/>
              </a:rPr>
              <a:t>b</a:t>
            </a:r>
            <a:r>
              <a:rPr lang="en-US" altLang="en-US" sz="2000" b="1" baseline="-25000" dirty="0" err="1">
                <a:ea typeface="ＭＳ Ｐゴシック" panose="020B0600070205080204" pitchFamily="34" charset="-128"/>
              </a:rPr>
              <a:t>sg</a:t>
            </a:r>
            <a:r>
              <a:rPr lang="en-US" altLang="en-US" sz="2000" dirty="0">
                <a:ea typeface="ＭＳ Ｐゴシック" panose="020B0600070205080204" pitchFamily="34" charset="-128"/>
              </a:rPr>
              <a:t> = scattering coefficient due to gases (</a:t>
            </a:r>
            <a:r>
              <a:rPr lang="en-US" altLang="en-US" sz="2000" i="1" dirty="0">
                <a:ea typeface="ＭＳ Ｐゴシック" panose="020B0600070205080204" pitchFamily="34" charset="-128"/>
              </a:rPr>
              <a:t>Rayleigh</a:t>
            </a:r>
            <a:r>
              <a:rPr lang="en-US" altLang="en-US" sz="2000" dirty="0">
                <a:ea typeface="ＭＳ Ｐゴシック" panose="020B0600070205080204" pitchFamily="34" charset="-128"/>
              </a:rPr>
              <a:t> scattering, </a:t>
            </a:r>
            <a:r>
              <a:rPr lang="en-US" altLang="en-US" sz="2000" dirty="0">
                <a:latin typeface="Symbol" pitchFamily="2" charset="2"/>
                <a:ea typeface="ＭＳ Ｐゴシック" panose="020B0600070205080204" pitchFamily="34" charset="-128"/>
              </a:rPr>
              <a:t>a </a:t>
            </a:r>
            <a:r>
              <a:rPr lang="en-US" altLang="en-US" sz="2000" dirty="0">
                <a:ea typeface="ＭＳ Ｐゴシック" panose="020B0600070205080204" pitchFamily="34" charset="-128"/>
              </a:rPr>
              <a:t>1/</a:t>
            </a:r>
            <a:r>
              <a:rPr lang="en-US" altLang="en-US" sz="2000" dirty="0">
                <a:latin typeface="Symbol" pitchFamily="2" charset="2"/>
                <a:ea typeface="ＭＳ Ｐゴシック" panose="020B0600070205080204" pitchFamily="34" charset="-128"/>
              </a:rPr>
              <a:t>l</a:t>
            </a:r>
            <a:r>
              <a:rPr lang="en-US" altLang="en-US" sz="2000" baseline="30000" dirty="0">
                <a:ea typeface="ＭＳ Ｐゴシック" panose="020B0600070205080204" pitchFamily="34" charset="-128"/>
              </a:rPr>
              <a:t>4</a:t>
            </a:r>
            <a:r>
              <a:rPr lang="en-US" altLang="en-US" sz="2000" dirty="0">
                <a:ea typeface="ＭＳ Ｐゴシック" panose="020B0600070205080204" pitchFamily="34" charset="-128"/>
              </a:rPr>
              <a:t>)</a:t>
            </a:r>
          </a:p>
          <a:p>
            <a:pPr eaLnBrk="1" hangingPunct="1">
              <a:buFontTx/>
              <a:buNone/>
            </a:pPr>
            <a:r>
              <a:rPr lang="en-US" altLang="en-US" sz="2000" dirty="0">
                <a:ea typeface="ＭＳ Ｐゴシック" panose="020B0600070205080204" pitchFamily="34" charset="-128"/>
              </a:rPr>
              <a:t>		</a:t>
            </a:r>
            <a:r>
              <a:rPr lang="en-US" altLang="en-US" sz="2000" b="1" dirty="0" err="1">
                <a:ea typeface="ＭＳ Ｐゴシック" panose="020B0600070205080204" pitchFamily="34" charset="-128"/>
              </a:rPr>
              <a:t>b</a:t>
            </a:r>
            <a:r>
              <a:rPr lang="en-US" altLang="en-US" sz="2000" b="1" baseline="-25000" dirty="0" err="1">
                <a:ea typeface="ＭＳ Ｐゴシック" panose="020B0600070205080204" pitchFamily="34" charset="-128"/>
              </a:rPr>
              <a:t>sp</a:t>
            </a:r>
            <a:r>
              <a:rPr lang="en-US" altLang="en-US" sz="2000" dirty="0">
                <a:ea typeface="ＭＳ Ｐゴシック" panose="020B0600070205080204" pitchFamily="34" charset="-128"/>
              </a:rPr>
              <a:t> = scattering coefficient due to particles (</a:t>
            </a:r>
            <a:r>
              <a:rPr lang="en-US" altLang="en-US" sz="2000" i="1" dirty="0">
                <a:ea typeface="ＭＳ Ｐゴシック" panose="020B0600070205080204" pitchFamily="34" charset="-128"/>
              </a:rPr>
              <a:t>Mie</a:t>
            </a:r>
            <a:r>
              <a:rPr lang="en-US" altLang="en-US" sz="2000" dirty="0">
                <a:ea typeface="ＭＳ Ｐゴシック" panose="020B0600070205080204" pitchFamily="34" charset="-128"/>
              </a:rPr>
              <a:t> scattering)</a:t>
            </a:r>
          </a:p>
        </p:txBody>
      </p:sp>
    </p:spTree>
  </p:cSld>
  <p:clrMapOvr>
    <a:masterClrMapping/>
  </p:clrMapOvr>
  <p:transition>
    <p:dissolv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a:extLst>
              <a:ext uri="{FF2B5EF4-FFF2-40B4-BE49-F238E27FC236}">
                <a16:creationId xmlns:a16="http://schemas.microsoft.com/office/drawing/2014/main" id="{2995B1E1-0CF6-DE4C-9DB8-5B72AD006A8A}"/>
              </a:ext>
            </a:extLst>
          </p:cNvPr>
          <p:cNvSpPr>
            <a:spLocks noGrp="1" noChangeArrowheads="1"/>
          </p:cNvSpPr>
          <p:nvPr>
            <p:ph type="ctrTitle"/>
          </p:nvPr>
        </p:nvSpPr>
        <p:spPr>
          <a:xfrm>
            <a:off x="609600" y="152400"/>
            <a:ext cx="7772400" cy="1470025"/>
          </a:xfrm>
        </p:spPr>
        <p:txBody>
          <a:bodyPr/>
          <a:lstStyle/>
          <a:p>
            <a:r>
              <a:rPr lang="en-US" altLang="zh-CN" sz="2800" b="1"/>
              <a:t>Scanning electron microscope </a:t>
            </a:r>
            <a:r>
              <a:rPr lang="en-US" altLang="en-US" sz="2800" b="1"/>
              <a:t>image of particles collected in Xianghe, W of Beijing.</a:t>
            </a:r>
          </a:p>
        </p:txBody>
      </p:sp>
      <p:sp>
        <p:nvSpPr>
          <p:cNvPr id="26627" name="Rectangle 3">
            <a:extLst>
              <a:ext uri="{FF2B5EF4-FFF2-40B4-BE49-F238E27FC236}">
                <a16:creationId xmlns:a16="http://schemas.microsoft.com/office/drawing/2014/main" id="{EBAC2D31-71A2-3A4D-826E-3093A89D6482}"/>
              </a:ext>
            </a:extLst>
          </p:cNvPr>
          <p:cNvSpPr>
            <a:spLocks noChangeArrowheads="1"/>
          </p:cNvSpPr>
          <p:nvPr/>
        </p:nvSpPr>
        <p:spPr bwMode="auto">
          <a:xfrm>
            <a:off x="-228600" y="4763"/>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a:latin typeface="Arial" charset="0"/>
              <a:ea typeface="ＭＳ Ｐゴシック" charset="0"/>
              <a:cs typeface="ＭＳ Ｐゴシック" charset="0"/>
            </a:endParaRPr>
          </a:p>
        </p:txBody>
      </p:sp>
      <p:sp>
        <p:nvSpPr>
          <p:cNvPr id="26628" name="Rectangle 4">
            <a:extLst>
              <a:ext uri="{FF2B5EF4-FFF2-40B4-BE49-F238E27FC236}">
                <a16:creationId xmlns:a16="http://schemas.microsoft.com/office/drawing/2014/main" id="{6C2A99F6-E509-7A47-8C23-3CA000272D55}"/>
              </a:ext>
            </a:extLst>
          </p:cNvPr>
          <p:cNvSpPr>
            <a:spLocks noChangeArrowheads="1"/>
          </p:cNvSpPr>
          <p:nvPr/>
        </p:nvSpPr>
        <p:spPr bwMode="auto">
          <a:xfrm>
            <a:off x="228600" y="6853238"/>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a:latin typeface="Arial" charset="0"/>
              <a:ea typeface="ＭＳ Ｐゴシック" charset="0"/>
              <a:cs typeface="ＭＳ Ｐゴシック" charset="0"/>
            </a:endParaRPr>
          </a:p>
        </p:txBody>
      </p:sp>
      <p:pic>
        <p:nvPicPr>
          <p:cNvPr id="120836" name="Picture 5" descr="soot_dust">
            <a:extLst>
              <a:ext uri="{FF2B5EF4-FFF2-40B4-BE49-F238E27FC236}">
                <a16:creationId xmlns:a16="http://schemas.microsoft.com/office/drawing/2014/main" id="{7CA12868-6958-004F-B0DD-61D7AA9828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603375"/>
            <a:ext cx="7734300" cy="525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5">
            <a:extLst>
              <a:ext uri="{FF2B5EF4-FFF2-40B4-BE49-F238E27FC236}">
                <a16:creationId xmlns:a16="http://schemas.microsoft.com/office/drawing/2014/main" id="{F9FBF19F-0E24-D948-BD69-D6810ACDA656}"/>
              </a:ext>
            </a:extLst>
          </p:cNvPr>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a:latin typeface="Times New Roman" panose="02020603050405020304" pitchFamily="18" charset="0"/>
              </a:rPr>
              <a:t>Copyright © 2010  R.R. Dickerson</a:t>
            </a:r>
          </a:p>
        </p:txBody>
      </p:sp>
      <p:sp>
        <p:nvSpPr>
          <p:cNvPr id="156674" name="Rectangle 6">
            <a:extLst>
              <a:ext uri="{FF2B5EF4-FFF2-40B4-BE49-F238E27FC236}">
                <a16:creationId xmlns:a16="http://schemas.microsoft.com/office/drawing/2014/main" id="{EC0563B3-C72B-7A43-ABBB-A8752BFB5610}"/>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CFDB6590-9224-7040-967A-6506D7F88D30}" type="slidenum">
              <a:rPr lang="en-US" altLang="en-US" sz="1400">
                <a:latin typeface="Times New Roman" panose="02020603050405020304" pitchFamily="18" charset="0"/>
              </a:rPr>
              <a:pPr eaLnBrk="1" hangingPunct="1"/>
              <a:t>20</a:t>
            </a:fld>
            <a:endParaRPr lang="en-US" altLang="en-US" sz="1400">
              <a:latin typeface="Times New Roman" panose="02020603050405020304" pitchFamily="18" charset="0"/>
            </a:endParaRPr>
          </a:p>
        </p:txBody>
      </p:sp>
      <p:sp>
        <p:nvSpPr>
          <p:cNvPr id="156675" name="Slide Number Placeholder 5">
            <a:extLst>
              <a:ext uri="{FF2B5EF4-FFF2-40B4-BE49-F238E27FC236}">
                <a16:creationId xmlns:a16="http://schemas.microsoft.com/office/drawing/2014/main" id="{ACA01274-7F00-3C47-9EA2-70BCA3409844}"/>
              </a:ext>
            </a:extLst>
          </p:cNvPr>
          <p:cNvSpPr txBox="1">
            <a:spLocks noGrp="1"/>
          </p:cNvSpPr>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16B91153-359F-A046-B248-4FC1A148098D}" type="slidenum">
              <a:rPr lang="en-US" altLang="en-US" sz="1400">
                <a:latin typeface="Times New Roman" panose="02020603050405020304" pitchFamily="18" charset="0"/>
              </a:rPr>
              <a:pPr algn="r" eaLnBrk="1" hangingPunct="1"/>
              <a:t>20</a:t>
            </a:fld>
            <a:endParaRPr lang="en-US" altLang="en-US" sz="1400">
              <a:latin typeface="Times New Roman" panose="02020603050405020304" pitchFamily="18" charset="0"/>
            </a:endParaRPr>
          </a:p>
        </p:txBody>
      </p:sp>
      <p:sp>
        <p:nvSpPr>
          <p:cNvPr id="217090" name="Rectangle 2">
            <a:extLst>
              <a:ext uri="{FF2B5EF4-FFF2-40B4-BE49-F238E27FC236}">
                <a16:creationId xmlns:a16="http://schemas.microsoft.com/office/drawing/2014/main" id="{D6A76657-5129-E34B-BEAB-C5C7D366D20C}"/>
              </a:ext>
            </a:extLst>
          </p:cNvPr>
          <p:cNvSpPr>
            <a:spLocks noGrp="1" noChangeArrowheads="1"/>
          </p:cNvSpPr>
          <p:nvPr>
            <p:ph type="title"/>
          </p:nvPr>
        </p:nvSpPr>
        <p:spPr>
          <a:xfrm>
            <a:off x="762000" y="0"/>
            <a:ext cx="7772400" cy="685800"/>
          </a:xfrm>
        </p:spPr>
        <p:txBody>
          <a:bodyPr/>
          <a:lstStyle/>
          <a:p>
            <a:pPr eaLnBrk="1" hangingPunct="1"/>
            <a:r>
              <a:rPr lang="en-US" altLang="en-US" b="1">
                <a:solidFill>
                  <a:srgbClr val="CC0066"/>
                </a:solidFill>
                <a:effectLst>
                  <a:outerShdw blurRad="38100" dist="38100" dir="2700000" algn="tl">
                    <a:srgbClr val="C0C0C0"/>
                  </a:outerShdw>
                </a:effectLst>
                <a:ea typeface="ＭＳ Ｐゴシック" panose="020B0600070205080204" pitchFamily="34" charset="-128"/>
              </a:rPr>
              <a:t>Atmospheric Aerosols</a:t>
            </a:r>
          </a:p>
        </p:txBody>
      </p:sp>
      <p:pic>
        <p:nvPicPr>
          <p:cNvPr id="156677" name="Picture 4" descr="types">
            <a:extLst>
              <a:ext uri="{FF2B5EF4-FFF2-40B4-BE49-F238E27FC236}">
                <a16:creationId xmlns:a16="http://schemas.microsoft.com/office/drawing/2014/main" id="{3B42023C-83C1-1141-AE5E-83E3E86AC1BF}"/>
              </a:ext>
            </a:extLst>
          </p:cNvPr>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a:stretch>
            <a:fillRect/>
          </a:stretch>
        </p:blipFill>
        <p:spPr bwMode="auto">
          <a:xfrm>
            <a:off x="1371600" y="576263"/>
            <a:ext cx="6324600" cy="628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78" name="Line 5">
            <a:extLst>
              <a:ext uri="{FF2B5EF4-FFF2-40B4-BE49-F238E27FC236}">
                <a16:creationId xmlns:a16="http://schemas.microsoft.com/office/drawing/2014/main" id="{07810091-B794-294C-830E-94A2E0E8B45C}"/>
              </a:ext>
            </a:extLst>
          </p:cNvPr>
          <p:cNvSpPr>
            <a:spLocks noChangeShapeType="1"/>
          </p:cNvSpPr>
          <p:nvPr/>
        </p:nvSpPr>
        <p:spPr bwMode="auto">
          <a:xfrm flipH="1" flipV="1">
            <a:off x="5334000" y="1371600"/>
            <a:ext cx="76200" cy="4419600"/>
          </a:xfrm>
          <a:prstGeom prst="line">
            <a:avLst/>
          </a:prstGeom>
          <a:noFill/>
          <a:ln w="5715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dissolv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Title 1">
            <a:extLst>
              <a:ext uri="{FF2B5EF4-FFF2-40B4-BE49-F238E27FC236}">
                <a16:creationId xmlns:a16="http://schemas.microsoft.com/office/drawing/2014/main" id="{A30B87D5-FD52-0D4F-8742-3C3E20AAD29A}"/>
              </a:ext>
            </a:extLst>
          </p:cNvPr>
          <p:cNvSpPr>
            <a:spLocks noGrp="1"/>
          </p:cNvSpPr>
          <p:nvPr>
            <p:ph type="title"/>
          </p:nvPr>
        </p:nvSpPr>
        <p:spPr/>
        <p:txBody>
          <a:bodyPr/>
          <a:lstStyle/>
          <a:p>
            <a:r>
              <a:rPr lang="en-US" altLang="en-US" sz="3200">
                <a:ea typeface="ＭＳ Ｐゴシック" panose="020B0600070205080204" pitchFamily="34" charset="-128"/>
              </a:rPr>
              <a:t>Size parameter: x = 2</a:t>
            </a:r>
            <a:r>
              <a:rPr lang="en-US" altLang="en-US" sz="3200">
                <a:latin typeface="Symbol" pitchFamily="2" charset="2"/>
                <a:ea typeface="ＭＳ Ｐゴシック" panose="020B0600070205080204" pitchFamily="34" charset="-128"/>
              </a:rPr>
              <a:t>p</a:t>
            </a:r>
            <a:r>
              <a:rPr lang="en-US" altLang="en-US" sz="3200">
                <a:ea typeface="ＭＳ Ｐゴシック" panose="020B0600070205080204" pitchFamily="34" charset="-128"/>
              </a:rPr>
              <a:t>r/</a:t>
            </a:r>
            <a:r>
              <a:rPr lang="en-US" altLang="en-US" sz="3200">
                <a:latin typeface="Symbol" pitchFamily="2" charset="2"/>
                <a:ea typeface="ＭＳ Ｐゴシック" panose="020B0600070205080204" pitchFamily="34" charset="-128"/>
              </a:rPr>
              <a:t>l</a:t>
            </a:r>
            <a:br>
              <a:rPr lang="en-US" altLang="en-US" sz="3200">
                <a:ea typeface="ＭＳ Ｐゴシック" panose="020B0600070205080204" pitchFamily="34" charset="-128"/>
              </a:rPr>
            </a:br>
            <a:r>
              <a:rPr lang="en-US" altLang="en-US" sz="3200">
                <a:ea typeface="ＭＳ Ｐゴシック" panose="020B0600070205080204" pitchFamily="34" charset="-128"/>
              </a:rPr>
              <a:t>Wallace &amp; Hobbs Chapt. 4.</a:t>
            </a:r>
          </a:p>
        </p:txBody>
      </p:sp>
      <p:pic>
        <p:nvPicPr>
          <p:cNvPr id="158722" name="Content Placeholder 5" descr="IMG_2784.jpg">
            <a:extLst>
              <a:ext uri="{FF2B5EF4-FFF2-40B4-BE49-F238E27FC236}">
                <a16:creationId xmlns:a16="http://schemas.microsoft.com/office/drawing/2014/main" id="{44919EDB-496A-BB42-8001-FFB2D298018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127"/>
          <a:stretch>
            <a:fillRect/>
          </a:stretch>
        </p:blipFill>
        <p:spPr>
          <a:xfrm>
            <a:off x="1822450" y="1981200"/>
            <a:ext cx="5475288" cy="3890963"/>
          </a:xfrm>
        </p:spPr>
      </p:pic>
      <p:sp>
        <p:nvSpPr>
          <p:cNvPr id="158723" name="Footer Placeholder 3">
            <a:extLst>
              <a:ext uri="{FF2B5EF4-FFF2-40B4-BE49-F238E27FC236}">
                <a16:creationId xmlns:a16="http://schemas.microsoft.com/office/drawing/2014/main" id="{DBDAE1C3-B821-2748-8FB5-3D9657843FDB}"/>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a:latin typeface="Times New Roman" panose="02020603050405020304" pitchFamily="18" charset="0"/>
              </a:rPr>
              <a:t>Copyright © 2010  R.R. Dickerson</a:t>
            </a:r>
          </a:p>
        </p:txBody>
      </p:sp>
      <p:sp>
        <p:nvSpPr>
          <p:cNvPr id="158724" name="Slide Number Placeholder 4">
            <a:extLst>
              <a:ext uri="{FF2B5EF4-FFF2-40B4-BE49-F238E27FC236}">
                <a16:creationId xmlns:a16="http://schemas.microsoft.com/office/drawing/2014/main" id="{11F0080C-87A0-264E-9562-51B0A762B36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D8D3BA74-2785-3748-8800-14C270B91897}" type="slidenum">
              <a:rPr lang="en-US" altLang="en-US" sz="1400">
                <a:latin typeface="Times New Roman" panose="02020603050405020304" pitchFamily="18" charset="0"/>
              </a:rPr>
              <a:pPr eaLnBrk="1" hangingPunct="1"/>
              <a:t>21</a:t>
            </a:fld>
            <a:endParaRPr lang="en-US" altLang="en-US" sz="1400">
              <a:latin typeface="Times New Roman" panose="02020603050405020304" pitchFamily="18"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Title 1">
            <a:extLst>
              <a:ext uri="{FF2B5EF4-FFF2-40B4-BE49-F238E27FC236}">
                <a16:creationId xmlns:a16="http://schemas.microsoft.com/office/drawing/2014/main" id="{96059D44-B788-2941-84F7-930F6440352F}"/>
              </a:ext>
            </a:extLst>
          </p:cNvPr>
          <p:cNvSpPr>
            <a:spLocks noGrp="1"/>
          </p:cNvSpPr>
          <p:nvPr>
            <p:ph type="title"/>
          </p:nvPr>
        </p:nvSpPr>
        <p:spPr>
          <a:xfrm>
            <a:off x="5715000" y="685800"/>
            <a:ext cx="2743200" cy="2819400"/>
          </a:xfrm>
        </p:spPr>
        <p:txBody>
          <a:bodyPr/>
          <a:lstStyle/>
          <a:p>
            <a:pPr algn="l"/>
            <a:r>
              <a:rPr lang="en-US" altLang="en-US" sz="2400">
                <a:ea typeface="ＭＳ Ｐゴシック" panose="020B0600070205080204" pitchFamily="34" charset="-128"/>
              </a:rPr>
              <a:t>Forward or back scattering?</a:t>
            </a:r>
            <a:br>
              <a:rPr lang="en-US" altLang="en-US" sz="2400">
                <a:ea typeface="ＭＳ Ｐゴシック" panose="020B0600070205080204" pitchFamily="34" charset="-128"/>
              </a:rPr>
            </a:br>
            <a:br>
              <a:rPr lang="en-US" altLang="en-US" sz="2400">
                <a:ea typeface="ＭＳ Ｐゴシック" panose="020B0600070205080204" pitchFamily="34" charset="-128"/>
              </a:rPr>
            </a:br>
            <a:r>
              <a:rPr lang="en-US" altLang="en-US" sz="2400">
                <a:ea typeface="ＭＳ Ｐゴシック" panose="020B0600070205080204" pitchFamily="34" charset="-128"/>
              </a:rPr>
              <a:t>a. Gases</a:t>
            </a:r>
            <a:br>
              <a:rPr lang="en-US" altLang="en-US" sz="2400">
                <a:ea typeface="ＭＳ Ｐゴシック" panose="020B0600070205080204" pitchFamily="34" charset="-128"/>
              </a:rPr>
            </a:br>
            <a:r>
              <a:rPr lang="en-US" altLang="en-US" sz="2400">
                <a:ea typeface="ＭＳ Ｐゴシック" panose="020B0600070205080204" pitchFamily="34" charset="-128"/>
              </a:rPr>
              <a:t>b. Fine particles</a:t>
            </a:r>
            <a:br>
              <a:rPr lang="en-US" altLang="en-US" sz="2400">
                <a:ea typeface="ＭＳ Ｐゴシック" panose="020B0600070205080204" pitchFamily="34" charset="-128"/>
              </a:rPr>
            </a:br>
            <a:r>
              <a:rPr lang="en-US" altLang="en-US" sz="2400">
                <a:ea typeface="ＭＳ Ｐゴシック" panose="020B0600070205080204" pitchFamily="34" charset="-128"/>
              </a:rPr>
              <a:t>c. Coarse particles</a:t>
            </a:r>
          </a:p>
        </p:txBody>
      </p:sp>
      <p:pic>
        <p:nvPicPr>
          <p:cNvPr id="159746" name="Content Placeholder 5" descr="IMG_2785.jpg">
            <a:extLst>
              <a:ext uri="{FF2B5EF4-FFF2-40B4-BE49-F238E27FC236}">
                <a16:creationId xmlns:a16="http://schemas.microsoft.com/office/drawing/2014/main" id="{9152693D-EC5B-6343-9DB1-314EB372FC9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rot="5400000">
            <a:off x="125413" y="788987"/>
            <a:ext cx="5715000" cy="5051425"/>
          </a:xfrm>
        </p:spPr>
      </p:pic>
      <p:sp>
        <p:nvSpPr>
          <p:cNvPr id="159747" name="Footer Placeholder 3">
            <a:extLst>
              <a:ext uri="{FF2B5EF4-FFF2-40B4-BE49-F238E27FC236}">
                <a16:creationId xmlns:a16="http://schemas.microsoft.com/office/drawing/2014/main" id="{20D7094C-71E6-5A4C-9D13-71F9E293957E}"/>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a:latin typeface="Times New Roman" panose="02020603050405020304" pitchFamily="18" charset="0"/>
              </a:rPr>
              <a:t>Copyright © 2010  R.R. Dickerson</a:t>
            </a:r>
          </a:p>
        </p:txBody>
      </p:sp>
      <p:sp>
        <p:nvSpPr>
          <p:cNvPr id="159748" name="Slide Number Placeholder 4">
            <a:extLst>
              <a:ext uri="{FF2B5EF4-FFF2-40B4-BE49-F238E27FC236}">
                <a16:creationId xmlns:a16="http://schemas.microsoft.com/office/drawing/2014/main" id="{7D69717C-0D69-C942-9D11-76CE2AA76F8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0E84CFBD-2A7E-E041-8BC5-7127A013FDCC}" type="slidenum">
              <a:rPr lang="en-US" altLang="en-US" sz="1400">
                <a:latin typeface="Times New Roman" panose="02020603050405020304" pitchFamily="18" charset="0"/>
              </a:rPr>
              <a:pPr eaLnBrk="1" hangingPunct="1"/>
              <a:t>22</a:t>
            </a:fld>
            <a:endParaRPr lang="en-US" altLang="en-US" sz="1400">
              <a:latin typeface="Times New Roman" panose="02020603050405020304" pitchFamily="18"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Title 1">
            <a:extLst>
              <a:ext uri="{FF2B5EF4-FFF2-40B4-BE49-F238E27FC236}">
                <a16:creationId xmlns:a16="http://schemas.microsoft.com/office/drawing/2014/main" id="{BE48BB99-CE5B-5A4C-81BD-47B1656E98B5}"/>
              </a:ext>
            </a:extLst>
          </p:cNvPr>
          <p:cNvSpPr>
            <a:spLocks noGrp="1"/>
          </p:cNvSpPr>
          <p:nvPr>
            <p:ph type="title"/>
          </p:nvPr>
        </p:nvSpPr>
        <p:spPr>
          <a:xfrm>
            <a:off x="543719" y="629256"/>
            <a:ext cx="7772400" cy="1143000"/>
          </a:xfrm>
        </p:spPr>
        <p:txBody>
          <a:bodyPr/>
          <a:lstStyle/>
          <a:p>
            <a:r>
              <a:rPr lang="en-US" altLang="en-US" sz="2400" dirty="0">
                <a:ea typeface="ＭＳ Ｐゴシック" panose="020B0600070205080204" pitchFamily="34" charset="-128"/>
              </a:rPr>
              <a:t>Scattering efficiency peaks when </a:t>
            </a:r>
            <a:r>
              <a:rPr lang="en-US" altLang="en-US" sz="2400" dirty="0" err="1">
                <a:ea typeface="ＭＳ Ｐゴシック" panose="020B0600070205080204" pitchFamily="34" charset="-128"/>
              </a:rPr>
              <a:t>D/</a:t>
            </a:r>
            <a:r>
              <a:rPr lang="en-US" altLang="en-US" sz="2400" dirty="0" err="1">
                <a:latin typeface="Symbol" pitchFamily="2" charset="2"/>
                <a:ea typeface="ＭＳ Ｐゴシック" panose="020B0600070205080204" pitchFamily="34" charset="-128"/>
              </a:rPr>
              <a:t>l</a:t>
            </a:r>
            <a:r>
              <a:rPr lang="en-US" altLang="en-US" sz="2400" dirty="0">
                <a:ea typeface="ＭＳ Ｐゴシック" panose="020B0600070205080204" pitchFamily="34" charset="-128"/>
              </a:rPr>
              <a:t> ~ l.</a:t>
            </a:r>
            <a:br>
              <a:rPr lang="en-US" altLang="en-US" sz="2400" dirty="0">
                <a:ea typeface="ＭＳ Ｐゴシック" panose="020B0600070205080204" pitchFamily="34" charset="-128"/>
              </a:rPr>
            </a:br>
            <a:r>
              <a:rPr lang="en-US" altLang="en-US" sz="2400" dirty="0">
                <a:ea typeface="ＭＳ Ｐゴシック" panose="020B0600070205080204" pitchFamily="34" charset="-128"/>
              </a:rPr>
              <a:t>When the imaginary index of refraction in </a:t>
            </a:r>
            <a:br>
              <a:rPr lang="en-US" altLang="en-US" sz="2400" dirty="0">
                <a:ea typeface="ＭＳ Ｐゴシック" panose="020B0600070205080204" pitchFamily="34" charset="-128"/>
              </a:rPr>
            </a:br>
            <a:r>
              <a:rPr lang="en-US" altLang="en-US" sz="2400" b="1" dirty="0">
                <a:ea typeface="ＭＳ Ｐゴシック" panose="020B0600070205080204" pitchFamily="34" charset="-128"/>
              </a:rPr>
              <a:t>m</a:t>
            </a:r>
            <a:r>
              <a:rPr lang="en-US" altLang="en-US" sz="2400" dirty="0">
                <a:ea typeface="ＭＳ Ｐゴシック" panose="020B0600070205080204" pitchFamily="34" charset="-128"/>
              </a:rPr>
              <a:t> = </a:t>
            </a:r>
            <a:r>
              <a:rPr lang="en-US" altLang="en-US" sz="2400" dirty="0" err="1">
                <a:ea typeface="ＭＳ Ｐゴシック" panose="020B0600070205080204" pitchFamily="34" charset="-128"/>
              </a:rPr>
              <a:t>m</a:t>
            </a:r>
            <a:r>
              <a:rPr lang="en-US" altLang="en-US" sz="2400" baseline="-25000" dirty="0" err="1">
                <a:ea typeface="ＭＳ Ｐゴシック" panose="020B0600070205080204" pitchFamily="34" charset="-128"/>
              </a:rPr>
              <a:t>r</a:t>
            </a:r>
            <a:r>
              <a:rPr lang="en-US" altLang="en-US" sz="2400" dirty="0">
                <a:ea typeface="ＭＳ Ｐゴシック" panose="020B0600070205080204" pitchFamily="34" charset="-128"/>
              </a:rPr>
              <a:t> + </a:t>
            </a:r>
            <a:r>
              <a:rPr lang="en-US" altLang="en-US" sz="2400" dirty="0" err="1">
                <a:ea typeface="ＭＳ Ｐゴシック" panose="020B0600070205080204" pitchFamily="34" charset="-128"/>
              </a:rPr>
              <a:t>im</a:t>
            </a:r>
            <a:r>
              <a:rPr lang="en-US" altLang="en-US" sz="2400" baseline="-25000" dirty="0" err="1">
                <a:ea typeface="ＭＳ Ｐゴシック" panose="020B0600070205080204" pitchFamily="34" charset="-128"/>
              </a:rPr>
              <a:t>i</a:t>
            </a:r>
            <a:br>
              <a:rPr lang="en-US" altLang="en-US" sz="2400" dirty="0">
                <a:ea typeface="ＭＳ Ｐゴシック" panose="020B0600070205080204" pitchFamily="34" charset="-128"/>
              </a:rPr>
            </a:br>
            <a:r>
              <a:rPr lang="en-US" altLang="en-US" sz="1800" dirty="0">
                <a:ea typeface="ＭＳ Ｐゴシック" panose="020B0600070205080204" pitchFamily="34" charset="-128"/>
              </a:rPr>
              <a:t>(N = n + </a:t>
            </a:r>
            <a:r>
              <a:rPr lang="en-US" altLang="en-US" sz="1800" dirty="0" err="1">
                <a:ea typeface="ＭＳ Ｐゴシック" panose="020B0600070205080204" pitchFamily="34" charset="-128"/>
              </a:rPr>
              <a:t>ik</a:t>
            </a:r>
            <a:r>
              <a:rPr lang="en-US" altLang="en-US" sz="1800" dirty="0">
                <a:ea typeface="ＭＳ Ｐゴシック" panose="020B0600070205080204" pitchFamily="34" charset="-128"/>
              </a:rPr>
              <a:t> in S&amp;P)</a:t>
            </a:r>
            <a:br>
              <a:rPr lang="en-US" altLang="en-US" sz="2400" baseline="-25000" dirty="0">
                <a:ea typeface="ＭＳ Ｐゴシック" panose="020B0600070205080204" pitchFamily="34" charset="-128"/>
              </a:rPr>
            </a:br>
            <a:r>
              <a:rPr lang="en-US" altLang="en-US" sz="2400" dirty="0">
                <a:ea typeface="ＭＳ Ｐゴシック" panose="020B0600070205080204" pitchFamily="34" charset="-128"/>
              </a:rPr>
              <a:t>is unity, all absorption and no scattering.</a:t>
            </a:r>
          </a:p>
        </p:txBody>
      </p:sp>
      <p:pic>
        <p:nvPicPr>
          <p:cNvPr id="160770" name="Content Placeholder 5" descr="IMG_2786.jpg">
            <a:extLst>
              <a:ext uri="{FF2B5EF4-FFF2-40B4-BE49-F238E27FC236}">
                <a16:creationId xmlns:a16="http://schemas.microsoft.com/office/drawing/2014/main" id="{5F6D2F97-1CFA-544C-B8E6-3D4F06C7B364}"/>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3419"/>
          <a:stretch>
            <a:fillRect/>
          </a:stretch>
        </p:blipFill>
        <p:spPr>
          <a:xfrm rot="5400000">
            <a:off x="2194719" y="2174081"/>
            <a:ext cx="4470400" cy="4287838"/>
          </a:xfrm>
        </p:spPr>
      </p:pic>
      <p:sp>
        <p:nvSpPr>
          <p:cNvPr id="160771" name="Footer Placeholder 3">
            <a:extLst>
              <a:ext uri="{FF2B5EF4-FFF2-40B4-BE49-F238E27FC236}">
                <a16:creationId xmlns:a16="http://schemas.microsoft.com/office/drawing/2014/main" id="{BC9EC40E-8494-F54B-AA52-4AC060BE5044}"/>
              </a:ext>
            </a:extLst>
          </p:cNvPr>
          <p:cNvSpPr>
            <a:spLocks noGrp="1"/>
          </p:cNvSpPr>
          <p:nvPr>
            <p:ph type="ftr" sz="quarter" idx="11"/>
          </p:nvPr>
        </p:nvSpPr>
        <p:spPr>
          <a:xfrm>
            <a:off x="3124200" y="6403975"/>
            <a:ext cx="28956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a:latin typeface="Times New Roman" panose="02020603050405020304" pitchFamily="18" charset="0"/>
              </a:rPr>
              <a:t>Copyright © 2010  R.R. Dickerson</a:t>
            </a:r>
          </a:p>
        </p:txBody>
      </p:sp>
      <p:sp>
        <p:nvSpPr>
          <p:cNvPr id="160772" name="Slide Number Placeholder 4">
            <a:extLst>
              <a:ext uri="{FF2B5EF4-FFF2-40B4-BE49-F238E27FC236}">
                <a16:creationId xmlns:a16="http://schemas.microsoft.com/office/drawing/2014/main" id="{6F5759D5-08FD-4F4E-AE69-60B0DDAB57A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CE3E83CC-DD23-5C4F-B229-982FB240A672}" type="slidenum">
              <a:rPr lang="en-US" altLang="en-US" sz="1400">
                <a:latin typeface="Times New Roman" panose="02020603050405020304" pitchFamily="18" charset="0"/>
              </a:rPr>
              <a:pPr eaLnBrk="1" hangingPunct="1"/>
              <a:t>23</a:t>
            </a:fld>
            <a:endParaRPr lang="en-US" altLang="en-US" sz="1400">
              <a:latin typeface="Times New Roman" panose="02020603050405020304" pitchFamily="18"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5">
            <a:extLst>
              <a:ext uri="{FF2B5EF4-FFF2-40B4-BE49-F238E27FC236}">
                <a16:creationId xmlns:a16="http://schemas.microsoft.com/office/drawing/2014/main" id="{24A7B5AD-81D3-7F46-AF25-5C927F19169E}"/>
              </a:ext>
            </a:extLst>
          </p:cNvPr>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a:latin typeface="Times New Roman" panose="02020603050405020304" pitchFamily="18" charset="0"/>
              </a:rPr>
              <a:t>Copyright © 2010  R.R. Dickerson</a:t>
            </a:r>
          </a:p>
        </p:txBody>
      </p:sp>
      <p:sp>
        <p:nvSpPr>
          <p:cNvPr id="161794" name="Rectangle 6">
            <a:extLst>
              <a:ext uri="{FF2B5EF4-FFF2-40B4-BE49-F238E27FC236}">
                <a16:creationId xmlns:a16="http://schemas.microsoft.com/office/drawing/2014/main" id="{740C2CF9-FC4C-624D-AE71-B636B9FE035F}"/>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9B0DF4B7-E34D-CC4A-A6E9-805C90FBCAD2}" type="slidenum">
              <a:rPr lang="en-US" altLang="en-US" sz="1400">
                <a:latin typeface="Times New Roman" panose="02020603050405020304" pitchFamily="18" charset="0"/>
              </a:rPr>
              <a:pPr eaLnBrk="1" hangingPunct="1"/>
              <a:t>24</a:t>
            </a:fld>
            <a:endParaRPr lang="en-US" altLang="en-US" sz="1400">
              <a:latin typeface="Times New Roman" panose="02020603050405020304" pitchFamily="18" charset="0"/>
            </a:endParaRPr>
          </a:p>
        </p:txBody>
      </p:sp>
      <p:sp>
        <p:nvSpPr>
          <p:cNvPr id="161795" name="Slide Number Placeholder 3">
            <a:extLst>
              <a:ext uri="{FF2B5EF4-FFF2-40B4-BE49-F238E27FC236}">
                <a16:creationId xmlns:a16="http://schemas.microsoft.com/office/drawing/2014/main" id="{06B2BC5B-FE9B-CF4A-992E-25C4326E8CB4}"/>
              </a:ext>
            </a:extLst>
          </p:cNvPr>
          <p:cNvSpPr txBox="1">
            <a:spLocks noGrp="1"/>
          </p:cNvSpPr>
          <p:nvPr/>
        </p:nvSpPr>
        <p:spPr bwMode="auto">
          <a:xfrm>
            <a:off x="6553200" y="63246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DD45AEC6-5247-1749-85B4-C7BCC22C781E}" type="slidenum">
              <a:rPr lang="en-US" altLang="en-US" sz="1400">
                <a:latin typeface="Times New Roman" panose="02020603050405020304" pitchFamily="18" charset="0"/>
              </a:rPr>
              <a:pPr algn="r" eaLnBrk="1" hangingPunct="1"/>
              <a:t>24</a:t>
            </a:fld>
            <a:endParaRPr lang="en-US" altLang="en-US" sz="1400">
              <a:latin typeface="Times New Roman" panose="02020603050405020304" pitchFamily="18" charset="0"/>
            </a:endParaRPr>
          </a:p>
        </p:txBody>
      </p:sp>
      <p:pic>
        <p:nvPicPr>
          <p:cNvPr id="161796" name="Picture 5" descr="AngstromExp">
            <a:extLst>
              <a:ext uri="{FF2B5EF4-FFF2-40B4-BE49-F238E27FC236}">
                <a16:creationId xmlns:a16="http://schemas.microsoft.com/office/drawing/2014/main" id="{39BD3850-DED0-7C4E-8FF3-86DA4D10E7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50405">
            <a:off x="457200" y="2055813"/>
            <a:ext cx="5715000" cy="405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7" name="Rectangle 2">
            <a:extLst>
              <a:ext uri="{FF2B5EF4-FFF2-40B4-BE49-F238E27FC236}">
                <a16:creationId xmlns:a16="http://schemas.microsoft.com/office/drawing/2014/main" id="{871855D1-936F-E648-AFD0-D4C0CD42DA50}"/>
              </a:ext>
            </a:extLst>
          </p:cNvPr>
          <p:cNvSpPr>
            <a:spLocks noChangeArrowheads="1"/>
          </p:cNvSpPr>
          <p:nvPr/>
        </p:nvSpPr>
        <p:spPr bwMode="auto">
          <a:xfrm>
            <a:off x="304800" y="1038225"/>
            <a:ext cx="871537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000" dirty="0">
                <a:solidFill>
                  <a:schemeClr val="tx2"/>
                </a:solidFill>
              </a:rPr>
              <a:t>Ångström exponent (</a:t>
            </a:r>
            <a:r>
              <a:rPr lang="en-US" altLang="en-US" sz="2000" dirty="0" err="1">
                <a:solidFill>
                  <a:schemeClr val="tx2"/>
                </a:solidFill>
              </a:rPr>
              <a:t>Å</a:t>
            </a:r>
            <a:r>
              <a:rPr lang="en-US" altLang="en-US" sz="2000" dirty="0">
                <a:solidFill>
                  <a:schemeClr val="tx2"/>
                </a:solidFill>
              </a:rPr>
              <a:t>, or </a:t>
            </a:r>
            <a:r>
              <a:rPr lang="en-US" altLang="en-US" b="1" dirty="0">
                <a:solidFill>
                  <a:schemeClr val="tx2"/>
                </a:solidFill>
                <a:latin typeface="Symbol" pitchFamily="2" charset="2"/>
              </a:rPr>
              <a:t>a</a:t>
            </a:r>
            <a:r>
              <a:rPr lang="en-US" altLang="en-US" sz="2000" dirty="0">
                <a:solidFill>
                  <a:schemeClr val="tx2"/>
                </a:solidFill>
              </a:rPr>
              <a:t>) is an indication of ensemble aerosol size.</a:t>
            </a:r>
          </a:p>
          <a:p>
            <a:pPr eaLnBrk="1" hangingPunct="1"/>
            <a:r>
              <a:rPr lang="en-US" altLang="en-US" sz="2000" dirty="0">
                <a:solidFill>
                  <a:schemeClr val="tx2"/>
                </a:solidFill>
              </a:rPr>
              <a:t>The greater the value of </a:t>
            </a:r>
            <a:r>
              <a:rPr lang="en-US" altLang="en-US" sz="2000" dirty="0" err="1">
                <a:solidFill>
                  <a:schemeClr val="tx2"/>
                </a:solidFill>
              </a:rPr>
              <a:t>Å</a:t>
            </a:r>
            <a:r>
              <a:rPr lang="en-US" altLang="en-US" sz="2000" dirty="0">
                <a:solidFill>
                  <a:schemeClr val="tx2"/>
                </a:solidFill>
              </a:rPr>
              <a:t> the smaller the particles; for classic optics </a:t>
            </a:r>
            <a:r>
              <a:rPr lang="en-US" altLang="en-US" sz="2000" dirty="0" err="1">
                <a:solidFill>
                  <a:schemeClr val="tx2"/>
                </a:solidFill>
              </a:rPr>
              <a:t>Å</a:t>
            </a:r>
            <a:r>
              <a:rPr lang="en-US" altLang="en-US" sz="2000" dirty="0">
                <a:solidFill>
                  <a:schemeClr val="tx2"/>
                </a:solidFill>
              </a:rPr>
              <a:t> = 0.</a:t>
            </a:r>
          </a:p>
        </p:txBody>
      </p:sp>
      <p:sp>
        <p:nvSpPr>
          <p:cNvPr id="161798" name="Rectangle 4">
            <a:extLst>
              <a:ext uri="{FF2B5EF4-FFF2-40B4-BE49-F238E27FC236}">
                <a16:creationId xmlns:a16="http://schemas.microsoft.com/office/drawing/2014/main" id="{C8722571-BC5D-2144-BA97-57320EDB207B}"/>
              </a:ext>
            </a:extLst>
          </p:cNvPr>
          <p:cNvSpPr>
            <a:spLocks noChangeArrowheads="1"/>
          </p:cNvSpPr>
          <p:nvPr/>
        </p:nvSpPr>
        <p:spPr bwMode="auto">
          <a:xfrm>
            <a:off x="5943600" y="2743200"/>
            <a:ext cx="3200400" cy="300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000" dirty="0" err="1">
                <a:solidFill>
                  <a:srgbClr val="000000"/>
                </a:solidFill>
              </a:rPr>
              <a:t>b</a:t>
            </a:r>
            <a:r>
              <a:rPr lang="en-US" altLang="en-US" sz="2000" baseline="-25000" dirty="0" err="1">
                <a:solidFill>
                  <a:srgbClr val="000000"/>
                </a:solidFill>
              </a:rPr>
              <a:t>ext</a:t>
            </a:r>
            <a:r>
              <a:rPr lang="en-US" altLang="en-US" sz="2000" dirty="0">
                <a:solidFill>
                  <a:schemeClr val="tx2"/>
                </a:solidFill>
              </a:rPr>
              <a:t> </a:t>
            </a:r>
            <a:r>
              <a:rPr lang="en-US" altLang="en-US" sz="2000" dirty="0">
                <a:latin typeface="Symbol" pitchFamily="2" charset="2"/>
              </a:rPr>
              <a:t>~</a:t>
            </a:r>
            <a:r>
              <a:rPr lang="en-US" altLang="en-US" sz="2000" dirty="0">
                <a:solidFill>
                  <a:schemeClr val="tx2"/>
                </a:solidFill>
              </a:rPr>
              <a:t> </a:t>
            </a:r>
            <a:r>
              <a:rPr lang="en-US" altLang="en-US" sz="2000" dirty="0">
                <a:latin typeface="Symbol" pitchFamily="2" charset="2"/>
                <a:cs typeface="Arial" panose="020B0604020202020204" pitchFamily="34" charset="0"/>
              </a:rPr>
              <a:t>l</a:t>
            </a:r>
            <a:r>
              <a:rPr lang="en-US" altLang="en-US" sz="2000" baseline="30000" dirty="0">
                <a:latin typeface="Symbol" pitchFamily="2" charset="2"/>
                <a:cs typeface="Arial" panose="020B0604020202020204" pitchFamily="34" charset="0"/>
              </a:rPr>
              <a:t>-</a:t>
            </a:r>
            <a:r>
              <a:rPr lang="en-US" altLang="en-US" sz="2000" baseline="30000" dirty="0" err="1"/>
              <a:t>Å</a:t>
            </a:r>
            <a:endParaRPr lang="en-US" altLang="en-US" sz="2000" baseline="30000" dirty="0"/>
          </a:p>
          <a:p>
            <a:pPr algn="ctr" eaLnBrk="1" hangingPunct="1"/>
            <a:endParaRPr lang="en-US" altLang="en-US" sz="2000" baseline="30000" dirty="0"/>
          </a:p>
          <a:p>
            <a:pPr eaLnBrk="1" hangingPunct="1"/>
            <a:r>
              <a:rPr lang="en-US" altLang="en-US" sz="2000" dirty="0" err="1">
                <a:solidFill>
                  <a:schemeClr val="tx2"/>
                </a:solidFill>
              </a:rPr>
              <a:t>Å</a:t>
            </a:r>
            <a:r>
              <a:rPr lang="en-US" altLang="en-US" sz="2000" dirty="0"/>
              <a:t> </a:t>
            </a:r>
            <a:r>
              <a:rPr lang="en-US" altLang="en-US" sz="2000" dirty="0">
                <a:cs typeface="Arial" panose="020B0604020202020204" pitchFamily="34" charset="0"/>
              </a:rPr>
              <a:t>≡ - </a:t>
            </a:r>
            <a:r>
              <a:rPr lang="en-US" altLang="en-US" sz="2000" dirty="0" err="1">
                <a:cs typeface="Arial" panose="020B0604020202020204" pitchFamily="34" charset="0"/>
              </a:rPr>
              <a:t>dln</a:t>
            </a:r>
            <a:r>
              <a:rPr lang="en-US" altLang="en-US" sz="2000" dirty="0">
                <a:cs typeface="Arial" panose="020B0604020202020204" pitchFamily="34" charset="0"/>
              </a:rPr>
              <a:t>(</a:t>
            </a:r>
            <a:r>
              <a:rPr lang="en-US" altLang="en-US" sz="2000" dirty="0" err="1">
                <a:cs typeface="Arial" panose="020B0604020202020204" pitchFamily="34" charset="0"/>
              </a:rPr>
              <a:t>b</a:t>
            </a:r>
            <a:r>
              <a:rPr lang="en-US" altLang="en-US" sz="2000" baseline="-25000" dirty="0" err="1">
                <a:cs typeface="Arial" panose="020B0604020202020204" pitchFamily="34" charset="0"/>
              </a:rPr>
              <a:t>ext</a:t>
            </a:r>
            <a:r>
              <a:rPr lang="en-US" altLang="en-US" sz="2000" dirty="0">
                <a:cs typeface="Arial" panose="020B0604020202020204" pitchFamily="34" charset="0"/>
              </a:rPr>
              <a:t>)</a:t>
            </a:r>
            <a:r>
              <a:rPr lang="en-US" altLang="en-US" sz="2800" dirty="0">
                <a:cs typeface="Arial" panose="020B0604020202020204" pitchFamily="34" charset="0"/>
              </a:rPr>
              <a:t>/</a:t>
            </a:r>
            <a:r>
              <a:rPr lang="en-US" altLang="en-US" sz="2000" dirty="0" err="1">
                <a:cs typeface="Arial" panose="020B0604020202020204" pitchFamily="34" charset="0"/>
              </a:rPr>
              <a:t>dln</a:t>
            </a:r>
            <a:r>
              <a:rPr lang="en-US" altLang="en-US" sz="2000" dirty="0">
                <a:cs typeface="Arial" panose="020B0604020202020204" pitchFamily="34" charset="0"/>
              </a:rPr>
              <a:t>(</a:t>
            </a:r>
            <a:r>
              <a:rPr lang="en-US" altLang="en-US" sz="2000" dirty="0">
                <a:latin typeface="Symbol" pitchFamily="2" charset="2"/>
                <a:cs typeface="Arial" panose="020B0604020202020204" pitchFamily="34" charset="0"/>
              </a:rPr>
              <a:t>l</a:t>
            </a:r>
            <a:r>
              <a:rPr lang="en-US" altLang="en-US" sz="2000" dirty="0">
                <a:cs typeface="Arial" panose="020B0604020202020204" pitchFamily="34" charset="0"/>
              </a:rPr>
              <a:t>)</a:t>
            </a:r>
          </a:p>
          <a:p>
            <a:pPr eaLnBrk="1" hangingPunct="1"/>
            <a:r>
              <a:rPr lang="en-US" altLang="en-US" sz="2000" dirty="0">
                <a:cs typeface="Arial" panose="020B0604020202020204" pitchFamily="34" charset="0"/>
              </a:rPr>
              <a:t>≈ - (ln(b</a:t>
            </a:r>
            <a:r>
              <a:rPr lang="en-US" altLang="en-US" sz="2000" baseline="-25000" dirty="0">
                <a:cs typeface="Arial" panose="020B0604020202020204" pitchFamily="34" charset="0"/>
              </a:rPr>
              <a:t>ext1</a:t>
            </a:r>
            <a:r>
              <a:rPr lang="en-US" altLang="en-US" sz="2000" dirty="0">
                <a:cs typeface="Arial" panose="020B0604020202020204" pitchFamily="34" charset="0"/>
              </a:rPr>
              <a:t>/b</a:t>
            </a:r>
            <a:r>
              <a:rPr lang="en-US" altLang="en-US" sz="2000" baseline="-25000" dirty="0">
                <a:cs typeface="Arial" panose="020B0604020202020204" pitchFamily="34" charset="0"/>
              </a:rPr>
              <a:t>ext2</a:t>
            </a:r>
            <a:r>
              <a:rPr lang="en-US" altLang="en-US" sz="2000" dirty="0">
                <a:cs typeface="Arial" panose="020B0604020202020204" pitchFamily="34" charset="0"/>
              </a:rPr>
              <a:t>)</a:t>
            </a:r>
            <a:r>
              <a:rPr lang="en-US" altLang="en-US" sz="2000" baseline="-25000" dirty="0">
                <a:cs typeface="Arial" panose="020B0604020202020204" pitchFamily="34" charset="0"/>
              </a:rPr>
              <a:t> </a:t>
            </a:r>
            <a:r>
              <a:rPr lang="en-US" altLang="en-US" sz="2800" dirty="0">
                <a:cs typeface="Arial" panose="020B0604020202020204" pitchFamily="34" charset="0"/>
              </a:rPr>
              <a:t>/</a:t>
            </a:r>
            <a:r>
              <a:rPr lang="en-US" altLang="en-US" sz="2000" dirty="0">
                <a:cs typeface="Arial" panose="020B0604020202020204" pitchFamily="34" charset="0"/>
              </a:rPr>
              <a:t>ln(</a:t>
            </a:r>
            <a:r>
              <a:rPr lang="en-US" altLang="en-US" sz="2000" dirty="0">
                <a:latin typeface="Symbol" pitchFamily="2" charset="2"/>
                <a:cs typeface="Arial" panose="020B0604020202020204" pitchFamily="34" charset="0"/>
              </a:rPr>
              <a:t>l</a:t>
            </a:r>
            <a:r>
              <a:rPr lang="en-US" altLang="en-US" sz="2000" baseline="-25000" dirty="0">
                <a:latin typeface="Symbol" pitchFamily="2" charset="2"/>
                <a:cs typeface="Arial" panose="020B0604020202020204" pitchFamily="34" charset="0"/>
              </a:rPr>
              <a:t>1</a:t>
            </a:r>
            <a:r>
              <a:rPr lang="en-US" altLang="en-US" sz="2000" dirty="0">
                <a:latin typeface="Symbol" pitchFamily="2" charset="2"/>
                <a:cs typeface="Arial" panose="020B0604020202020204" pitchFamily="34" charset="0"/>
              </a:rPr>
              <a:t>/l</a:t>
            </a:r>
            <a:r>
              <a:rPr lang="en-US" altLang="en-US" sz="2000" baseline="-25000" dirty="0">
                <a:latin typeface="Symbol" pitchFamily="2" charset="2"/>
                <a:cs typeface="Arial" panose="020B0604020202020204" pitchFamily="34" charset="0"/>
              </a:rPr>
              <a:t>2</a:t>
            </a:r>
            <a:r>
              <a:rPr lang="en-US" altLang="en-US" sz="2000" dirty="0">
                <a:cs typeface="Arial" panose="020B0604020202020204" pitchFamily="34" charset="0"/>
              </a:rPr>
              <a:t>)</a:t>
            </a:r>
          </a:p>
          <a:p>
            <a:pPr eaLnBrk="1" hangingPunct="1"/>
            <a:endParaRPr lang="en-US" altLang="en-US" sz="2000" dirty="0">
              <a:cs typeface="Arial" panose="020B0604020202020204" pitchFamily="34" charset="0"/>
            </a:endParaRPr>
          </a:p>
          <a:p>
            <a:pPr eaLnBrk="1" hangingPunct="1"/>
            <a:endParaRPr lang="en-US" altLang="en-US" sz="2000" dirty="0">
              <a:cs typeface="Arial" panose="020B0604020202020204" pitchFamily="34" charset="0"/>
            </a:endParaRPr>
          </a:p>
          <a:p>
            <a:pPr eaLnBrk="1" hangingPunct="1"/>
            <a:endParaRPr lang="en-US" altLang="en-US" sz="2000" dirty="0">
              <a:cs typeface="Arial" panose="020B0604020202020204" pitchFamily="34" charset="0"/>
            </a:endParaRPr>
          </a:p>
          <a:p>
            <a:pPr eaLnBrk="1" hangingPunct="1"/>
            <a:endParaRPr lang="en-US" altLang="en-US" sz="2000" dirty="0">
              <a:cs typeface="Arial" panose="020B0604020202020204" pitchFamily="34" charset="0"/>
            </a:endParaRPr>
          </a:p>
          <a:p>
            <a:pPr eaLnBrk="1" hangingPunct="1"/>
            <a:r>
              <a:rPr lang="en-US" altLang="en-US" sz="1600" dirty="0">
                <a:cs typeface="Arial" panose="020B0604020202020204" pitchFamily="34" charset="0"/>
              </a:rPr>
              <a:t>       Where </a:t>
            </a:r>
            <a:r>
              <a:rPr lang="en-US" altLang="en-US" sz="1600" dirty="0">
                <a:latin typeface="Symbol" pitchFamily="2" charset="2"/>
              </a:rPr>
              <a:t>s</a:t>
            </a:r>
            <a:r>
              <a:rPr lang="en-US" altLang="en-US" sz="1600" baseline="-25000" dirty="0">
                <a:cs typeface="Arial" panose="020B0604020202020204" pitchFamily="34" charset="0"/>
              </a:rPr>
              <a:t>g</a:t>
            </a:r>
            <a:r>
              <a:rPr lang="en-US" altLang="en-US" sz="1600" dirty="0">
                <a:cs typeface="Arial" panose="020B0604020202020204" pitchFamily="34" charset="0"/>
              </a:rPr>
              <a:t> is geo </a:t>
            </a:r>
            <a:r>
              <a:rPr lang="en-US" altLang="en-US" sz="1600" dirty="0" err="1">
                <a:cs typeface="Arial" panose="020B0604020202020204" pitchFamily="34" charset="0"/>
              </a:rPr>
              <a:t>stddev</a:t>
            </a:r>
            <a:r>
              <a:rPr lang="en-US" altLang="en-US" sz="1800" dirty="0">
                <a:cs typeface="Arial" panose="020B0604020202020204" pitchFamily="34" charset="0"/>
              </a:rPr>
              <a:t>. </a:t>
            </a:r>
          </a:p>
        </p:txBody>
      </p:sp>
      <p:sp>
        <p:nvSpPr>
          <p:cNvPr id="161799" name="TextBox 1">
            <a:extLst>
              <a:ext uri="{FF2B5EF4-FFF2-40B4-BE49-F238E27FC236}">
                <a16:creationId xmlns:a16="http://schemas.microsoft.com/office/drawing/2014/main" id="{CCAB0EF5-9FEB-CF40-A7EA-DCAA0CA346DC}"/>
              </a:ext>
            </a:extLst>
          </p:cNvPr>
          <p:cNvSpPr txBox="1">
            <a:spLocks noChangeArrowheads="1"/>
          </p:cNvSpPr>
          <p:nvPr/>
        </p:nvSpPr>
        <p:spPr bwMode="auto">
          <a:xfrm>
            <a:off x="0" y="1828800"/>
            <a:ext cx="914400" cy="28622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p>
          <a:p>
            <a:pPr eaLnBrk="1" hangingPunct="1"/>
            <a:endParaRPr lang="en-US" altLang="en-US" sz="1800"/>
          </a:p>
          <a:p>
            <a:pPr eaLnBrk="1" hangingPunct="1"/>
            <a:endParaRPr lang="en-US" altLang="en-US" sz="1800"/>
          </a:p>
          <a:p>
            <a:pPr eaLnBrk="1" hangingPunct="1"/>
            <a:endParaRPr lang="en-US" altLang="en-US" sz="1800"/>
          </a:p>
          <a:p>
            <a:pPr eaLnBrk="1" hangingPunct="1"/>
            <a:endParaRPr lang="en-US" altLang="en-US" sz="1800"/>
          </a:p>
          <a:p>
            <a:pPr eaLnBrk="1" hangingPunct="1"/>
            <a:endParaRPr lang="en-US" altLang="en-US" sz="1800"/>
          </a:p>
          <a:p>
            <a:pPr eaLnBrk="1" hangingPunct="1"/>
            <a:endParaRPr lang="en-US" altLang="en-US" sz="1800"/>
          </a:p>
          <a:p>
            <a:pPr eaLnBrk="1" hangingPunct="1"/>
            <a:endParaRPr lang="en-US" altLang="en-US" sz="1800"/>
          </a:p>
          <a:p>
            <a:pPr eaLnBrk="1" hangingPunct="1"/>
            <a:endParaRPr lang="en-US" altLang="en-US" sz="1800"/>
          </a:p>
          <a:p>
            <a:pPr eaLnBrk="1" hangingPunct="1"/>
            <a:endParaRPr lang="en-US" altLang="en-US" sz="18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5">
            <a:extLst>
              <a:ext uri="{FF2B5EF4-FFF2-40B4-BE49-F238E27FC236}">
                <a16:creationId xmlns:a16="http://schemas.microsoft.com/office/drawing/2014/main" id="{262B1E42-65D4-0149-90FC-14253919917E}"/>
              </a:ext>
            </a:extLst>
          </p:cNvPr>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a:latin typeface="Times New Roman" panose="02020603050405020304" pitchFamily="18" charset="0"/>
              </a:rPr>
              <a:t>Copyright © 2010  R.R. Dickerson</a:t>
            </a:r>
          </a:p>
        </p:txBody>
      </p:sp>
      <p:sp>
        <p:nvSpPr>
          <p:cNvPr id="163842" name="Rectangle 6">
            <a:extLst>
              <a:ext uri="{FF2B5EF4-FFF2-40B4-BE49-F238E27FC236}">
                <a16:creationId xmlns:a16="http://schemas.microsoft.com/office/drawing/2014/main" id="{41C9871A-FB60-4C48-B3E1-D51EDDBDF5BD}"/>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42C62DAF-2EFC-B84D-8F3B-FDA53C86B2C0}" type="slidenum">
              <a:rPr lang="en-US" altLang="en-US" sz="1400">
                <a:latin typeface="Times New Roman" panose="02020603050405020304" pitchFamily="18" charset="0"/>
              </a:rPr>
              <a:pPr eaLnBrk="1" hangingPunct="1"/>
              <a:t>25</a:t>
            </a:fld>
            <a:endParaRPr lang="en-US" altLang="en-US" sz="1400">
              <a:latin typeface="Times New Roman" panose="02020603050405020304" pitchFamily="18" charset="0"/>
            </a:endParaRPr>
          </a:p>
        </p:txBody>
      </p:sp>
      <p:sp>
        <p:nvSpPr>
          <p:cNvPr id="163843" name="Slide Number Placeholder 5">
            <a:extLst>
              <a:ext uri="{FF2B5EF4-FFF2-40B4-BE49-F238E27FC236}">
                <a16:creationId xmlns:a16="http://schemas.microsoft.com/office/drawing/2014/main" id="{0CCA7275-F2C8-EF47-9E9B-A7DBABB98CEB}"/>
              </a:ext>
            </a:extLst>
          </p:cNvPr>
          <p:cNvSpPr txBox="1">
            <a:spLocks noGrp="1"/>
          </p:cNvSpPr>
          <p:nvPr/>
        </p:nvSpPr>
        <p:spPr bwMode="auto">
          <a:xfrm>
            <a:off x="6553200" y="63246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A9C3AC26-3A73-814E-96D3-F66A163EFB86}" type="slidenum">
              <a:rPr lang="en-US" altLang="en-US" sz="1400">
                <a:latin typeface="Times New Roman" panose="02020603050405020304" pitchFamily="18" charset="0"/>
              </a:rPr>
              <a:pPr algn="r" eaLnBrk="1" hangingPunct="1"/>
              <a:t>25</a:t>
            </a:fld>
            <a:endParaRPr lang="en-US" altLang="en-US" sz="1400">
              <a:latin typeface="Times New Roman" panose="02020603050405020304" pitchFamily="18" charset="0"/>
            </a:endParaRPr>
          </a:p>
        </p:txBody>
      </p:sp>
      <p:sp>
        <p:nvSpPr>
          <p:cNvPr id="163844" name="Rectangle 2">
            <a:extLst>
              <a:ext uri="{FF2B5EF4-FFF2-40B4-BE49-F238E27FC236}">
                <a16:creationId xmlns:a16="http://schemas.microsoft.com/office/drawing/2014/main" id="{6F53DA68-0917-674F-8685-C0ECF12CD872}"/>
              </a:ext>
            </a:extLst>
          </p:cNvPr>
          <p:cNvSpPr>
            <a:spLocks noGrp="1" noChangeArrowheads="1"/>
          </p:cNvSpPr>
          <p:nvPr>
            <p:ph type="title"/>
          </p:nvPr>
        </p:nvSpPr>
        <p:spPr>
          <a:xfrm>
            <a:off x="246063" y="930275"/>
            <a:ext cx="8669337" cy="1143000"/>
          </a:xfrm>
        </p:spPr>
        <p:txBody>
          <a:bodyPr/>
          <a:lstStyle/>
          <a:p>
            <a:pPr eaLnBrk="1" hangingPunct="1"/>
            <a:r>
              <a:rPr lang="en-US" altLang="en-US" sz="4000" dirty="0">
                <a:ea typeface="ＭＳ Ｐゴシック" panose="020B0600070205080204" pitchFamily="34" charset="-128"/>
              </a:rPr>
              <a:t>Optical Properties: </a:t>
            </a:r>
            <a:r>
              <a:rPr lang="en-US" altLang="en-US" sz="4000" dirty="0" err="1"/>
              <a:t>Å</a:t>
            </a:r>
            <a:r>
              <a:rPr lang="en-US" altLang="en-US" sz="4000" dirty="0" err="1">
                <a:ea typeface="ＭＳ Ｐゴシック" panose="020B0600070205080204" pitchFamily="34" charset="-128"/>
              </a:rPr>
              <a:t>ngstrom</a:t>
            </a:r>
            <a:r>
              <a:rPr lang="en-US" altLang="en-US" sz="4000" dirty="0">
                <a:ea typeface="ＭＳ Ｐゴシック" panose="020B0600070205080204" pitchFamily="34" charset="-128"/>
              </a:rPr>
              <a:t> Exponent</a:t>
            </a:r>
          </a:p>
        </p:txBody>
      </p:sp>
      <p:sp>
        <p:nvSpPr>
          <p:cNvPr id="163845" name="Rectangle 3">
            <a:extLst>
              <a:ext uri="{FF2B5EF4-FFF2-40B4-BE49-F238E27FC236}">
                <a16:creationId xmlns:a16="http://schemas.microsoft.com/office/drawing/2014/main" id="{3D80463E-89C7-0C4F-89CA-094E3D969F59}"/>
              </a:ext>
            </a:extLst>
          </p:cNvPr>
          <p:cNvSpPr>
            <a:spLocks noGrp="1" noChangeArrowheads="1"/>
          </p:cNvSpPr>
          <p:nvPr>
            <p:ph type="body" idx="1"/>
          </p:nvPr>
        </p:nvSpPr>
        <p:spPr>
          <a:xfrm>
            <a:off x="533400" y="2147888"/>
            <a:ext cx="7924800" cy="4114800"/>
          </a:xfrm>
        </p:spPr>
        <p:txBody>
          <a:bodyPr/>
          <a:lstStyle/>
          <a:p>
            <a:pPr eaLnBrk="1" hangingPunct="1"/>
            <a:r>
              <a:rPr lang="en-US" altLang="en-US">
                <a:ea typeface="ＭＳ Ｐゴシック" panose="020B0600070205080204" pitchFamily="34" charset="-128"/>
              </a:rPr>
              <a:t>This formulation describes the dependency of the extinction or aerosol optical thickness (</a:t>
            </a:r>
            <a:r>
              <a:rPr lang="en-US" altLang="en-US">
                <a:latin typeface="Symbol" pitchFamily="2" charset="2"/>
                <a:ea typeface="ＭＳ Ｐゴシック" panose="020B0600070205080204" pitchFamily="34" charset="-128"/>
              </a:rPr>
              <a:t>t</a:t>
            </a:r>
            <a:r>
              <a:rPr lang="en-US" altLang="en-US">
                <a:ea typeface="ＭＳ Ｐゴシック" panose="020B0600070205080204" pitchFamily="34" charset="-128"/>
              </a:rPr>
              <a:t>) on wavelength:</a:t>
            </a:r>
          </a:p>
          <a:p>
            <a:pPr eaLnBrk="1" hangingPunct="1"/>
            <a:endParaRPr lang="en-US" altLang="en-US">
              <a:ea typeface="ＭＳ Ｐゴシック" panose="020B0600070205080204" pitchFamily="34" charset="-128"/>
            </a:endParaRPr>
          </a:p>
          <a:p>
            <a:pPr eaLnBrk="1" hangingPunct="1">
              <a:buFontTx/>
              <a:buNone/>
            </a:pPr>
            <a:endParaRPr lang="en-US" altLang="en-US" sz="3600">
              <a:ea typeface="ＭＳ Ｐゴシック" panose="020B0600070205080204" pitchFamily="34" charset="-128"/>
            </a:endParaRPr>
          </a:p>
          <a:p>
            <a:pPr eaLnBrk="1" hangingPunct="1">
              <a:buFontTx/>
              <a:buNone/>
            </a:pPr>
            <a:endParaRPr lang="en-US" altLang="en-US" sz="3600">
              <a:ea typeface="ＭＳ Ｐゴシック" panose="020B0600070205080204" pitchFamily="34" charset="-128"/>
            </a:endParaRPr>
          </a:p>
        </p:txBody>
      </p:sp>
      <p:pic>
        <p:nvPicPr>
          <p:cNvPr id="163846" name="Picture 4">
            <a:extLst>
              <a:ext uri="{FF2B5EF4-FFF2-40B4-BE49-F238E27FC236}">
                <a16:creationId xmlns:a16="http://schemas.microsoft.com/office/drawing/2014/main" id="{388438C7-A6F7-084E-9CC6-4C18904ECF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4343400"/>
            <a:ext cx="2332038"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47" name="Picture 5" descr="\alpha = - \frac{\ln \frac{\tau_{\lambda_1}}{\tau_{\lambda_2}}}{\ln \frac{\lambda_1}{\lambda_2}}\,">
            <a:extLst>
              <a:ext uri="{FF2B5EF4-FFF2-40B4-BE49-F238E27FC236}">
                <a16:creationId xmlns:a16="http://schemas.microsoft.com/office/drawing/2014/main" id="{BCA56AB4-B4F7-6048-BC03-0F6E64744E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4114800"/>
            <a:ext cx="2209800" cy="130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Footer Placeholder 4">
            <a:extLst>
              <a:ext uri="{FF2B5EF4-FFF2-40B4-BE49-F238E27FC236}">
                <a16:creationId xmlns:a16="http://schemas.microsoft.com/office/drawing/2014/main" id="{EB9C20AE-5EC6-9342-A98C-A0D3B68C2A64}"/>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200">
                <a:solidFill>
                  <a:srgbClr val="898989"/>
                </a:solidFill>
                <a:latin typeface="Calibri" panose="020F0502020204030204" pitchFamily="34" charset="0"/>
              </a:rPr>
              <a:t>Copyright © 2010  R.R. Dickerson</a:t>
            </a:r>
          </a:p>
        </p:txBody>
      </p:sp>
      <p:sp>
        <p:nvSpPr>
          <p:cNvPr id="165890" name="Slide Number Placeholder 5">
            <a:extLst>
              <a:ext uri="{FF2B5EF4-FFF2-40B4-BE49-F238E27FC236}">
                <a16:creationId xmlns:a16="http://schemas.microsoft.com/office/drawing/2014/main" id="{18D052F6-41CD-9047-ACC8-8812332294F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D7A24BF7-7951-F849-ABFD-6251FA7C9AE8}" type="slidenum">
              <a:rPr lang="en-US" altLang="en-US" sz="1200">
                <a:solidFill>
                  <a:srgbClr val="898989"/>
                </a:solidFill>
                <a:latin typeface="Calibri" panose="020F0502020204030204" pitchFamily="34" charset="0"/>
              </a:rPr>
              <a:pPr eaLnBrk="1" hangingPunct="1"/>
              <a:t>26</a:t>
            </a:fld>
            <a:endParaRPr lang="en-US" altLang="en-US" sz="1200">
              <a:solidFill>
                <a:srgbClr val="898989"/>
              </a:solidFill>
              <a:latin typeface="Calibri" panose="020F0502020204030204" pitchFamily="34" charset="0"/>
            </a:endParaRPr>
          </a:p>
        </p:txBody>
      </p:sp>
      <p:sp>
        <p:nvSpPr>
          <p:cNvPr id="165891" name="Slide Number Placeholder 3">
            <a:extLst>
              <a:ext uri="{FF2B5EF4-FFF2-40B4-BE49-F238E27FC236}">
                <a16:creationId xmlns:a16="http://schemas.microsoft.com/office/drawing/2014/main" id="{7E2F63BD-67BC-084E-8C06-66CE46BDD113}"/>
              </a:ext>
            </a:extLst>
          </p:cNvPr>
          <p:cNvSpPr txBox="1">
            <a:spLocks noGrp="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C6FA4AF1-115F-5F4A-9E66-919ABC5CC8AE}" type="slidenum">
              <a:rPr lang="en-US" altLang="en-US" sz="1200">
                <a:solidFill>
                  <a:srgbClr val="898989"/>
                </a:solidFill>
                <a:latin typeface="Calibri" panose="020F0502020204030204" pitchFamily="34" charset="0"/>
              </a:rPr>
              <a:pPr algn="r" eaLnBrk="1" hangingPunct="1"/>
              <a:t>26</a:t>
            </a:fld>
            <a:endParaRPr lang="en-US" altLang="en-US" sz="1200">
              <a:solidFill>
                <a:srgbClr val="898989"/>
              </a:solidFill>
              <a:latin typeface="Calibri" panose="020F0502020204030204" pitchFamily="34" charset="0"/>
            </a:endParaRPr>
          </a:p>
        </p:txBody>
      </p:sp>
      <p:sp>
        <p:nvSpPr>
          <p:cNvPr id="165892" name="Slide Number Placeholder 3">
            <a:extLst>
              <a:ext uri="{FF2B5EF4-FFF2-40B4-BE49-F238E27FC236}">
                <a16:creationId xmlns:a16="http://schemas.microsoft.com/office/drawing/2014/main" id="{59FE5D64-951C-AD43-8650-67BB27870F16}"/>
              </a:ext>
            </a:extLst>
          </p:cNvPr>
          <p:cNvSpPr txBox="1">
            <a:spLocks noGrp="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B9686DEF-285D-1F4C-AE1B-D1105FC98C17}" type="slidenum">
              <a:rPr lang="en-US" altLang="en-US" sz="1400"/>
              <a:pPr algn="r" eaLnBrk="1" hangingPunct="1"/>
              <a:t>26</a:t>
            </a:fld>
            <a:endParaRPr lang="en-US" altLang="en-US" sz="1400"/>
          </a:p>
        </p:txBody>
      </p:sp>
      <p:sp>
        <p:nvSpPr>
          <p:cNvPr id="165893" name="Rectangle 2">
            <a:extLst>
              <a:ext uri="{FF2B5EF4-FFF2-40B4-BE49-F238E27FC236}">
                <a16:creationId xmlns:a16="http://schemas.microsoft.com/office/drawing/2014/main" id="{8A4DA94F-24B1-B04B-A3B2-1D55D4295DC0}"/>
              </a:ext>
            </a:extLst>
          </p:cNvPr>
          <p:cNvSpPr>
            <a:spLocks noChangeArrowheads="1"/>
          </p:cNvSpPr>
          <p:nvPr/>
        </p:nvSpPr>
        <p:spPr bwMode="auto">
          <a:xfrm>
            <a:off x="228600" y="366713"/>
            <a:ext cx="4800600" cy="622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b="1">
                <a:latin typeface="Times New Roman" panose="02020603050405020304" pitchFamily="18" charset="0"/>
                <a:ea typeface="Batang" panose="02030600000101010101" pitchFamily="18" charset="-127"/>
              </a:rPr>
              <a:t>Visibility</a:t>
            </a:r>
          </a:p>
          <a:p>
            <a:pPr eaLnBrk="1" hangingPunct="1"/>
            <a:r>
              <a:rPr lang="en-US" altLang="en-US" sz="1800">
                <a:latin typeface="Times New Roman" panose="02020603050405020304" pitchFamily="18" charset="0"/>
                <a:ea typeface="Batang" panose="02030600000101010101" pitchFamily="18" charset="-127"/>
              </a:rPr>
              <a:t>The change in intensity of light reflecting off an object as a function of the scattering of light by the atmosphere.</a:t>
            </a:r>
            <a:endParaRPr lang="en-US" altLang="en-US" sz="1800">
              <a:latin typeface="Helvetica" pitchFamily="2" charset="0"/>
              <a:ea typeface="Batang" panose="02030600000101010101" pitchFamily="18" charset="-127"/>
            </a:endParaRPr>
          </a:p>
          <a:p>
            <a:r>
              <a:rPr lang="en-US" altLang="en-US" sz="1800">
                <a:latin typeface="Times New Roman" panose="02020603050405020304" pitchFamily="18" charset="0"/>
                <a:ea typeface="Batang" panose="02030600000101010101" pitchFamily="18" charset="-127"/>
              </a:rPr>
              <a:t> </a:t>
            </a:r>
            <a:endParaRPr lang="en-US" altLang="en-US" sz="1800">
              <a:latin typeface="Helvetica" pitchFamily="2" charset="0"/>
              <a:ea typeface="Batang" panose="02030600000101010101" pitchFamily="18" charset="-127"/>
            </a:endParaRPr>
          </a:p>
          <a:p>
            <a:pPr algn="ctr"/>
            <a:r>
              <a:rPr lang="en-US" altLang="en-US" sz="2800">
                <a:latin typeface="Symbol" pitchFamily="2" charset="2"/>
                <a:ea typeface="Batang" panose="02030600000101010101" pitchFamily="18" charset="-127"/>
              </a:rPr>
              <a:t>D</a:t>
            </a:r>
            <a:r>
              <a:rPr lang="en-US" altLang="en-US" sz="2800">
                <a:latin typeface="Times New Roman" panose="02020603050405020304" pitchFamily="18" charset="0"/>
                <a:ea typeface="Batang" panose="02030600000101010101" pitchFamily="18" charset="-127"/>
              </a:rPr>
              <a:t>I/I</a:t>
            </a:r>
            <a:r>
              <a:rPr lang="en-US" altLang="en-US" sz="2800" baseline="-30000">
                <a:latin typeface="Times New Roman" panose="02020603050405020304" pitchFamily="18" charset="0"/>
                <a:ea typeface="Batang" panose="02030600000101010101" pitchFamily="18" charset="-127"/>
              </a:rPr>
              <a:t> </a:t>
            </a:r>
            <a:r>
              <a:rPr lang="en-US" altLang="en-US" sz="2800">
                <a:latin typeface="Times New Roman" panose="02020603050405020304" pitchFamily="18" charset="0"/>
                <a:ea typeface="Batang" panose="02030600000101010101" pitchFamily="18" charset="-127"/>
              </a:rPr>
              <a:t>=</a:t>
            </a:r>
            <a:r>
              <a:rPr lang="en-US" altLang="en-US" sz="2800" baseline="-30000">
                <a:latin typeface="Times New Roman" panose="02020603050405020304" pitchFamily="18" charset="0"/>
                <a:ea typeface="Batang" panose="02030600000101010101" pitchFamily="18" charset="-127"/>
              </a:rPr>
              <a:t> </a:t>
            </a:r>
            <a:r>
              <a:rPr lang="en-US" altLang="en-US" sz="2800">
                <a:latin typeface="Times New Roman" panose="02020603050405020304" pitchFamily="18" charset="0"/>
                <a:ea typeface="Batang" panose="02030600000101010101" pitchFamily="18" charset="-127"/>
              </a:rPr>
              <a:t>e</a:t>
            </a:r>
            <a:r>
              <a:rPr lang="en-US" altLang="en-US" sz="2800" baseline="30000">
                <a:latin typeface="Times New Roman" panose="02020603050405020304" pitchFamily="18" charset="0"/>
                <a:ea typeface="Batang" panose="02030600000101010101" pitchFamily="18" charset="-127"/>
              </a:rPr>
              <a:t>(-</a:t>
            </a:r>
            <a:r>
              <a:rPr lang="en-US" altLang="en-US" sz="3200" baseline="30000">
                <a:latin typeface="Times New Roman" panose="02020603050405020304" pitchFamily="18" charset="0"/>
                <a:ea typeface="Batang" panose="02030600000101010101" pitchFamily="18" charset="-127"/>
              </a:rPr>
              <a:t>b</a:t>
            </a:r>
            <a:r>
              <a:rPr lang="en-US" altLang="en-US" sz="2800" baseline="30000">
                <a:latin typeface="Times New Roman" panose="02020603050405020304" pitchFamily="18" charset="0"/>
                <a:ea typeface="Batang" panose="02030600000101010101" pitchFamily="18" charset="-127"/>
              </a:rPr>
              <a:t>ext</a:t>
            </a:r>
            <a:r>
              <a:rPr lang="en-US" altLang="en-US" sz="3200" baseline="30000">
                <a:latin typeface="Symbol" pitchFamily="2" charset="2"/>
                <a:ea typeface="Batang" panose="02030600000101010101" pitchFamily="18" charset="-127"/>
              </a:rPr>
              <a:t>D</a:t>
            </a:r>
            <a:r>
              <a:rPr lang="en-US" altLang="en-US" sz="3200" baseline="30000">
                <a:latin typeface="Times New Roman" panose="02020603050405020304" pitchFamily="18" charset="0"/>
                <a:ea typeface="Batang" panose="02030600000101010101" pitchFamily="18" charset="-127"/>
              </a:rPr>
              <a:t>X</a:t>
            </a:r>
            <a:r>
              <a:rPr lang="en-US" altLang="en-US" sz="2800" baseline="30000">
                <a:latin typeface="Times New Roman" panose="02020603050405020304" pitchFamily="18" charset="0"/>
                <a:ea typeface="Batang" panose="02030600000101010101" pitchFamily="18" charset="-127"/>
              </a:rPr>
              <a:t>)</a:t>
            </a:r>
            <a:endParaRPr lang="en-US" altLang="en-US" sz="2800">
              <a:latin typeface="Helvetica" pitchFamily="2" charset="0"/>
              <a:ea typeface="Batang" panose="02030600000101010101" pitchFamily="18" charset="-127"/>
            </a:endParaRPr>
          </a:p>
          <a:p>
            <a:r>
              <a:rPr lang="en-US" altLang="en-US" sz="2000">
                <a:latin typeface="Times New Roman" panose="02020603050405020304" pitchFamily="18" charset="0"/>
                <a:ea typeface="Batang" panose="02030600000101010101" pitchFamily="18" charset="-127"/>
              </a:rPr>
              <a:t> </a:t>
            </a:r>
            <a:endParaRPr lang="en-US" altLang="en-US" sz="2000">
              <a:latin typeface="Helvetica" pitchFamily="2" charset="0"/>
              <a:ea typeface="Batang" panose="02030600000101010101" pitchFamily="18" charset="-127"/>
            </a:endParaRPr>
          </a:p>
          <a:p>
            <a:r>
              <a:rPr lang="en-US" altLang="en-US" sz="1800">
                <a:latin typeface="Times New Roman" panose="02020603050405020304" pitchFamily="18" charset="0"/>
                <a:ea typeface="Batang" panose="02030600000101010101" pitchFamily="18" charset="-127"/>
              </a:rPr>
              <a:t>Where I is the intensity of light, b</a:t>
            </a:r>
            <a:r>
              <a:rPr lang="en-US" altLang="en-US" sz="1800" baseline="-30000">
                <a:latin typeface="Times New Roman" panose="02020603050405020304" pitchFamily="18" charset="0"/>
                <a:ea typeface="Batang" panose="02030600000101010101" pitchFamily="18" charset="-127"/>
              </a:rPr>
              <a:t>ext</a:t>
            </a:r>
            <a:r>
              <a:rPr lang="en-US" altLang="en-US" sz="1800">
                <a:latin typeface="Times New Roman" panose="02020603050405020304" pitchFamily="18" charset="0"/>
                <a:ea typeface="Batang" panose="02030600000101010101" pitchFamily="18" charset="-127"/>
              </a:rPr>
              <a:t> is the extinction coefficient with units of m</a:t>
            </a:r>
            <a:r>
              <a:rPr lang="en-US" altLang="en-US" sz="1800" baseline="30000">
                <a:latin typeface="Times New Roman" panose="02020603050405020304" pitchFamily="18" charset="0"/>
                <a:ea typeface="Batang" panose="02030600000101010101" pitchFamily="18" charset="-127"/>
              </a:rPr>
              <a:t>-1</a:t>
            </a:r>
            <a:r>
              <a:rPr lang="en-US" altLang="en-US" sz="1800">
                <a:latin typeface="Times New Roman" panose="02020603050405020304" pitchFamily="18" charset="0"/>
                <a:ea typeface="Batang" panose="02030600000101010101" pitchFamily="18" charset="-127"/>
              </a:rPr>
              <a:t>, and X is the distance in m.  The limit to visibility for the human eye is a 2% change in intensity relative to the background or:</a:t>
            </a:r>
            <a:endParaRPr lang="en-US" altLang="en-US" sz="1800">
              <a:latin typeface="Helvetica" pitchFamily="2" charset="0"/>
              <a:ea typeface="Batang" panose="02030600000101010101" pitchFamily="18" charset="-127"/>
            </a:endParaRPr>
          </a:p>
          <a:p>
            <a:pPr algn="ctr"/>
            <a:r>
              <a:rPr lang="en-US" altLang="en-US" sz="1800">
                <a:latin typeface="Symbol" pitchFamily="2" charset="2"/>
                <a:ea typeface="Batang" panose="02030600000101010101" pitchFamily="18" charset="-127"/>
              </a:rPr>
              <a:t>D</a:t>
            </a:r>
            <a:r>
              <a:rPr lang="en-US" altLang="en-US" sz="1800">
                <a:latin typeface="Times New Roman" panose="02020603050405020304" pitchFamily="18" charset="0"/>
                <a:ea typeface="Batang" panose="02030600000101010101" pitchFamily="18" charset="-127"/>
              </a:rPr>
              <a:t>I/I</a:t>
            </a:r>
            <a:r>
              <a:rPr lang="en-US" altLang="en-US" sz="1800" baseline="-30000">
                <a:latin typeface="Times New Roman" panose="02020603050405020304" pitchFamily="18" charset="0"/>
                <a:ea typeface="Batang" panose="02030600000101010101" pitchFamily="18" charset="-127"/>
              </a:rPr>
              <a:t> </a:t>
            </a:r>
            <a:r>
              <a:rPr lang="en-US" altLang="en-US" sz="1800">
                <a:latin typeface="Times New Roman" panose="02020603050405020304" pitchFamily="18" charset="0"/>
                <a:ea typeface="Batang" panose="02030600000101010101" pitchFamily="18" charset="-127"/>
              </a:rPr>
              <a:t>=</a:t>
            </a:r>
            <a:r>
              <a:rPr lang="en-US" altLang="en-US" sz="1800" baseline="-30000">
                <a:latin typeface="Times New Roman" panose="02020603050405020304" pitchFamily="18" charset="0"/>
                <a:ea typeface="Batang" panose="02030600000101010101" pitchFamily="18" charset="-127"/>
              </a:rPr>
              <a:t> </a:t>
            </a:r>
            <a:r>
              <a:rPr lang="en-US" altLang="en-US" sz="1800">
                <a:latin typeface="Times New Roman" panose="02020603050405020304" pitchFamily="18" charset="0"/>
                <a:ea typeface="Batang" panose="02030600000101010101" pitchFamily="18" charset="-127"/>
              </a:rPr>
              <a:t>0.02</a:t>
            </a:r>
          </a:p>
          <a:p>
            <a:pPr algn="ctr" eaLnBrk="1" hangingPunct="1"/>
            <a:endParaRPr lang="en-US" altLang="en-US" sz="1800">
              <a:latin typeface="Times New Roman" panose="02020603050405020304" pitchFamily="18" charset="0"/>
              <a:ea typeface="Batang" panose="02030600000101010101" pitchFamily="18" charset="-127"/>
            </a:endParaRPr>
          </a:p>
          <a:p>
            <a:pPr algn="ctr" eaLnBrk="1" hangingPunct="1"/>
            <a:r>
              <a:rPr lang="en-US" altLang="en-US" sz="1800">
                <a:latin typeface="Times New Roman" panose="02020603050405020304" pitchFamily="18" charset="0"/>
                <a:ea typeface="Batang" panose="02030600000101010101" pitchFamily="18" charset="-127"/>
              </a:rPr>
              <a:t>b</a:t>
            </a:r>
            <a:r>
              <a:rPr lang="en-US" altLang="en-US" sz="1800" baseline="-25000">
                <a:latin typeface="Times New Roman" panose="02020603050405020304" pitchFamily="18" charset="0"/>
                <a:ea typeface="Batang" panose="02030600000101010101" pitchFamily="18" charset="-127"/>
              </a:rPr>
              <a:t>ext</a:t>
            </a:r>
            <a:r>
              <a:rPr lang="en-US" altLang="en-US" sz="1800">
                <a:latin typeface="Times New Roman" panose="02020603050405020304" pitchFamily="18" charset="0"/>
                <a:ea typeface="Batang" panose="02030600000101010101" pitchFamily="18" charset="-127"/>
              </a:rPr>
              <a:t>X</a:t>
            </a:r>
            <a:r>
              <a:rPr lang="en-US" altLang="en-US" sz="1800">
                <a:ea typeface="Batang" panose="02030600000101010101" pitchFamily="18" charset="-127"/>
              </a:rPr>
              <a:t> </a:t>
            </a:r>
            <a:r>
              <a:rPr lang="en-US" altLang="en-US" sz="1800">
                <a:latin typeface="Times New Roman" panose="02020603050405020304" pitchFamily="18" charset="0"/>
                <a:ea typeface="Batang" panose="02030600000101010101" pitchFamily="18" charset="-127"/>
              </a:rPr>
              <a:t>= -ln(0.02) ≈ 3.9</a:t>
            </a:r>
          </a:p>
          <a:p>
            <a:pPr algn="ctr" eaLnBrk="1" hangingPunct="1"/>
            <a:endParaRPr lang="en-US" altLang="en-US" sz="1800">
              <a:latin typeface="Times New Roman" panose="02020603050405020304" pitchFamily="18" charset="0"/>
              <a:ea typeface="Batang" panose="02030600000101010101" pitchFamily="18" charset="-127"/>
            </a:endParaRPr>
          </a:p>
          <a:p>
            <a:pPr algn="ctr" eaLnBrk="1" hangingPunct="1"/>
            <a:r>
              <a:rPr lang="en-US" altLang="en-US" sz="1800">
                <a:latin typeface="Times New Roman" panose="02020603050405020304" pitchFamily="18" charset="0"/>
                <a:ea typeface="Batang" panose="02030600000101010101" pitchFamily="18" charset="-127"/>
              </a:rPr>
              <a:t>Visual range = X =  3.9/b</a:t>
            </a:r>
            <a:r>
              <a:rPr lang="en-US" altLang="en-US" sz="1800" baseline="-25000">
                <a:latin typeface="Times New Roman" panose="02020603050405020304" pitchFamily="18" charset="0"/>
                <a:ea typeface="Batang" panose="02030600000101010101" pitchFamily="18" charset="-127"/>
              </a:rPr>
              <a:t>ext</a:t>
            </a:r>
            <a:endParaRPr lang="en-US" altLang="en-US" sz="1800">
              <a:latin typeface="Times New Roman" panose="02020603050405020304" pitchFamily="18" charset="0"/>
              <a:ea typeface="Batang" panose="02030600000101010101" pitchFamily="18" charset="-127"/>
            </a:endParaRPr>
          </a:p>
          <a:p>
            <a:pPr eaLnBrk="1" hangingPunct="1"/>
            <a:endParaRPr lang="en-US" altLang="en-US" sz="1800">
              <a:latin typeface="Times New Roman" panose="02020603050405020304" pitchFamily="18" charset="0"/>
              <a:ea typeface="Batang" panose="02030600000101010101" pitchFamily="18" charset="-127"/>
            </a:endParaRPr>
          </a:p>
          <a:p>
            <a:pPr algn="ctr"/>
            <a:r>
              <a:rPr lang="en-US" altLang="en-US" sz="1800">
                <a:latin typeface="Times New Roman" panose="02020603050405020304" pitchFamily="18" charset="0"/>
                <a:ea typeface="Batang" panose="02030600000101010101" pitchFamily="18" charset="-127"/>
              </a:rPr>
              <a:t>b</a:t>
            </a:r>
            <a:r>
              <a:rPr lang="en-US" altLang="en-US" sz="1800" baseline="-25000">
                <a:latin typeface="Times New Roman" panose="02020603050405020304" pitchFamily="18" charset="0"/>
                <a:ea typeface="Batang" panose="02030600000101010101" pitchFamily="18" charset="-127"/>
              </a:rPr>
              <a:t>ext </a:t>
            </a:r>
            <a:r>
              <a:rPr lang="en-US" altLang="en-US" sz="1800">
                <a:latin typeface="Times New Roman" panose="02020603050405020304" pitchFamily="18" charset="0"/>
                <a:ea typeface="Batang" panose="02030600000101010101" pitchFamily="18" charset="-127"/>
              </a:rPr>
              <a:t>≈ 5 m</a:t>
            </a:r>
            <a:r>
              <a:rPr lang="en-US" altLang="en-US" sz="1800" baseline="30000">
                <a:latin typeface="Times New Roman" panose="02020603050405020304" pitchFamily="18" charset="0"/>
                <a:ea typeface="Batang" panose="02030600000101010101" pitchFamily="18" charset="-127"/>
              </a:rPr>
              <a:t>2</a:t>
            </a:r>
            <a:r>
              <a:rPr lang="en-US" altLang="en-US" sz="1800">
                <a:latin typeface="Times New Roman" panose="02020603050405020304" pitchFamily="18" charset="0"/>
                <a:ea typeface="Batang" panose="02030600000101010101" pitchFamily="18" charset="-127"/>
              </a:rPr>
              <a:t>g</a:t>
            </a:r>
            <a:r>
              <a:rPr lang="en-US" altLang="en-US" sz="1800" baseline="30000">
                <a:latin typeface="Times New Roman" panose="02020603050405020304" pitchFamily="18" charset="0"/>
                <a:ea typeface="Batang" panose="02030600000101010101" pitchFamily="18" charset="-127"/>
              </a:rPr>
              <a:t>-1</a:t>
            </a:r>
            <a:r>
              <a:rPr lang="en-US" altLang="en-US" sz="1800">
                <a:latin typeface="Times New Roman" panose="02020603050405020304" pitchFamily="18" charset="0"/>
                <a:ea typeface="Batang" panose="02030600000101010101" pitchFamily="18" charset="-127"/>
              </a:rPr>
              <a:t> * [PM] g m</a:t>
            </a:r>
            <a:r>
              <a:rPr lang="en-US" altLang="en-US" sz="1800" baseline="30000">
                <a:latin typeface="Times New Roman" panose="02020603050405020304" pitchFamily="18" charset="0"/>
                <a:ea typeface="Batang" panose="02030600000101010101" pitchFamily="18" charset="-127"/>
              </a:rPr>
              <a:t>-3</a:t>
            </a:r>
          </a:p>
          <a:p>
            <a:pPr algn="ctr"/>
            <a:endParaRPr lang="en-US" altLang="en-US" sz="1800" baseline="30000">
              <a:latin typeface="Times New Roman" panose="02020603050405020304" pitchFamily="18" charset="0"/>
              <a:ea typeface="Batang" panose="02030600000101010101" pitchFamily="18" charset="-127"/>
            </a:endParaRPr>
          </a:p>
          <a:p>
            <a:r>
              <a:rPr lang="en-US" altLang="en-US" sz="1800">
                <a:latin typeface="Times New Roman" panose="02020603050405020304" pitchFamily="18" charset="0"/>
                <a:ea typeface="Batang" panose="02030600000101010101" pitchFamily="18" charset="-127"/>
              </a:rPr>
              <a:t>25 miles visibility implies 19 </a:t>
            </a:r>
            <a:r>
              <a:rPr lang="en-US" altLang="en-US" sz="1800">
                <a:latin typeface="Symbol" pitchFamily="2" charset="2"/>
                <a:ea typeface="Batang" panose="02030600000101010101" pitchFamily="18" charset="-127"/>
              </a:rPr>
              <a:t>m</a:t>
            </a:r>
            <a:r>
              <a:rPr lang="en-US" altLang="en-US" sz="1800">
                <a:latin typeface="Times New Roman" panose="02020603050405020304" pitchFamily="18" charset="0"/>
                <a:ea typeface="Batang" panose="02030600000101010101" pitchFamily="18" charset="-127"/>
              </a:rPr>
              <a:t>gm</a:t>
            </a:r>
            <a:r>
              <a:rPr lang="en-US" altLang="en-US" sz="1800" baseline="30000">
                <a:latin typeface="Times New Roman" panose="02020603050405020304" pitchFamily="18" charset="0"/>
                <a:ea typeface="Batang" panose="02030600000101010101" pitchFamily="18" charset="-127"/>
              </a:rPr>
              <a:t>-3</a:t>
            </a:r>
            <a:r>
              <a:rPr lang="en-US" altLang="en-US" sz="1800">
                <a:latin typeface="Times New Roman" panose="02020603050405020304" pitchFamily="18" charset="0"/>
                <a:ea typeface="Batang" panose="02030600000101010101" pitchFamily="18" charset="-127"/>
              </a:rPr>
              <a:t> of aerosols.</a:t>
            </a:r>
          </a:p>
          <a:p>
            <a:endParaRPr lang="en-US" altLang="en-US" sz="1800">
              <a:latin typeface="Times New Roman" panose="02020603050405020304" pitchFamily="18" charset="0"/>
              <a:ea typeface="Batang" panose="02030600000101010101" pitchFamily="18" charset="-127"/>
            </a:endParaRPr>
          </a:p>
        </p:txBody>
      </p:sp>
      <p:pic>
        <p:nvPicPr>
          <p:cNvPr id="165894" name="Picture 3">
            <a:extLst>
              <a:ext uri="{FF2B5EF4-FFF2-40B4-BE49-F238E27FC236}">
                <a16:creationId xmlns:a16="http://schemas.microsoft.com/office/drawing/2014/main" id="{F96381CB-9972-F844-8BEF-F7AD8D2C7C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3200" y="228600"/>
            <a:ext cx="3678238"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5">
            <a:extLst>
              <a:ext uri="{FF2B5EF4-FFF2-40B4-BE49-F238E27FC236}">
                <a16:creationId xmlns:a16="http://schemas.microsoft.com/office/drawing/2014/main" id="{82E2C861-8A65-0B49-A44A-7C7C8E2AB696}"/>
              </a:ext>
            </a:extLst>
          </p:cNvPr>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a:latin typeface="Times New Roman" panose="02020603050405020304" pitchFamily="18" charset="0"/>
              </a:rPr>
              <a:t>Copyright © 2010  R.R. Dickerson</a:t>
            </a:r>
          </a:p>
        </p:txBody>
      </p:sp>
      <p:sp>
        <p:nvSpPr>
          <p:cNvPr id="167938" name="Rectangle 6">
            <a:extLst>
              <a:ext uri="{FF2B5EF4-FFF2-40B4-BE49-F238E27FC236}">
                <a16:creationId xmlns:a16="http://schemas.microsoft.com/office/drawing/2014/main" id="{C334AC21-291B-2746-B414-D8986FB6F001}"/>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01A7FC0F-8A04-6249-8EBA-343E5E898AB6}" type="slidenum">
              <a:rPr lang="en-US" altLang="en-US" sz="1400">
                <a:latin typeface="Times New Roman" panose="02020603050405020304" pitchFamily="18" charset="0"/>
              </a:rPr>
              <a:pPr eaLnBrk="1" hangingPunct="1"/>
              <a:t>27</a:t>
            </a:fld>
            <a:endParaRPr lang="en-US" altLang="en-US" sz="1400">
              <a:latin typeface="Times New Roman" panose="02020603050405020304" pitchFamily="18" charset="0"/>
            </a:endParaRPr>
          </a:p>
        </p:txBody>
      </p:sp>
      <p:sp>
        <p:nvSpPr>
          <p:cNvPr id="167939" name="Slide Number Placeholder 4">
            <a:extLst>
              <a:ext uri="{FF2B5EF4-FFF2-40B4-BE49-F238E27FC236}">
                <a16:creationId xmlns:a16="http://schemas.microsoft.com/office/drawing/2014/main" id="{A425741E-C8F4-A942-8BBF-D3988096EFC9}"/>
              </a:ext>
            </a:extLst>
          </p:cNvPr>
          <p:cNvSpPr txBox="1">
            <a:spLocks noGrp="1"/>
          </p:cNvSpPr>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6A4410E6-741E-2543-A0B4-2586DE324987}" type="slidenum">
              <a:rPr lang="en-US" altLang="en-US" sz="1400">
                <a:latin typeface="Times New Roman" panose="02020603050405020304" pitchFamily="18" charset="0"/>
              </a:rPr>
              <a:pPr algn="r" eaLnBrk="1" hangingPunct="1"/>
              <a:t>27</a:t>
            </a:fld>
            <a:endParaRPr lang="en-US" altLang="en-US" sz="1400">
              <a:latin typeface="Times New Roman" panose="02020603050405020304" pitchFamily="18" charset="0"/>
            </a:endParaRPr>
          </a:p>
        </p:txBody>
      </p:sp>
      <p:sp>
        <p:nvSpPr>
          <p:cNvPr id="167940" name="Rectangle 4">
            <a:extLst>
              <a:ext uri="{FF2B5EF4-FFF2-40B4-BE49-F238E27FC236}">
                <a16:creationId xmlns:a16="http://schemas.microsoft.com/office/drawing/2014/main" id="{44DFADE9-96CF-514B-8C16-4FE29A548654}"/>
              </a:ext>
            </a:extLst>
          </p:cNvPr>
          <p:cNvSpPr>
            <a:spLocks noGrp="1" noChangeArrowheads="1"/>
          </p:cNvSpPr>
          <p:nvPr>
            <p:ph type="title"/>
          </p:nvPr>
        </p:nvSpPr>
        <p:spPr/>
        <p:txBody>
          <a:bodyPr/>
          <a:lstStyle/>
          <a:p>
            <a:pPr eaLnBrk="1" hangingPunct="1"/>
            <a:endParaRPr lang="en-US" altLang="en-US">
              <a:ea typeface="ＭＳ Ｐゴシック" panose="020B0600070205080204" pitchFamily="34" charset="-128"/>
            </a:endParaRPr>
          </a:p>
        </p:txBody>
      </p:sp>
      <p:sp>
        <p:nvSpPr>
          <p:cNvPr id="167941" name="Rectangle 7">
            <a:extLst>
              <a:ext uri="{FF2B5EF4-FFF2-40B4-BE49-F238E27FC236}">
                <a16:creationId xmlns:a16="http://schemas.microsoft.com/office/drawing/2014/main" id="{664C9A54-BE20-A74A-A70E-FE1C5B2A2101}"/>
              </a:ext>
            </a:extLst>
          </p:cNvPr>
          <p:cNvSpPr>
            <a:spLocks noChangeArrowheads="1"/>
          </p:cNvSpPr>
          <p:nvPr/>
        </p:nvSpPr>
        <p:spPr bwMode="auto">
          <a:xfrm>
            <a:off x="4479925" y="324643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p>
        </p:txBody>
      </p:sp>
      <p:sp>
        <p:nvSpPr>
          <p:cNvPr id="167942" name="Rectangle 8">
            <a:extLst>
              <a:ext uri="{FF2B5EF4-FFF2-40B4-BE49-F238E27FC236}">
                <a16:creationId xmlns:a16="http://schemas.microsoft.com/office/drawing/2014/main" id="{26277FA2-3A3D-474A-B5DA-86161BC5A90F}"/>
              </a:ext>
            </a:extLst>
          </p:cNvPr>
          <p:cNvSpPr>
            <a:spLocks noChangeArrowheads="1"/>
          </p:cNvSpPr>
          <p:nvPr/>
        </p:nvSpPr>
        <p:spPr bwMode="auto">
          <a:xfrm>
            <a:off x="4479925" y="324643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p>
        </p:txBody>
      </p:sp>
      <p:pic>
        <p:nvPicPr>
          <p:cNvPr id="167943" name="Picture 10" descr="img019">
            <a:extLst>
              <a:ext uri="{FF2B5EF4-FFF2-40B4-BE49-F238E27FC236}">
                <a16:creationId xmlns:a16="http://schemas.microsoft.com/office/drawing/2014/main" id="{6F776A02-D097-8749-8BA1-391E5BA4B157}"/>
              </a:ext>
            </a:extLst>
          </p:cNvPr>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a:stretch>
            <a:fillRect/>
          </a:stretch>
        </p:blipFill>
        <p:spPr bwMode="auto">
          <a:xfrm rot="-125670">
            <a:off x="690563" y="449263"/>
            <a:ext cx="6781800" cy="616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5">
            <a:extLst>
              <a:ext uri="{FF2B5EF4-FFF2-40B4-BE49-F238E27FC236}">
                <a16:creationId xmlns:a16="http://schemas.microsoft.com/office/drawing/2014/main" id="{CC6A106C-4B31-A749-8AE1-6547FF552FD2}"/>
              </a:ext>
            </a:extLst>
          </p:cNvPr>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a:latin typeface="Times New Roman" panose="02020603050405020304" pitchFamily="18" charset="0"/>
              </a:rPr>
              <a:t>Copyright © 2010  R.R. Dickerson</a:t>
            </a:r>
          </a:p>
        </p:txBody>
      </p:sp>
      <p:sp>
        <p:nvSpPr>
          <p:cNvPr id="169986" name="Rectangle 6">
            <a:extLst>
              <a:ext uri="{FF2B5EF4-FFF2-40B4-BE49-F238E27FC236}">
                <a16:creationId xmlns:a16="http://schemas.microsoft.com/office/drawing/2014/main" id="{E556021F-B6E4-5F49-93EC-EF48DC26B925}"/>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A094A640-1C34-1248-B2B8-81C0BBC1B7B0}" type="slidenum">
              <a:rPr lang="en-US" altLang="en-US" sz="1400">
                <a:latin typeface="Times New Roman" panose="02020603050405020304" pitchFamily="18" charset="0"/>
              </a:rPr>
              <a:pPr eaLnBrk="1" hangingPunct="1"/>
              <a:t>28</a:t>
            </a:fld>
            <a:endParaRPr lang="en-US" altLang="en-US" sz="1400">
              <a:latin typeface="Times New Roman" panose="02020603050405020304" pitchFamily="18" charset="0"/>
            </a:endParaRPr>
          </a:p>
        </p:txBody>
      </p:sp>
      <p:sp>
        <p:nvSpPr>
          <p:cNvPr id="169987" name="Slide Number Placeholder 5">
            <a:extLst>
              <a:ext uri="{FF2B5EF4-FFF2-40B4-BE49-F238E27FC236}">
                <a16:creationId xmlns:a16="http://schemas.microsoft.com/office/drawing/2014/main" id="{A2426782-4A93-8540-A5ED-7513C9FAA638}"/>
              </a:ext>
            </a:extLst>
          </p:cNvPr>
          <p:cNvSpPr txBox="1">
            <a:spLocks noGrp="1"/>
          </p:cNvSpPr>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D4C50A62-84EF-E440-A738-399DE3CBEF1F}" type="slidenum">
              <a:rPr lang="en-US" altLang="en-US" sz="1400">
                <a:latin typeface="Times New Roman" panose="02020603050405020304" pitchFamily="18" charset="0"/>
              </a:rPr>
              <a:pPr algn="r" eaLnBrk="1" hangingPunct="1"/>
              <a:t>28</a:t>
            </a:fld>
            <a:endParaRPr lang="en-US" altLang="en-US" sz="1400">
              <a:latin typeface="Times New Roman" panose="02020603050405020304" pitchFamily="18" charset="0"/>
            </a:endParaRPr>
          </a:p>
        </p:txBody>
      </p:sp>
      <p:sp>
        <p:nvSpPr>
          <p:cNvPr id="169988" name="Rectangle 2">
            <a:extLst>
              <a:ext uri="{FF2B5EF4-FFF2-40B4-BE49-F238E27FC236}">
                <a16:creationId xmlns:a16="http://schemas.microsoft.com/office/drawing/2014/main" id="{3FFB27BF-4D30-2F4E-B50A-083DB1AF97F1}"/>
              </a:ext>
            </a:extLst>
          </p:cNvPr>
          <p:cNvSpPr>
            <a:spLocks noGrp="1" noChangeArrowheads="1"/>
          </p:cNvSpPr>
          <p:nvPr>
            <p:ph type="title"/>
          </p:nvPr>
        </p:nvSpPr>
        <p:spPr>
          <a:xfrm>
            <a:off x="685800" y="228600"/>
            <a:ext cx="7772400" cy="1143000"/>
          </a:xfrm>
        </p:spPr>
        <p:txBody>
          <a:bodyPr/>
          <a:lstStyle/>
          <a:p>
            <a:pPr eaLnBrk="1" hangingPunct="1"/>
            <a:r>
              <a:rPr lang="en-US" altLang="en-US" sz="4000">
                <a:ea typeface="ＭＳ Ｐゴシック" panose="020B0600070205080204" pitchFamily="34" charset="-128"/>
              </a:rPr>
              <a:t>Optical Properties of Small Particles</a:t>
            </a:r>
          </a:p>
        </p:txBody>
      </p:sp>
      <p:sp>
        <p:nvSpPr>
          <p:cNvPr id="169989" name="Rectangle 3">
            <a:extLst>
              <a:ext uri="{FF2B5EF4-FFF2-40B4-BE49-F238E27FC236}">
                <a16:creationId xmlns:a16="http://schemas.microsoft.com/office/drawing/2014/main" id="{790CD30E-A858-3D4B-A4DE-DB73C31E2CB5}"/>
              </a:ext>
            </a:extLst>
          </p:cNvPr>
          <p:cNvSpPr>
            <a:spLocks noGrp="1" noChangeArrowheads="1"/>
          </p:cNvSpPr>
          <p:nvPr>
            <p:ph type="body" idx="1"/>
          </p:nvPr>
        </p:nvSpPr>
        <p:spPr>
          <a:xfrm>
            <a:off x="457200" y="1447800"/>
            <a:ext cx="8305800" cy="4114800"/>
          </a:xfrm>
        </p:spPr>
        <p:txBody>
          <a:bodyPr/>
          <a:lstStyle/>
          <a:p>
            <a:pPr algn="ctr" eaLnBrk="1" hangingPunct="1">
              <a:buFont typeface="Symbol" pitchFamily="2" charset="2"/>
              <a:buChar char="w"/>
            </a:pPr>
            <a:r>
              <a:rPr lang="en-US" altLang="en-US" sz="4000" dirty="0">
                <a:ea typeface="ＭＳ Ｐゴシック" panose="020B0600070205080204" pitchFamily="34" charset="-128"/>
                <a:sym typeface="Symbol" pitchFamily="2" charset="2"/>
              </a:rPr>
              <a:t>= b</a:t>
            </a:r>
            <a:r>
              <a:rPr lang="en-US" altLang="en-US" sz="4000" baseline="-25000" dirty="0">
                <a:ea typeface="ＭＳ Ｐゴシック" panose="020B0600070205080204" pitchFamily="34" charset="-128"/>
                <a:sym typeface="Symbol" pitchFamily="2" charset="2"/>
              </a:rPr>
              <a:t>scat</a:t>
            </a:r>
            <a:r>
              <a:rPr lang="en-US" altLang="en-US" sz="4000" dirty="0">
                <a:ea typeface="ＭＳ Ｐゴシック" panose="020B0600070205080204" pitchFamily="34" charset="-128"/>
                <a:sym typeface="Symbol" pitchFamily="2" charset="2"/>
              </a:rPr>
              <a:t>/</a:t>
            </a:r>
            <a:r>
              <a:rPr lang="en-US" altLang="en-US" sz="4000" dirty="0" err="1">
                <a:ea typeface="ＭＳ Ｐゴシック" panose="020B0600070205080204" pitchFamily="34" charset="-128"/>
                <a:sym typeface="Symbol" pitchFamily="2" charset="2"/>
              </a:rPr>
              <a:t>b</a:t>
            </a:r>
            <a:r>
              <a:rPr lang="en-US" altLang="en-US" sz="4000" baseline="-25000" dirty="0" err="1">
                <a:ea typeface="ＭＳ Ｐゴシック" panose="020B0600070205080204" pitchFamily="34" charset="-128"/>
                <a:sym typeface="Symbol" pitchFamily="2" charset="2"/>
              </a:rPr>
              <a:t>ext</a:t>
            </a:r>
            <a:endParaRPr lang="en-US" altLang="en-US" sz="4000" dirty="0">
              <a:ea typeface="ＭＳ Ｐゴシック" panose="020B0600070205080204" pitchFamily="34" charset="-128"/>
            </a:endParaRPr>
          </a:p>
          <a:p>
            <a:pPr eaLnBrk="1" hangingPunct="1">
              <a:buFont typeface="Symbol" pitchFamily="2" charset="2"/>
              <a:buChar char="w"/>
            </a:pPr>
            <a:r>
              <a:rPr lang="en-US" altLang="en-US" sz="2800" dirty="0">
                <a:ea typeface="ＭＳ Ｐゴシック" panose="020B0600070205080204" pitchFamily="34" charset="-128"/>
              </a:rPr>
              <a:t>= </a:t>
            </a:r>
            <a:r>
              <a:rPr lang="en-US" altLang="en-US" sz="2800" b="1" dirty="0">
                <a:ea typeface="ＭＳ Ｐゴシック" panose="020B0600070205080204" pitchFamily="34" charset="-128"/>
              </a:rPr>
              <a:t>Single scattering albedo</a:t>
            </a:r>
            <a:r>
              <a:rPr lang="en-US" altLang="en-US" sz="2800" dirty="0">
                <a:ea typeface="ＭＳ Ｐゴシック" panose="020B0600070205080204" pitchFamily="34" charset="-128"/>
              </a:rPr>
              <a:t> </a:t>
            </a:r>
          </a:p>
          <a:p>
            <a:pPr eaLnBrk="1" hangingPunct="1">
              <a:buFont typeface="Symbol" pitchFamily="2" charset="2"/>
              <a:buNone/>
            </a:pPr>
            <a:r>
              <a:rPr lang="en-US" altLang="en-US" sz="2800" dirty="0">
                <a:ea typeface="ＭＳ Ｐゴシック" panose="020B0600070205080204" pitchFamily="34" charset="-128"/>
              </a:rPr>
              <a:t>Unity means 100% of radiation scattered (conserved).</a:t>
            </a:r>
          </a:p>
          <a:p>
            <a:pPr eaLnBrk="1" hangingPunct="1">
              <a:buFont typeface="Symbol" pitchFamily="2" charset="2"/>
              <a:buNone/>
            </a:pPr>
            <a:endParaRPr lang="en-US" altLang="en-US" sz="2800" b="1" dirty="0">
              <a:ea typeface="ＭＳ Ｐゴシック" panose="020B0600070205080204" pitchFamily="34" charset="-128"/>
            </a:endParaRPr>
          </a:p>
          <a:p>
            <a:pPr eaLnBrk="1" hangingPunct="1">
              <a:buFont typeface="Symbol" pitchFamily="2" charset="2"/>
              <a:buNone/>
            </a:pPr>
            <a:r>
              <a:rPr lang="en-US" altLang="en-US" sz="2000" b="1" dirty="0">
                <a:ea typeface="ＭＳ Ｐゴシック" panose="020B0600070205080204" pitchFamily="34" charset="-128"/>
              </a:rPr>
              <a:t>Remember: Index of refraction:</a:t>
            </a:r>
          </a:p>
          <a:p>
            <a:pPr algn="ctr" eaLnBrk="1" hangingPunct="1">
              <a:buFont typeface="Symbol" pitchFamily="2" charset="2"/>
              <a:buNone/>
            </a:pPr>
            <a:r>
              <a:rPr lang="en-US" altLang="en-US" sz="2400" dirty="0">
                <a:ea typeface="ＭＳ Ｐゴシック" panose="020B0600070205080204" pitchFamily="34" charset="-128"/>
              </a:rPr>
              <a:t>m = n + </a:t>
            </a:r>
            <a:r>
              <a:rPr lang="en-US" altLang="en-US" sz="2400" i="1" dirty="0" err="1">
                <a:ea typeface="ＭＳ Ｐゴシック" panose="020B0600070205080204" pitchFamily="34" charset="-128"/>
              </a:rPr>
              <a:t>i</a:t>
            </a:r>
            <a:r>
              <a:rPr lang="en-US" altLang="en-US" sz="2400" dirty="0" err="1">
                <a:ea typeface="ＭＳ Ｐゴシック" panose="020B0600070205080204" pitchFamily="34" charset="-128"/>
              </a:rPr>
              <a:t>k</a:t>
            </a:r>
            <a:endParaRPr lang="en-US" altLang="en-US" sz="2400" dirty="0">
              <a:ea typeface="ＭＳ Ｐゴシック" panose="020B0600070205080204" pitchFamily="34" charset="-128"/>
            </a:endParaRPr>
          </a:p>
          <a:p>
            <a:pPr eaLnBrk="1" hangingPunct="1">
              <a:buFont typeface="Symbol" pitchFamily="2" charset="2"/>
              <a:buNone/>
            </a:pPr>
            <a:r>
              <a:rPr lang="en-US" altLang="en-US" sz="2000" dirty="0">
                <a:ea typeface="ＭＳ Ｐゴシック" panose="020B0600070205080204" pitchFamily="34" charset="-128"/>
              </a:rPr>
              <a:t>m = complex index of refraction</a:t>
            </a:r>
          </a:p>
          <a:p>
            <a:pPr eaLnBrk="1" hangingPunct="1">
              <a:buFont typeface="Symbol" pitchFamily="2" charset="2"/>
              <a:buNone/>
            </a:pPr>
            <a:r>
              <a:rPr lang="en-US" altLang="en-US" sz="2000" dirty="0">
                <a:ea typeface="ＭＳ Ｐゴシック" panose="020B0600070205080204" pitchFamily="34" charset="-128"/>
              </a:rPr>
              <a:t>n = scattering (real part)</a:t>
            </a:r>
          </a:p>
          <a:p>
            <a:pPr eaLnBrk="1" hangingPunct="1">
              <a:buFont typeface="Symbol" pitchFamily="2" charset="2"/>
              <a:buNone/>
            </a:pPr>
            <a:r>
              <a:rPr lang="en-US" altLang="en-US" sz="2000" dirty="0">
                <a:ea typeface="ＭＳ Ｐゴシック" panose="020B0600070205080204" pitchFamily="34" charset="-128"/>
              </a:rPr>
              <a:t>k = absorption (imaginary part)</a:t>
            </a:r>
          </a:p>
          <a:p>
            <a:pPr algn="ctr" eaLnBrk="1" hangingPunct="1">
              <a:buFontTx/>
              <a:buNone/>
            </a:pPr>
            <a:endParaRPr lang="en-US" altLang="en-US" sz="2800" dirty="0">
              <a:ea typeface="ＭＳ Ｐゴシック" panose="020B0600070205080204" pitchFamily="34" charset="-128"/>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5">
            <a:extLst>
              <a:ext uri="{FF2B5EF4-FFF2-40B4-BE49-F238E27FC236}">
                <a16:creationId xmlns:a16="http://schemas.microsoft.com/office/drawing/2014/main" id="{A77FC506-478C-9C4F-B964-5DF91C41DE9F}"/>
              </a:ext>
            </a:extLst>
          </p:cNvPr>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a:latin typeface="Times New Roman" panose="02020603050405020304" pitchFamily="18" charset="0"/>
              </a:rPr>
              <a:t>Copyright © 2014  R.R. Dickerson</a:t>
            </a:r>
          </a:p>
        </p:txBody>
      </p:sp>
      <p:sp>
        <p:nvSpPr>
          <p:cNvPr id="172034" name="Rectangle 6">
            <a:extLst>
              <a:ext uri="{FF2B5EF4-FFF2-40B4-BE49-F238E27FC236}">
                <a16:creationId xmlns:a16="http://schemas.microsoft.com/office/drawing/2014/main" id="{FF11F358-7168-3748-93CF-FC9568E1CA70}"/>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E337EF6A-6EA1-4E4E-9F99-42E8DD393A3D}" type="slidenum">
              <a:rPr lang="en-US" altLang="en-US" sz="1400">
                <a:latin typeface="Times New Roman" panose="02020603050405020304" pitchFamily="18" charset="0"/>
              </a:rPr>
              <a:pPr eaLnBrk="1" hangingPunct="1"/>
              <a:t>29</a:t>
            </a:fld>
            <a:endParaRPr lang="en-US" altLang="en-US" sz="1400">
              <a:latin typeface="Times New Roman" panose="02020603050405020304" pitchFamily="18" charset="0"/>
            </a:endParaRPr>
          </a:p>
        </p:txBody>
      </p:sp>
      <p:sp>
        <p:nvSpPr>
          <p:cNvPr id="172035" name="Slide Number Placeholder 5">
            <a:extLst>
              <a:ext uri="{FF2B5EF4-FFF2-40B4-BE49-F238E27FC236}">
                <a16:creationId xmlns:a16="http://schemas.microsoft.com/office/drawing/2014/main" id="{327478D2-BCC8-F543-AF29-4B41C2B063CE}"/>
              </a:ext>
            </a:extLst>
          </p:cNvPr>
          <p:cNvSpPr txBox="1">
            <a:spLocks noGrp="1"/>
          </p:cNvSpPr>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1922DDE0-8677-B24B-B5B1-97D46C34A6F2}" type="slidenum">
              <a:rPr lang="en-US" altLang="en-US" sz="1400">
                <a:latin typeface="Times New Roman" panose="02020603050405020304" pitchFamily="18" charset="0"/>
              </a:rPr>
              <a:pPr algn="r" eaLnBrk="1" hangingPunct="1"/>
              <a:t>29</a:t>
            </a:fld>
            <a:endParaRPr lang="en-US" altLang="en-US" sz="1400">
              <a:latin typeface="Times New Roman" panose="02020603050405020304" pitchFamily="18" charset="0"/>
            </a:endParaRPr>
          </a:p>
        </p:txBody>
      </p:sp>
      <p:sp>
        <p:nvSpPr>
          <p:cNvPr id="172036" name="Rectangle 2">
            <a:extLst>
              <a:ext uri="{FF2B5EF4-FFF2-40B4-BE49-F238E27FC236}">
                <a16:creationId xmlns:a16="http://schemas.microsoft.com/office/drawing/2014/main" id="{9C1B6013-8C24-3441-B166-49CD15677D65}"/>
              </a:ext>
            </a:extLst>
          </p:cNvPr>
          <p:cNvSpPr>
            <a:spLocks noGrp="1" noChangeArrowheads="1"/>
          </p:cNvSpPr>
          <p:nvPr>
            <p:ph type="title"/>
          </p:nvPr>
        </p:nvSpPr>
        <p:spPr>
          <a:xfrm>
            <a:off x="685800" y="381000"/>
            <a:ext cx="7772400" cy="1143000"/>
          </a:xfrm>
        </p:spPr>
        <p:txBody>
          <a:bodyPr/>
          <a:lstStyle/>
          <a:p>
            <a:pPr eaLnBrk="1" hangingPunct="1"/>
            <a:r>
              <a:rPr lang="en-US" altLang="en-US" sz="4000">
                <a:ea typeface="ＭＳ Ｐゴシック" panose="020B0600070205080204" pitchFamily="34" charset="-128"/>
              </a:rPr>
              <a:t>Refractive indices of aerosol particles at </a:t>
            </a:r>
            <a:r>
              <a:rPr lang="en-US" altLang="en-US" sz="4000">
                <a:ea typeface="ＭＳ Ｐゴシック" panose="020B0600070205080204" pitchFamily="34" charset="-128"/>
                <a:sym typeface="Symbol" pitchFamily="2" charset="2"/>
              </a:rPr>
              <a:t> = 589 nm</a:t>
            </a:r>
            <a:endParaRPr lang="en-US" altLang="en-US" sz="4000">
              <a:ea typeface="ＭＳ Ｐゴシック" panose="020B0600070205080204" pitchFamily="34" charset="-128"/>
            </a:endParaRPr>
          </a:p>
        </p:txBody>
      </p:sp>
      <p:graphicFrame>
        <p:nvGraphicFramePr>
          <p:cNvPr id="219139" name="Group 3">
            <a:extLst>
              <a:ext uri="{FF2B5EF4-FFF2-40B4-BE49-F238E27FC236}">
                <a16:creationId xmlns:a16="http://schemas.microsoft.com/office/drawing/2014/main" id="{E459FB95-05A7-6A40-A9D0-3396608228C3}"/>
              </a:ext>
            </a:extLst>
          </p:cNvPr>
          <p:cNvGraphicFramePr>
            <a:graphicFrameLocks noGrp="1"/>
          </p:cNvGraphicFramePr>
          <p:nvPr>
            <p:ph type="tbl" idx="1"/>
          </p:nvPr>
        </p:nvGraphicFramePr>
        <p:xfrm>
          <a:off x="1219200" y="1652588"/>
          <a:ext cx="6553200" cy="4602194"/>
        </p:xfrm>
        <a:graphic>
          <a:graphicData uri="http://schemas.openxmlformats.org/drawingml/2006/table">
            <a:tbl>
              <a:tblPr/>
              <a:tblGrid>
                <a:gridCol w="2590800">
                  <a:extLst>
                    <a:ext uri="{9D8B030D-6E8A-4147-A177-3AD203B41FA5}">
                      <a16:colId xmlns:a16="http://schemas.microsoft.com/office/drawing/2014/main" val="20000"/>
                    </a:ext>
                  </a:extLst>
                </a:gridCol>
                <a:gridCol w="1905000">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tblGrid>
              <a:tr h="51813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chemeClr val="tx1"/>
                        </a:solidFill>
                        <a:effectLst/>
                        <a:latin typeface="Times New Roman" pitchFamily="18" charset="0"/>
                      </a:endParaRPr>
                    </a:p>
                  </a:txBody>
                  <a:tcPr marT="45707" marB="4570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itchFamily="18" charset="0"/>
                        </a:rPr>
                        <a:t> m = n + </a:t>
                      </a:r>
                      <a:r>
                        <a:rPr kumimoji="0" lang="en-US" sz="2800" b="1" i="1" u="none" strike="noStrike" cap="none" normalizeH="0" baseline="0" dirty="0" err="1">
                          <a:ln>
                            <a:noFill/>
                          </a:ln>
                          <a:solidFill>
                            <a:schemeClr val="tx1"/>
                          </a:solidFill>
                          <a:effectLst/>
                          <a:latin typeface="Times New Roman" pitchFamily="18" charset="0"/>
                        </a:rPr>
                        <a:t>i</a:t>
                      </a:r>
                      <a:r>
                        <a:rPr kumimoji="0" lang="en-US" sz="2800" b="1" i="0" u="none" strike="noStrike" cap="none" normalizeH="0" baseline="0" dirty="0" err="1">
                          <a:ln>
                            <a:noFill/>
                          </a:ln>
                          <a:solidFill>
                            <a:schemeClr val="tx1"/>
                          </a:solidFill>
                          <a:effectLst/>
                          <a:latin typeface="Symbol" panose="05050102010706020507" pitchFamily="18" charset="2"/>
                        </a:rPr>
                        <a:t>k</a:t>
                      </a:r>
                      <a:endParaRPr kumimoji="0" lang="en-US" sz="2800" b="1" i="0" u="none" strike="noStrike" cap="none" normalizeH="0" baseline="0" dirty="0">
                        <a:ln>
                          <a:noFill/>
                        </a:ln>
                        <a:solidFill>
                          <a:schemeClr val="tx1"/>
                        </a:solidFill>
                        <a:effectLst/>
                        <a:latin typeface="Symbol" panose="05050102010706020507" pitchFamily="18" charset="2"/>
                      </a:endParaRPr>
                    </a:p>
                  </a:txBody>
                  <a:tcPr marT="45707" marB="45707"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a:ln>
                          <a:noFill/>
                        </a:ln>
                        <a:solidFill>
                          <a:schemeClr val="tx1"/>
                        </a:solidFill>
                        <a:effectLst/>
                        <a:latin typeface="Times New Roman" pitchFamily="18" charset="0"/>
                      </a:endParaRPr>
                    </a:p>
                  </a:txBody>
                  <a:tcPr marT="45707" marB="4570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0"/>
                  </a:ext>
                </a:extLst>
              </a:tr>
              <a:tr h="51813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latin typeface="Times New Roman" pitchFamily="18" charset="0"/>
                        </a:rPr>
                        <a:t>Substance</a:t>
                      </a:r>
                    </a:p>
                  </a:txBody>
                  <a:tcPr marT="45707" marB="45707"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latin typeface="Times New Roman" pitchFamily="18" charset="0"/>
                        </a:rPr>
                        <a:t>n</a:t>
                      </a:r>
                    </a:p>
                  </a:txBody>
                  <a:tcPr marT="45707" marB="45707"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Symbol" panose="05050102010706020507" pitchFamily="18" charset="2"/>
                        </a:rPr>
                        <a:t>k</a:t>
                      </a:r>
                    </a:p>
                  </a:txBody>
                  <a:tcPr marT="45707" marB="45707"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9621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rPr>
                        <a:t>Water</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rPr>
                        <a:t>1.333</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rPr>
                        <a:t>10</a:t>
                      </a:r>
                      <a:r>
                        <a:rPr kumimoji="0" lang="en-US" sz="2000" b="1" i="0" u="none" strike="noStrike" cap="none" normalizeH="0" baseline="30000">
                          <a:ln>
                            <a:noFill/>
                          </a:ln>
                          <a:solidFill>
                            <a:schemeClr val="tx1"/>
                          </a:solidFill>
                          <a:effectLst/>
                          <a:latin typeface="Times New Roman" pitchFamily="18" charset="0"/>
                        </a:rPr>
                        <a:t>-8</a:t>
                      </a:r>
                      <a:endParaRPr kumimoji="0" lang="en-US" sz="2000" b="1" i="0" u="none" strike="noStrike" cap="none" normalizeH="0" baseline="0">
                        <a:ln>
                          <a:noFill/>
                        </a:ln>
                        <a:solidFill>
                          <a:schemeClr val="tx1"/>
                        </a:solidFill>
                        <a:effectLst/>
                        <a:latin typeface="Times New Roman" pitchFamily="18" charset="0"/>
                      </a:endParaRP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9621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rPr>
                        <a:t>Ice</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rPr>
                        <a:t>1.309</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rPr>
                        <a:t>10</a:t>
                      </a:r>
                      <a:r>
                        <a:rPr kumimoji="0" lang="en-US" sz="2000" b="1" i="0" u="none" strike="noStrike" cap="none" normalizeH="0" baseline="30000">
                          <a:ln>
                            <a:noFill/>
                          </a:ln>
                          <a:solidFill>
                            <a:schemeClr val="tx1"/>
                          </a:solidFill>
                          <a:effectLst/>
                          <a:latin typeface="Times New Roman" pitchFamily="18" charset="0"/>
                        </a:rPr>
                        <a:t>-8</a:t>
                      </a:r>
                      <a:endParaRPr kumimoji="0" lang="en-US" sz="2000" b="1" i="0" u="none" strike="noStrike" cap="none" normalizeH="0" baseline="0">
                        <a:ln>
                          <a:noFill/>
                        </a:ln>
                        <a:solidFill>
                          <a:schemeClr val="tx1"/>
                        </a:solidFill>
                        <a:effectLst/>
                        <a:latin typeface="Times New Roman" pitchFamily="18" charset="0"/>
                      </a:endParaRP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9621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rPr>
                        <a:t>NaCl</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rPr>
                        <a:t>1.544</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rPr>
                        <a:t>0</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9621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rPr>
                        <a:t>H</a:t>
                      </a:r>
                      <a:r>
                        <a:rPr kumimoji="0" lang="en-US" sz="2000" b="1" i="0" u="none" strike="noStrike" cap="none" normalizeH="0" baseline="-25000">
                          <a:ln>
                            <a:noFill/>
                          </a:ln>
                          <a:solidFill>
                            <a:schemeClr val="tx1"/>
                          </a:solidFill>
                          <a:effectLst/>
                          <a:latin typeface="Times New Roman" pitchFamily="18" charset="0"/>
                        </a:rPr>
                        <a:t>2</a:t>
                      </a:r>
                      <a:r>
                        <a:rPr kumimoji="0" lang="en-US" sz="2000" b="1" i="0" u="none" strike="noStrike" cap="none" normalizeH="0" baseline="0">
                          <a:ln>
                            <a:noFill/>
                          </a:ln>
                          <a:solidFill>
                            <a:schemeClr val="tx1"/>
                          </a:solidFill>
                          <a:effectLst/>
                          <a:latin typeface="Times New Roman" pitchFamily="18" charset="0"/>
                        </a:rPr>
                        <a:t>SO</a:t>
                      </a:r>
                      <a:r>
                        <a:rPr kumimoji="0" lang="en-US" sz="2000" b="1" i="0" u="none" strike="noStrike" cap="none" normalizeH="0" baseline="-25000">
                          <a:ln>
                            <a:noFill/>
                          </a:ln>
                          <a:solidFill>
                            <a:schemeClr val="tx1"/>
                          </a:solidFill>
                          <a:effectLst/>
                          <a:latin typeface="Times New Roman" pitchFamily="18" charset="0"/>
                        </a:rPr>
                        <a:t>4</a:t>
                      </a:r>
                      <a:endParaRPr kumimoji="0" lang="en-US" sz="2000" b="1" i="0" u="none" strike="noStrike" cap="none" normalizeH="0" baseline="0">
                        <a:ln>
                          <a:noFill/>
                        </a:ln>
                        <a:solidFill>
                          <a:schemeClr val="tx1"/>
                        </a:solidFill>
                        <a:effectLst/>
                        <a:latin typeface="Times New Roman" pitchFamily="18" charset="0"/>
                      </a:endParaRP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rPr>
                        <a:t>1.426</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rPr>
                        <a:t>0</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9621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rPr>
                        <a:t>NH</a:t>
                      </a:r>
                      <a:r>
                        <a:rPr kumimoji="0" lang="en-US" sz="2000" b="1" i="0" u="none" strike="noStrike" cap="none" normalizeH="0" baseline="-25000">
                          <a:ln>
                            <a:noFill/>
                          </a:ln>
                          <a:solidFill>
                            <a:schemeClr val="tx1"/>
                          </a:solidFill>
                          <a:effectLst/>
                          <a:latin typeface="Times New Roman" pitchFamily="18" charset="0"/>
                        </a:rPr>
                        <a:t>4</a:t>
                      </a:r>
                      <a:r>
                        <a:rPr kumimoji="0" lang="en-US" sz="2000" b="1" i="0" u="none" strike="noStrike" cap="none" normalizeH="0" baseline="0">
                          <a:ln>
                            <a:noFill/>
                          </a:ln>
                          <a:solidFill>
                            <a:schemeClr val="tx1"/>
                          </a:solidFill>
                          <a:effectLst/>
                          <a:latin typeface="Times New Roman" pitchFamily="18" charset="0"/>
                        </a:rPr>
                        <a:t>HSO</a:t>
                      </a:r>
                      <a:r>
                        <a:rPr kumimoji="0" lang="en-US" sz="2000" b="1" i="0" u="none" strike="noStrike" cap="none" normalizeH="0" baseline="-25000">
                          <a:ln>
                            <a:noFill/>
                          </a:ln>
                          <a:solidFill>
                            <a:schemeClr val="tx1"/>
                          </a:solidFill>
                          <a:effectLst/>
                          <a:latin typeface="Times New Roman" pitchFamily="18" charset="0"/>
                        </a:rPr>
                        <a:t>4</a:t>
                      </a:r>
                      <a:endParaRPr kumimoji="0" lang="en-US" sz="2000" b="1" i="0" u="none" strike="noStrike" cap="none" normalizeH="0" baseline="0">
                        <a:ln>
                          <a:noFill/>
                        </a:ln>
                        <a:solidFill>
                          <a:schemeClr val="tx1"/>
                        </a:solidFill>
                        <a:effectLst/>
                        <a:latin typeface="Times New Roman" pitchFamily="18" charset="0"/>
                      </a:endParaRP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rPr>
                        <a:t>1.473</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rPr>
                        <a:t>0</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9621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rPr>
                        <a:t>(NH</a:t>
                      </a:r>
                      <a:r>
                        <a:rPr kumimoji="0" lang="en-US" sz="2000" b="1" i="0" u="none" strike="noStrike" cap="none" normalizeH="0" baseline="-25000">
                          <a:ln>
                            <a:noFill/>
                          </a:ln>
                          <a:solidFill>
                            <a:schemeClr val="tx1"/>
                          </a:solidFill>
                          <a:effectLst/>
                          <a:latin typeface="Times New Roman" pitchFamily="18" charset="0"/>
                        </a:rPr>
                        <a:t>4</a:t>
                      </a:r>
                      <a:r>
                        <a:rPr kumimoji="0" lang="en-US" sz="2000" b="1" i="0" u="none" strike="noStrike" cap="none" normalizeH="0" baseline="0">
                          <a:ln>
                            <a:noFill/>
                          </a:ln>
                          <a:solidFill>
                            <a:schemeClr val="tx1"/>
                          </a:solidFill>
                          <a:effectLst/>
                          <a:latin typeface="Times New Roman" pitchFamily="18" charset="0"/>
                        </a:rPr>
                        <a:t>)</a:t>
                      </a:r>
                      <a:r>
                        <a:rPr kumimoji="0" lang="en-US" sz="2000" b="1" i="0" u="none" strike="noStrike" cap="none" normalizeH="0" baseline="-25000">
                          <a:ln>
                            <a:noFill/>
                          </a:ln>
                          <a:solidFill>
                            <a:schemeClr val="tx1"/>
                          </a:solidFill>
                          <a:effectLst/>
                          <a:latin typeface="Times New Roman" pitchFamily="18" charset="0"/>
                        </a:rPr>
                        <a:t>2</a:t>
                      </a:r>
                      <a:r>
                        <a:rPr kumimoji="0" lang="en-US" sz="2000" b="1" i="0" u="none" strike="noStrike" cap="none" normalizeH="0" baseline="0">
                          <a:ln>
                            <a:noFill/>
                          </a:ln>
                          <a:solidFill>
                            <a:schemeClr val="tx1"/>
                          </a:solidFill>
                          <a:effectLst/>
                          <a:latin typeface="Times New Roman" pitchFamily="18" charset="0"/>
                        </a:rPr>
                        <a:t>SO4</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rPr>
                        <a:t>1.521</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rPr>
                        <a:t>0</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9621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rPr>
                        <a:t>SiO</a:t>
                      </a:r>
                      <a:r>
                        <a:rPr kumimoji="0" lang="en-US" sz="2000" b="1" i="0" u="none" strike="noStrike" cap="none" normalizeH="0" baseline="-25000">
                          <a:ln>
                            <a:noFill/>
                          </a:ln>
                          <a:solidFill>
                            <a:schemeClr val="tx1"/>
                          </a:solidFill>
                          <a:effectLst/>
                          <a:latin typeface="Times New Roman" pitchFamily="18" charset="0"/>
                        </a:rPr>
                        <a:t>2</a:t>
                      </a:r>
                      <a:endParaRPr kumimoji="0" lang="en-US" sz="2000" b="1" i="0" u="none" strike="noStrike" cap="none" normalizeH="0" baseline="0">
                        <a:ln>
                          <a:noFill/>
                        </a:ln>
                        <a:solidFill>
                          <a:schemeClr val="tx1"/>
                        </a:solidFill>
                        <a:effectLst/>
                        <a:latin typeface="Times New Roman" pitchFamily="18" charset="0"/>
                      </a:endParaRP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rPr>
                        <a:t>1.55</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rPr>
                        <a:t>0</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9621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rPr>
                        <a:t>Black Carbon (soot)</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rPr>
                        <a:t>1.96</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rPr>
                        <a:t>0.66</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9621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rPr>
                        <a:t>Mineral dust</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rPr>
                        <a:t>~1.53</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tx1"/>
                          </a:solidFill>
                          <a:effectLst/>
                          <a:latin typeface="Times New Roman" pitchFamily="18" charset="0"/>
                        </a:rPr>
                        <a:t>~0.006</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5">
            <a:extLst>
              <a:ext uri="{FF2B5EF4-FFF2-40B4-BE49-F238E27FC236}">
                <a16:creationId xmlns:a16="http://schemas.microsoft.com/office/drawing/2014/main" id="{D4C0C2F7-68C5-7345-A34B-B21CCB9BA850}"/>
              </a:ext>
            </a:extLst>
          </p:cNvPr>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a:latin typeface="Times New Roman" panose="02020603050405020304" pitchFamily="18" charset="0"/>
              </a:rPr>
              <a:t>Copyright © 2010  R.R. Dickerson</a:t>
            </a:r>
          </a:p>
        </p:txBody>
      </p:sp>
      <p:sp>
        <p:nvSpPr>
          <p:cNvPr id="121858" name="Rectangle 6">
            <a:extLst>
              <a:ext uri="{FF2B5EF4-FFF2-40B4-BE49-F238E27FC236}">
                <a16:creationId xmlns:a16="http://schemas.microsoft.com/office/drawing/2014/main" id="{DA41801A-ADD1-3B4D-A895-24E5E1BA40F0}"/>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7CFAEFF9-1E99-364B-ACC9-0ED6C0F08358}" type="slidenum">
              <a:rPr lang="en-US" altLang="en-US" sz="1400">
                <a:latin typeface="Times New Roman" panose="02020603050405020304" pitchFamily="18" charset="0"/>
              </a:rPr>
              <a:pPr eaLnBrk="1" hangingPunct="1"/>
              <a:t>3</a:t>
            </a:fld>
            <a:endParaRPr lang="en-US" altLang="en-US" sz="1400">
              <a:latin typeface="Times New Roman" panose="02020603050405020304" pitchFamily="18" charset="0"/>
            </a:endParaRPr>
          </a:p>
        </p:txBody>
      </p:sp>
      <p:sp>
        <p:nvSpPr>
          <p:cNvPr id="121859" name="Slide Number Placeholder 3">
            <a:extLst>
              <a:ext uri="{FF2B5EF4-FFF2-40B4-BE49-F238E27FC236}">
                <a16:creationId xmlns:a16="http://schemas.microsoft.com/office/drawing/2014/main" id="{35A9A68B-3E44-7B40-9B74-102813616226}"/>
              </a:ext>
            </a:extLst>
          </p:cNvPr>
          <p:cNvSpPr txBox="1">
            <a:spLocks noGrp="1"/>
          </p:cNvSpPr>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7F85A105-89B2-C143-AD85-FFEB3749A3B3}" type="slidenum">
              <a:rPr lang="en-US" altLang="en-US" sz="1400">
                <a:latin typeface="Times New Roman" panose="02020603050405020304" pitchFamily="18" charset="0"/>
              </a:rPr>
              <a:pPr algn="r" eaLnBrk="1" hangingPunct="1"/>
              <a:t>3</a:t>
            </a:fld>
            <a:endParaRPr lang="en-US" altLang="en-US" sz="1400">
              <a:latin typeface="Times New Roman" panose="02020603050405020304" pitchFamily="18" charset="0"/>
            </a:endParaRPr>
          </a:p>
        </p:txBody>
      </p:sp>
      <p:pic>
        <p:nvPicPr>
          <p:cNvPr id="121860" name="Picture 4" descr="sametDeath">
            <a:extLst>
              <a:ext uri="{FF2B5EF4-FFF2-40B4-BE49-F238E27FC236}">
                <a16:creationId xmlns:a16="http://schemas.microsoft.com/office/drawing/2014/main" id="{98EE8D79-6D44-DE44-9256-8EC168842F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7150" y="152400"/>
            <a:ext cx="6546850" cy="630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1" name="Text Box 5">
            <a:extLst>
              <a:ext uri="{FF2B5EF4-FFF2-40B4-BE49-F238E27FC236}">
                <a16:creationId xmlns:a16="http://schemas.microsoft.com/office/drawing/2014/main" id="{C36CE429-47E6-3F4F-B479-6B133CE3AE33}"/>
              </a:ext>
            </a:extLst>
          </p:cNvPr>
          <p:cNvSpPr txBox="1">
            <a:spLocks noChangeArrowheads="1"/>
          </p:cNvSpPr>
          <p:nvPr/>
        </p:nvSpPr>
        <p:spPr bwMode="auto">
          <a:xfrm>
            <a:off x="228600" y="762000"/>
            <a:ext cx="2514600" cy="179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2800" b="1"/>
              <a:t>Aerosols</a:t>
            </a:r>
          </a:p>
          <a:p>
            <a:pPr eaLnBrk="1" hangingPunct="1">
              <a:spcBef>
                <a:spcPct val="50000"/>
              </a:spcBef>
            </a:pPr>
            <a:r>
              <a:rPr lang="en-US" altLang="en-US" b="1"/>
              <a:t>Motivation: Epidemiology (for mortality)</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5">
            <a:extLst>
              <a:ext uri="{FF2B5EF4-FFF2-40B4-BE49-F238E27FC236}">
                <a16:creationId xmlns:a16="http://schemas.microsoft.com/office/drawing/2014/main" id="{EFFE9836-E816-2548-9CF4-6E70A99031A0}"/>
              </a:ext>
            </a:extLst>
          </p:cNvPr>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a:latin typeface="Times New Roman" panose="02020603050405020304" pitchFamily="18" charset="0"/>
              </a:rPr>
              <a:t>Copyright © 2010  R.R. Dickerson</a:t>
            </a:r>
          </a:p>
        </p:txBody>
      </p:sp>
      <p:sp>
        <p:nvSpPr>
          <p:cNvPr id="174082" name="Rectangle 6">
            <a:extLst>
              <a:ext uri="{FF2B5EF4-FFF2-40B4-BE49-F238E27FC236}">
                <a16:creationId xmlns:a16="http://schemas.microsoft.com/office/drawing/2014/main" id="{0E6AF191-CF4B-2741-ACC0-C9BAFD4F8392}"/>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1020A2E3-4164-CD46-A3E0-F5BAB4FB7489}" type="slidenum">
              <a:rPr lang="en-US" altLang="en-US" sz="1400">
                <a:latin typeface="Times New Roman" panose="02020603050405020304" pitchFamily="18" charset="0"/>
              </a:rPr>
              <a:pPr eaLnBrk="1" hangingPunct="1"/>
              <a:t>30</a:t>
            </a:fld>
            <a:endParaRPr lang="en-US" altLang="en-US" sz="1400">
              <a:latin typeface="Times New Roman" panose="02020603050405020304" pitchFamily="18" charset="0"/>
            </a:endParaRPr>
          </a:p>
        </p:txBody>
      </p:sp>
      <p:sp>
        <p:nvSpPr>
          <p:cNvPr id="174083" name="Rectangle 4">
            <a:extLst>
              <a:ext uri="{FF2B5EF4-FFF2-40B4-BE49-F238E27FC236}">
                <a16:creationId xmlns:a16="http://schemas.microsoft.com/office/drawing/2014/main" id="{3A3EA6CA-051F-CE49-A96A-26C6AD0E15AC}"/>
              </a:ext>
            </a:extLst>
          </p:cNvPr>
          <p:cNvSpPr>
            <a:spLocks noGrp="1" noChangeArrowheads="1"/>
          </p:cNvSpPr>
          <p:nvPr>
            <p:ph type="ctrTitle"/>
          </p:nvPr>
        </p:nvSpPr>
        <p:spPr>
          <a:xfrm>
            <a:off x="609600" y="685800"/>
            <a:ext cx="7772400" cy="1470025"/>
          </a:xfrm>
        </p:spPr>
        <p:txBody>
          <a:bodyPr/>
          <a:lstStyle/>
          <a:p>
            <a:r>
              <a:rPr lang="en-US" altLang="en-US" sz="3600">
                <a:ea typeface="ＭＳ Ｐゴシック" panose="020B0600070205080204" pitchFamily="34" charset="-128"/>
              </a:rPr>
              <a:t>Attenuation of light as it passes through a single particle.</a:t>
            </a:r>
          </a:p>
        </p:txBody>
      </p:sp>
      <p:graphicFrame>
        <p:nvGraphicFramePr>
          <p:cNvPr id="174084" name="Object 1">
            <a:extLst>
              <a:ext uri="{FF2B5EF4-FFF2-40B4-BE49-F238E27FC236}">
                <a16:creationId xmlns:a16="http://schemas.microsoft.com/office/drawing/2014/main" id="{434FEFA0-D13B-7544-95F6-4A24025FDB5F}"/>
              </a:ext>
            </a:extLst>
          </p:cNvPr>
          <p:cNvGraphicFramePr>
            <a:graphicFrameLocks noChangeAspect="1"/>
          </p:cNvGraphicFramePr>
          <p:nvPr/>
        </p:nvGraphicFramePr>
        <p:xfrm>
          <a:off x="3505200" y="2133600"/>
          <a:ext cx="1944688" cy="1066800"/>
        </p:xfrm>
        <a:graphic>
          <a:graphicData uri="http://schemas.openxmlformats.org/presentationml/2006/ole">
            <mc:AlternateContent xmlns:mc="http://schemas.openxmlformats.org/markup-compatibility/2006">
              <mc:Choice xmlns:v="urn:schemas-microsoft-com:vml" Requires="v">
                <p:oleObj spid="_x0000_s174094" name="Equation" r:id="rId3" imgW="18135600" imgH="9944100" progId="Equation.3">
                  <p:embed/>
                </p:oleObj>
              </mc:Choice>
              <mc:Fallback>
                <p:oleObj name="Equation" r:id="rId3" imgW="18135600" imgH="9944100" progId="Equation.3">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2133600"/>
                        <a:ext cx="1944688"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TextBox 2">
            <a:extLst>
              <a:ext uri="{FF2B5EF4-FFF2-40B4-BE49-F238E27FC236}">
                <a16:creationId xmlns:a16="http://schemas.microsoft.com/office/drawing/2014/main" id="{0EBE3BAF-EE7E-3F46-87B0-99B666A27482}"/>
              </a:ext>
            </a:extLst>
          </p:cNvPr>
          <p:cNvSpPr txBox="1"/>
          <p:nvPr/>
        </p:nvSpPr>
        <p:spPr>
          <a:xfrm>
            <a:off x="1119188" y="3124200"/>
            <a:ext cx="6881812" cy="3140075"/>
          </a:xfrm>
          <a:prstGeom prst="rect">
            <a:avLst/>
          </a:prstGeom>
          <a:noFill/>
        </p:spPr>
        <p:txBody>
          <a:bodyPr>
            <a:spAutoFit/>
          </a:bodyPr>
          <a:lstStyle/>
          <a:p>
            <a:pPr>
              <a:defRPr/>
            </a:pPr>
            <a:r>
              <a:rPr lang="en-US" dirty="0">
                <a:latin typeface="+mn-lt"/>
              </a:rPr>
              <a:t>Where </a:t>
            </a:r>
            <a:r>
              <a:rPr lang="en-US" dirty="0">
                <a:latin typeface="Symbol" panose="05050102010706020507" pitchFamily="18" charset="2"/>
              </a:rPr>
              <a:t>k</a:t>
            </a:r>
            <a:r>
              <a:rPr lang="en-US" dirty="0">
                <a:latin typeface="+mn-lt"/>
              </a:rPr>
              <a:t> is the imaginary index of refraction, D is the diameter of the particle and </a:t>
            </a:r>
            <a:r>
              <a:rPr lang="en-US" dirty="0">
                <a:latin typeface="Symbol" panose="05050102010706020507" pitchFamily="18" charset="2"/>
              </a:rPr>
              <a:t>l</a:t>
            </a:r>
            <a:r>
              <a:rPr lang="en-US" dirty="0">
                <a:latin typeface="+mn-lt"/>
              </a:rPr>
              <a:t> is the wavelength of light.  Note the diameter/wavelength dependence.  </a:t>
            </a:r>
            <a:r>
              <a:rPr lang="en-US">
                <a:latin typeface="+mn-lt"/>
              </a:rPr>
              <a:t>Absorbance, ln(I</a:t>
            </a:r>
            <a:r>
              <a:rPr lang="en-US" baseline="-25000">
                <a:latin typeface="+mn-lt"/>
              </a:rPr>
              <a:t>0</a:t>
            </a:r>
            <a:r>
              <a:rPr lang="en-US">
                <a:latin typeface="+mn-lt"/>
              </a:rPr>
              <a:t>/I), </a:t>
            </a:r>
            <a:r>
              <a:rPr lang="en-US" dirty="0">
                <a:latin typeface="+mn-lt"/>
              </a:rPr>
              <a:t>approximately linear with mass concentration, assuming spherical particles.</a:t>
            </a:r>
          </a:p>
          <a:p>
            <a:pPr>
              <a:defRPr/>
            </a:pPr>
            <a:endParaRPr lang="en-US" dirty="0">
              <a:latin typeface="+mn-lt"/>
            </a:endParaRPr>
          </a:p>
          <a:p>
            <a:pPr>
              <a:defRPr/>
            </a:pPr>
            <a:r>
              <a:rPr lang="en-US" dirty="0">
                <a:latin typeface="+mn-lt"/>
              </a:rPr>
              <a:t>Example:  For a particle of 0.2 </a:t>
            </a:r>
            <a:r>
              <a:rPr lang="en-US" dirty="0">
                <a:latin typeface="Symbol" panose="05050102010706020507" pitchFamily="18" charset="2"/>
              </a:rPr>
              <a:t>m</a:t>
            </a:r>
            <a:r>
              <a:rPr lang="en-US" dirty="0">
                <a:latin typeface="+mn-lt"/>
              </a:rPr>
              <a:t>m diameter and radiation of 0.589 </a:t>
            </a:r>
            <a:r>
              <a:rPr lang="en-US" dirty="0">
                <a:latin typeface="Symbol" panose="05050102010706020507" pitchFamily="18" charset="2"/>
              </a:rPr>
              <a:t>m</a:t>
            </a:r>
            <a:r>
              <a:rPr lang="en-US" dirty="0">
                <a:latin typeface="+mn-lt"/>
              </a:rPr>
              <a:t>m, the transmission of light through a BC particle is </a:t>
            </a:r>
          </a:p>
          <a:p>
            <a:pPr>
              <a:defRPr/>
            </a:pPr>
            <a:endParaRPr lang="en-US" dirty="0">
              <a:latin typeface="+mn-lt"/>
            </a:endParaRPr>
          </a:p>
          <a:p>
            <a:pPr algn="ctr">
              <a:defRPr/>
            </a:pPr>
            <a:r>
              <a:rPr lang="en-US" b="1" dirty="0" err="1">
                <a:latin typeface="+mn-lt"/>
              </a:rPr>
              <a:t>exp</a:t>
            </a:r>
            <a:r>
              <a:rPr lang="en-US" b="1" dirty="0">
                <a:latin typeface="+mn-lt"/>
              </a:rPr>
              <a:t>[-4</a:t>
            </a:r>
            <a:r>
              <a:rPr lang="en-US" b="1" dirty="0">
                <a:latin typeface="Symbol" panose="05050102010706020507" pitchFamily="18" charset="2"/>
              </a:rPr>
              <a:t>p</a:t>
            </a:r>
            <a:r>
              <a:rPr lang="en-US" b="1" dirty="0">
                <a:latin typeface="+mn-lt"/>
              </a:rPr>
              <a:t>0.66(0.2/0.589)] = 0.06 </a:t>
            </a:r>
          </a:p>
          <a:p>
            <a:pPr>
              <a:defRPr/>
            </a:pPr>
            <a:endParaRPr lang="en-US" dirty="0">
              <a:latin typeface="+mn-lt"/>
            </a:endParaRPr>
          </a:p>
          <a:p>
            <a:pPr>
              <a:defRPr/>
            </a:pPr>
            <a:r>
              <a:rPr lang="en-US" dirty="0">
                <a:latin typeface="+mn-lt"/>
              </a:rPr>
              <a:t>or 94% absorption.  Repeat for water.</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5">
            <a:extLst>
              <a:ext uri="{FF2B5EF4-FFF2-40B4-BE49-F238E27FC236}">
                <a16:creationId xmlns:a16="http://schemas.microsoft.com/office/drawing/2014/main" id="{6E9660E8-7905-FD48-9699-0E174B525FF0}"/>
              </a:ext>
            </a:extLst>
          </p:cNvPr>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a:latin typeface="Times New Roman" panose="02020603050405020304" pitchFamily="18" charset="0"/>
              </a:rPr>
              <a:t>Copyright © 2010  R.R. Dickerson</a:t>
            </a:r>
          </a:p>
        </p:txBody>
      </p:sp>
      <p:sp>
        <p:nvSpPr>
          <p:cNvPr id="175106" name="Rectangle 6">
            <a:extLst>
              <a:ext uri="{FF2B5EF4-FFF2-40B4-BE49-F238E27FC236}">
                <a16:creationId xmlns:a16="http://schemas.microsoft.com/office/drawing/2014/main" id="{198F093D-0195-004B-8FCA-5A455BBFB6FE}"/>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FC5F6A56-5152-0145-B7C9-4D0B712F311B}" type="slidenum">
              <a:rPr lang="en-US" altLang="en-US" sz="1400">
                <a:latin typeface="Times New Roman" panose="02020603050405020304" pitchFamily="18" charset="0"/>
              </a:rPr>
              <a:pPr eaLnBrk="1" hangingPunct="1"/>
              <a:t>31</a:t>
            </a:fld>
            <a:endParaRPr lang="en-US" altLang="en-US" sz="1400">
              <a:latin typeface="Times New Roman" panose="02020603050405020304" pitchFamily="18" charset="0"/>
            </a:endParaRPr>
          </a:p>
        </p:txBody>
      </p:sp>
      <p:sp>
        <p:nvSpPr>
          <p:cNvPr id="175107" name="Rectangle 4">
            <a:extLst>
              <a:ext uri="{FF2B5EF4-FFF2-40B4-BE49-F238E27FC236}">
                <a16:creationId xmlns:a16="http://schemas.microsoft.com/office/drawing/2014/main" id="{C05A1781-4B98-7647-8FB2-D726815CACE3}"/>
              </a:ext>
            </a:extLst>
          </p:cNvPr>
          <p:cNvSpPr>
            <a:spLocks noGrp="1" noChangeArrowheads="1"/>
          </p:cNvSpPr>
          <p:nvPr>
            <p:ph type="ctrTitle"/>
          </p:nvPr>
        </p:nvSpPr>
        <p:spPr>
          <a:xfrm>
            <a:off x="609600" y="685800"/>
            <a:ext cx="7772400" cy="1470025"/>
          </a:xfrm>
        </p:spPr>
        <p:txBody>
          <a:bodyPr/>
          <a:lstStyle/>
          <a:p>
            <a:r>
              <a:rPr lang="en-US" altLang="en-US">
                <a:ea typeface="ＭＳ Ｐゴシック" panose="020B0600070205080204" pitchFamily="34" charset="-128"/>
              </a:rPr>
              <a:t>Recent examples of state of the art experiments and models.</a:t>
            </a:r>
          </a:p>
        </p:txBody>
      </p:sp>
      <p:sp>
        <p:nvSpPr>
          <p:cNvPr id="175108" name="Rectangle 5">
            <a:extLst>
              <a:ext uri="{FF2B5EF4-FFF2-40B4-BE49-F238E27FC236}">
                <a16:creationId xmlns:a16="http://schemas.microsoft.com/office/drawing/2014/main" id="{2F64A9CF-F2BC-2C4D-9165-B2D275127158}"/>
              </a:ext>
            </a:extLst>
          </p:cNvPr>
          <p:cNvSpPr>
            <a:spLocks noGrp="1" noChangeArrowheads="1"/>
          </p:cNvSpPr>
          <p:nvPr>
            <p:ph type="subTitle" idx="1"/>
          </p:nvPr>
        </p:nvSpPr>
        <p:spPr>
          <a:xfrm>
            <a:off x="1371600" y="2438400"/>
            <a:ext cx="6400800" cy="1752600"/>
          </a:xfrm>
        </p:spPr>
        <p:txBody>
          <a:bodyPr/>
          <a:lstStyle/>
          <a:p>
            <a:r>
              <a:rPr lang="en-US" altLang="en-US">
                <a:ea typeface="ＭＳ Ｐゴシック" panose="020B0600070205080204" pitchFamily="34" charset="-128"/>
              </a:rPr>
              <a:t>DISCOVER-AQ</a:t>
            </a:r>
          </a:p>
          <a:p>
            <a:r>
              <a:rPr lang="en-US" altLang="en-US">
                <a:ea typeface="ＭＳ Ｐゴシック" panose="020B0600070205080204" pitchFamily="34" charset="-128"/>
              </a:rPr>
              <a:t>http://discover-aq.larc.nasa.gov/2012-02Workshop/</a:t>
            </a:r>
          </a:p>
          <a:p>
            <a:r>
              <a:rPr lang="en-US" altLang="en-US">
                <a:ea typeface="ＭＳ Ｐゴシック" panose="020B0600070205080204" pitchFamily="34" charset="-128"/>
              </a:rPr>
              <a:t>INDOEX</a:t>
            </a:r>
          </a:p>
          <a:p>
            <a:endParaRPr lang="en-US" altLang="en-US">
              <a:ea typeface="ＭＳ Ｐゴシック" panose="020B0600070205080204" pitchFamily="34" charset="-128"/>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29" name="Picture 13" descr="E:\A-Train graphic-all with Parasol, March 2010.jpg">
            <a:extLst>
              <a:ext uri="{FF2B5EF4-FFF2-40B4-BE49-F238E27FC236}">
                <a16:creationId xmlns:a16="http://schemas.microsoft.com/office/drawing/2014/main" id="{BEB550EC-4DA8-F445-998E-6AD08C1CDA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1752600"/>
            <a:ext cx="6019800" cy="157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30" name="Picture 5">
            <a:extLst>
              <a:ext uri="{FF2B5EF4-FFF2-40B4-BE49-F238E27FC236}">
                <a16:creationId xmlns:a16="http://schemas.microsoft.com/office/drawing/2014/main" id="{462046D9-1912-1D49-AF57-C475CDD4C5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3200400"/>
            <a:ext cx="6019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61752C97-6BA5-594C-9ABA-504F4421E58F}"/>
              </a:ext>
            </a:extLst>
          </p:cNvPr>
          <p:cNvSpPr/>
          <p:nvPr/>
        </p:nvSpPr>
        <p:spPr>
          <a:xfrm>
            <a:off x="4841847" y="3788229"/>
            <a:ext cx="1279531" cy="605642"/>
          </a:xfrm>
          <a:prstGeom prst="rect">
            <a:avLst/>
          </a:prstGeom>
          <a:blipFill dpi="0" rotWithShape="1">
            <a:blip r:embed="rId5" cstate="screen">
              <a:alphaModFix amt="58000"/>
              <a:extLst>
                <a:ext uri="{28A0092B-C50C-407E-A947-70E740481C1C}">
                  <a14:useLocalDpi xmlns:a14="http://schemas.microsoft.com/office/drawing/2010/main"/>
                </a:ext>
              </a:extLst>
            </a:blip>
            <a:srcRect/>
            <a:stretch>
              <a:fillRect/>
            </a:stretch>
          </a:blipFill>
          <a:ln>
            <a:noFill/>
          </a:ln>
          <a:effectLst>
            <a:outerShdw sx="1000" sy="1000" algn="ctr" rotWithShape="0">
              <a:srgbClr val="000000"/>
            </a:outerShdw>
          </a:effectLst>
          <a:scene3d>
            <a:camera prst="orthographicFront">
              <a:rot lat="2100000" lon="2039999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9461" name="Picture 4" descr="C:\Documents and Settings\jhcrawfo\Local Settings\Temporary Internet Files\Content.IE5\LWK1F5OP\MC900388676[1].wmf">
            <a:extLst>
              <a:ext uri="{FF2B5EF4-FFF2-40B4-BE49-F238E27FC236}">
                <a16:creationId xmlns:a16="http://schemas.microsoft.com/office/drawing/2014/main" id="{DACFA6AA-25BD-134E-BC94-CAE73E7AC85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46488" y="5424488"/>
            <a:ext cx="1066800"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4" descr="C:\Documents and Settings\jhcrawfo\Local Settings\Temporary Internet Files\Content.IE5\LWK1F5OP\MC900388676[1].wmf">
            <a:extLst>
              <a:ext uri="{FF2B5EF4-FFF2-40B4-BE49-F238E27FC236}">
                <a16:creationId xmlns:a16="http://schemas.microsoft.com/office/drawing/2014/main" id="{807FB8E1-7326-8043-AA28-886E1A1C76F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02288" y="3592513"/>
            <a:ext cx="804862"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Rectangle 31">
            <a:extLst>
              <a:ext uri="{FF2B5EF4-FFF2-40B4-BE49-F238E27FC236}">
                <a16:creationId xmlns:a16="http://schemas.microsoft.com/office/drawing/2014/main" id="{867F2F0C-2373-4F40-803A-2D4163B7085B}"/>
              </a:ext>
            </a:extLst>
          </p:cNvPr>
          <p:cNvSpPr>
            <a:spLocks noChangeArrowheads="1"/>
          </p:cNvSpPr>
          <p:nvPr/>
        </p:nvSpPr>
        <p:spPr bwMode="auto">
          <a:xfrm>
            <a:off x="3657600" y="5638800"/>
            <a:ext cx="838200" cy="762000"/>
          </a:xfrm>
          <a:prstGeom prst="rect">
            <a:avLst/>
          </a:prstGeom>
          <a:blipFill dpi="0" rotWithShape="1">
            <a:blip r:embed="rId7">
              <a:alphaModFix amt="77000"/>
            </a:blip>
            <a:srcRect/>
            <a:stretch>
              <a:fillRect/>
            </a:stretch>
          </a:blipFill>
          <a:ln w="25400">
            <a:solidFill>
              <a:srgbClr val="385D8A"/>
            </a:solidFill>
            <a:miter lim="800000"/>
            <a:headEnd/>
            <a:tailEnd/>
          </a:ln>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sz="1800">
              <a:solidFill>
                <a:srgbClr val="FFFFFF"/>
              </a:solidFill>
              <a:latin typeface="Calibri" panose="020F0502020204030204" pitchFamily="34" charset="0"/>
            </a:endParaRPr>
          </a:p>
        </p:txBody>
      </p:sp>
      <p:pic>
        <p:nvPicPr>
          <p:cNvPr id="22530" name="Picture 2">
            <a:extLst>
              <a:ext uri="{FF2B5EF4-FFF2-40B4-BE49-F238E27FC236}">
                <a16:creationId xmlns:a16="http://schemas.microsoft.com/office/drawing/2014/main" id="{63D65B50-4672-934C-9F5D-F24066A8F555}"/>
              </a:ext>
            </a:extLst>
          </p:cNvPr>
          <p:cNvPicPr>
            <a:picLocks noChangeAspect="1" noChangeArrowheads="1"/>
          </p:cNvPicPr>
          <p:nvPr/>
        </p:nvPicPr>
        <p:blipFill>
          <a:blip r:embed="rId8" cstate="print"/>
          <a:srcRect/>
          <a:stretch>
            <a:fillRect/>
          </a:stretch>
        </p:blipFill>
        <p:spPr bwMode="auto">
          <a:xfrm>
            <a:off x="4876800" y="4114800"/>
            <a:ext cx="1295400" cy="533400"/>
          </a:xfrm>
          <a:prstGeom prst="rect">
            <a:avLst/>
          </a:prstGeom>
          <a:noFill/>
          <a:ln w="9525">
            <a:noFill/>
            <a:miter lim="800000"/>
            <a:headEnd/>
            <a:tailEnd/>
          </a:ln>
          <a:effectLst/>
          <a:scene3d>
            <a:camera prst="orthographicFront">
              <a:rot lat="4591099" lon="2410164" rev="3120000"/>
            </a:camera>
            <a:lightRig rig="threePt" dir="t"/>
          </a:scene3d>
        </p:spPr>
      </p:pic>
      <p:grpSp>
        <p:nvGrpSpPr>
          <p:cNvPr id="2" name="Group 46">
            <a:extLst>
              <a:ext uri="{FF2B5EF4-FFF2-40B4-BE49-F238E27FC236}">
                <a16:creationId xmlns:a16="http://schemas.microsoft.com/office/drawing/2014/main" id="{2E13F9FA-5CB9-0D45-B8FB-77DCC6FC994D}"/>
              </a:ext>
            </a:extLst>
          </p:cNvPr>
          <p:cNvGrpSpPr>
            <a:grpSpLocks/>
          </p:cNvGrpSpPr>
          <p:nvPr/>
        </p:nvGrpSpPr>
        <p:grpSpPr bwMode="auto">
          <a:xfrm>
            <a:off x="6218238" y="3200400"/>
            <a:ext cx="228600" cy="914400"/>
            <a:chOff x="3505200" y="76200"/>
            <a:chExt cx="304800" cy="1066800"/>
          </a:xfrm>
        </p:grpSpPr>
        <p:sp>
          <p:nvSpPr>
            <p:cNvPr id="46" name="16-Point Star 45">
              <a:extLst>
                <a:ext uri="{FF2B5EF4-FFF2-40B4-BE49-F238E27FC236}">
                  <a16:creationId xmlns:a16="http://schemas.microsoft.com/office/drawing/2014/main" id="{534F9B81-A3B8-9946-AF1B-8BDCF44154FC}"/>
                </a:ext>
              </a:extLst>
            </p:cNvPr>
            <p:cNvSpPr/>
            <p:nvPr/>
          </p:nvSpPr>
          <p:spPr>
            <a:xfrm>
              <a:off x="3505200" y="76200"/>
              <a:ext cx="304800" cy="305594"/>
            </a:xfrm>
            <a:prstGeom prst="star1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40" name="Straight Arrow Connector 39">
              <a:extLst>
                <a:ext uri="{FF2B5EF4-FFF2-40B4-BE49-F238E27FC236}">
                  <a16:creationId xmlns:a16="http://schemas.microsoft.com/office/drawing/2014/main" id="{FF7672A8-E221-9E49-BD1F-74E55EFFB512}"/>
                </a:ext>
              </a:extLst>
            </p:cNvPr>
            <p:cNvCxnSpPr/>
            <p:nvPr/>
          </p:nvCxnSpPr>
          <p:spPr>
            <a:xfrm rot="5400000" flipH="1" flipV="1">
              <a:off x="3201061" y="686462"/>
              <a:ext cx="913077" cy="0"/>
            </a:xfrm>
            <a:prstGeom prst="straightConnector1">
              <a:avLst/>
            </a:prstGeom>
            <a:ln w="28575">
              <a:solidFill>
                <a:srgbClr val="FF0000"/>
              </a:solidFill>
              <a:tailEnd type="oval"/>
            </a:ln>
          </p:spPr>
          <p:style>
            <a:lnRef idx="1">
              <a:schemeClr val="accent1"/>
            </a:lnRef>
            <a:fillRef idx="0">
              <a:schemeClr val="accent1"/>
            </a:fillRef>
            <a:effectRef idx="0">
              <a:schemeClr val="accent1"/>
            </a:effectRef>
            <a:fontRef idx="minor">
              <a:schemeClr val="tx1"/>
            </a:fontRef>
          </p:style>
        </p:cxnSp>
      </p:grpSp>
      <p:grpSp>
        <p:nvGrpSpPr>
          <p:cNvPr id="3" name="Group 47">
            <a:extLst>
              <a:ext uri="{FF2B5EF4-FFF2-40B4-BE49-F238E27FC236}">
                <a16:creationId xmlns:a16="http://schemas.microsoft.com/office/drawing/2014/main" id="{BF674B4B-2DE7-154C-B02C-D4D0EF9E6A31}"/>
              </a:ext>
            </a:extLst>
          </p:cNvPr>
          <p:cNvGrpSpPr>
            <a:grpSpLocks/>
          </p:cNvGrpSpPr>
          <p:nvPr/>
        </p:nvGrpSpPr>
        <p:grpSpPr bwMode="auto">
          <a:xfrm>
            <a:off x="8686800" y="3048000"/>
            <a:ext cx="228600" cy="914400"/>
            <a:chOff x="3505200" y="76200"/>
            <a:chExt cx="304800" cy="1066800"/>
          </a:xfrm>
        </p:grpSpPr>
        <p:sp>
          <p:nvSpPr>
            <p:cNvPr id="49" name="16-Point Star 48">
              <a:extLst>
                <a:ext uri="{FF2B5EF4-FFF2-40B4-BE49-F238E27FC236}">
                  <a16:creationId xmlns:a16="http://schemas.microsoft.com/office/drawing/2014/main" id="{89F4DF2A-48CA-674D-A3CA-AD30321DFC54}"/>
                </a:ext>
              </a:extLst>
            </p:cNvPr>
            <p:cNvSpPr/>
            <p:nvPr/>
          </p:nvSpPr>
          <p:spPr>
            <a:xfrm>
              <a:off x="3505200" y="76200"/>
              <a:ext cx="304800" cy="305594"/>
            </a:xfrm>
            <a:prstGeom prst="star1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50" name="Straight Arrow Connector 49">
              <a:extLst>
                <a:ext uri="{FF2B5EF4-FFF2-40B4-BE49-F238E27FC236}">
                  <a16:creationId xmlns:a16="http://schemas.microsoft.com/office/drawing/2014/main" id="{8FBD7229-502F-0843-8F45-26D1613C4C4B}"/>
                </a:ext>
              </a:extLst>
            </p:cNvPr>
            <p:cNvCxnSpPr/>
            <p:nvPr/>
          </p:nvCxnSpPr>
          <p:spPr>
            <a:xfrm rot="5400000" flipH="1" flipV="1">
              <a:off x="3201061" y="686462"/>
              <a:ext cx="913077" cy="0"/>
            </a:xfrm>
            <a:prstGeom prst="straightConnector1">
              <a:avLst/>
            </a:prstGeom>
            <a:ln w="28575">
              <a:solidFill>
                <a:srgbClr val="FF0000"/>
              </a:solidFill>
              <a:tailEnd type="oval"/>
            </a:ln>
          </p:spPr>
          <p:style>
            <a:lnRef idx="1">
              <a:schemeClr val="accent1"/>
            </a:lnRef>
            <a:fillRef idx="0">
              <a:schemeClr val="accent1"/>
            </a:fillRef>
            <a:effectRef idx="0">
              <a:schemeClr val="accent1"/>
            </a:effectRef>
            <a:fontRef idx="minor">
              <a:schemeClr val="tx1"/>
            </a:fontRef>
          </p:style>
        </p:cxnSp>
      </p:grpSp>
      <p:sp>
        <p:nvSpPr>
          <p:cNvPr id="52" name="Rectangle 51">
            <a:extLst>
              <a:ext uri="{FF2B5EF4-FFF2-40B4-BE49-F238E27FC236}">
                <a16:creationId xmlns:a16="http://schemas.microsoft.com/office/drawing/2014/main" id="{69D2A9B7-E4E4-014C-9226-00B2FDA136EC}"/>
              </a:ext>
            </a:extLst>
          </p:cNvPr>
          <p:cNvSpPr>
            <a:spLocks noChangeArrowheads="1"/>
          </p:cNvSpPr>
          <p:nvPr/>
        </p:nvSpPr>
        <p:spPr bwMode="auto">
          <a:xfrm>
            <a:off x="8305800" y="4114800"/>
            <a:ext cx="838200" cy="762000"/>
          </a:xfrm>
          <a:prstGeom prst="rect">
            <a:avLst/>
          </a:prstGeom>
          <a:blipFill dpi="0" rotWithShape="1">
            <a:blip r:embed="rId9">
              <a:alphaModFix amt="77000"/>
            </a:blip>
            <a:srcRect/>
            <a:stretch>
              <a:fillRect/>
            </a:stretch>
          </a:blipFill>
          <a:ln w="25400">
            <a:solidFill>
              <a:srgbClr val="385D8A"/>
            </a:solidFill>
            <a:miter lim="800000"/>
            <a:headEnd/>
            <a:tailEnd/>
          </a:ln>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sz="1800">
              <a:solidFill>
                <a:srgbClr val="FFFFFF"/>
              </a:solidFill>
              <a:latin typeface="Calibri" panose="020F0502020204030204" pitchFamily="34" charset="0"/>
            </a:endParaRPr>
          </a:p>
        </p:txBody>
      </p:sp>
      <p:pic>
        <p:nvPicPr>
          <p:cNvPr id="22532" name="Picture 4" descr="C:\Documents and Settings\jhcrawfo\Local Settings\Temporary Internet Files\Content.IE5\A62G3EUS\MC900329273[1].wmf">
            <a:extLst>
              <a:ext uri="{FF2B5EF4-FFF2-40B4-BE49-F238E27FC236}">
                <a16:creationId xmlns:a16="http://schemas.microsoft.com/office/drawing/2014/main" id="{BBBF4014-501B-7840-A1B8-9A2BAA53E38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826500" y="2514600"/>
            <a:ext cx="317500" cy="120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77">
            <a:extLst>
              <a:ext uri="{FF2B5EF4-FFF2-40B4-BE49-F238E27FC236}">
                <a16:creationId xmlns:a16="http://schemas.microsoft.com/office/drawing/2014/main" id="{1281783F-74AE-8C42-B0BD-DF6DEDE67F54}"/>
              </a:ext>
            </a:extLst>
          </p:cNvPr>
          <p:cNvGrpSpPr>
            <a:grpSpLocks/>
          </p:cNvGrpSpPr>
          <p:nvPr/>
        </p:nvGrpSpPr>
        <p:grpSpPr bwMode="auto">
          <a:xfrm>
            <a:off x="4191000" y="3810000"/>
            <a:ext cx="4572000" cy="2438400"/>
            <a:chOff x="4191000" y="3810000"/>
            <a:chExt cx="4572000" cy="2438400"/>
          </a:xfrm>
        </p:grpSpPr>
        <p:sp>
          <p:nvSpPr>
            <p:cNvPr id="176148" name="Rectangle 53">
              <a:extLst>
                <a:ext uri="{FF2B5EF4-FFF2-40B4-BE49-F238E27FC236}">
                  <a16:creationId xmlns:a16="http://schemas.microsoft.com/office/drawing/2014/main" id="{910E2DF3-7E5A-6C41-8553-637E124CC83F}"/>
                </a:ext>
              </a:extLst>
            </p:cNvPr>
            <p:cNvSpPr>
              <a:spLocks noChangeArrowheads="1"/>
            </p:cNvSpPr>
            <p:nvPr/>
          </p:nvSpPr>
          <p:spPr bwMode="auto">
            <a:xfrm>
              <a:off x="5638800" y="5410200"/>
              <a:ext cx="1981200" cy="762000"/>
            </a:xfrm>
            <a:prstGeom prst="rect">
              <a:avLst/>
            </a:prstGeom>
            <a:blipFill dpi="0" rotWithShape="1">
              <a:blip r:embed="rId11">
                <a:alphaModFix amt="77000"/>
              </a:blip>
              <a:srcRect/>
              <a:stretch>
                <a:fillRect/>
              </a:stretch>
            </a:blipFill>
            <a:ln w="25400">
              <a:solidFill>
                <a:srgbClr val="385D8A"/>
              </a:solidFill>
              <a:miter lim="800000"/>
              <a:headEnd/>
              <a:tailEnd/>
            </a:ln>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sz="1800">
                <a:solidFill>
                  <a:srgbClr val="FFFFFF"/>
                </a:solidFill>
                <a:latin typeface="Calibri" panose="020F0502020204030204" pitchFamily="34" charset="0"/>
              </a:endParaRPr>
            </a:p>
          </p:txBody>
        </p:sp>
        <p:cxnSp>
          <p:nvCxnSpPr>
            <p:cNvPr id="56" name="Straight Arrow Connector 55">
              <a:extLst>
                <a:ext uri="{FF2B5EF4-FFF2-40B4-BE49-F238E27FC236}">
                  <a16:creationId xmlns:a16="http://schemas.microsoft.com/office/drawing/2014/main" id="{BCC569B4-3898-5444-A556-D46668406BEC}"/>
                </a:ext>
              </a:extLst>
            </p:cNvPr>
            <p:cNvCxnSpPr>
              <a:stCxn id="176148" idx="1"/>
            </p:cNvCxnSpPr>
            <p:nvPr/>
          </p:nvCxnSpPr>
          <p:spPr>
            <a:xfrm rot="10800000" flipV="1">
              <a:off x="4191000" y="5791200"/>
              <a:ext cx="1447800" cy="457200"/>
            </a:xfrm>
            <a:prstGeom prst="straightConnector1">
              <a:avLst/>
            </a:prstGeom>
            <a:ln w="2222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02B93C64-7DFD-824F-B749-32F247F8CCF0}"/>
                </a:ext>
              </a:extLst>
            </p:cNvPr>
            <p:cNvCxnSpPr/>
            <p:nvPr/>
          </p:nvCxnSpPr>
          <p:spPr>
            <a:xfrm rot="10800000">
              <a:off x="4648200" y="4648200"/>
              <a:ext cx="1219200" cy="762000"/>
            </a:xfrm>
            <a:prstGeom prst="straightConnector1">
              <a:avLst/>
            </a:prstGeom>
            <a:ln w="2222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B303038D-6EF0-2745-9D91-ED8B106A4124}"/>
                </a:ext>
              </a:extLst>
            </p:cNvPr>
            <p:cNvCxnSpPr/>
            <p:nvPr/>
          </p:nvCxnSpPr>
          <p:spPr>
            <a:xfrm rot="5400000" flipH="1" flipV="1">
              <a:off x="5676901" y="4762500"/>
              <a:ext cx="1295400" cy="3175"/>
            </a:xfrm>
            <a:prstGeom prst="straightConnector1">
              <a:avLst/>
            </a:prstGeom>
            <a:ln w="2222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4FAA35B4-E1DA-6046-BA01-40C95814DA3D}"/>
                </a:ext>
              </a:extLst>
            </p:cNvPr>
            <p:cNvCxnSpPr>
              <a:stCxn id="176148" idx="0"/>
            </p:cNvCxnSpPr>
            <p:nvPr/>
          </p:nvCxnSpPr>
          <p:spPr>
            <a:xfrm rot="5400000" flipH="1" flipV="1">
              <a:off x="6019800" y="4419600"/>
              <a:ext cx="1600200" cy="381000"/>
            </a:xfrm>
            <a:prstGeom prst="straightConnector1">
              <a:avLst/>
            </a:prstGeom>
            <a:ln w="2222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A97718DC-440A-CE48-B0C7-2E34225E9A45}"/>
                </a:ext>
              </a:extLst>
            </p:cNvPr>
            <p:cNvCxnSpPr/>
            <p:nvPr/>
          </p:nvCxnSpPr>
          <p:spPr>
            <a:xfrm rot="5400000" flipH="1" flipV="1">
              <a:off x="6705600" y="4343400"/>
              <a:ext cx="1295400" cy="838200"/>
            </a:xfrm>
            <a:prstGeom prst="straightConnector1">
              <a:avLst/>
            </a:prstGeom>
            <a:ln w="2222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9D1BED2D-E2FD-7A42-BBAA-3B51BFDFF0E8}"/>
                </a:ext>
              </a:extLst>
            </p:cNvPr>
            <p:cNvCxnSpPr/>
            <p:nvPr/>
          </p:nvCxnSpPr>
          <p:spPr>
            <a:xfrm rot="5400000" flipH="1" flipV="1">
              <a:off x="7391400" y="4038600"/>
              <a:ext cx="1371600" cy="1371600"/>
            </a:xfrm>
            <a:prstGeom prst="straightConnector1">
              <a:avLst/>
            </a:prstGeom>
            <a:ln w="22225">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sp>
        <p:nvSpPr>
          <p:cNvPr id="176141" name="TextBox 1">
            <a:extLst>
              <a:ext uri="{FF2B5EF4-FFF2-40B4-BE49-F238E27FC236}">
                <a16:creationId xmlns:a16="http://schemas.microsoft.com/office/drawing/2014/main" id="{176BCB33-E570-B547-84BE-83BEECDECFC4}"/>
              </a:ext>
            </a:extLst>
          </p:cNvPr>
          <p:cNvSpPr txBox="1">
            <a:spLocks noChangeArrowheads="1"/>
          </p:cNvSpPr>
          <p:nvPr/>
        </p:nvSpPr>
        <p:spPr bwMode="auto">
          <a:xfrm>
            <a:off x="2438400" y="161925"/>
            <a:ext cx="6477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800" b="1" i="1">
                <a:solidFill>
                  <a:srgbClr val="005A9E"/>
                </a:solidFill>
              </a:rPr>
              <a:t>Deployment  Strategy</a:t>
            </a:r>
          </a:p>
        </p:txBody>
      </p:sp>
      <p:sp>
        <p:nvSpPr>
          <p:cNvPr id="176142" name="TextBox 81">
            <a:extLst>
              <a:ext uri="{FF2B5EF4-FFF2-40B4-BE49-F238E27FC236}">
                <a16:creationId xmlns:a16="http://schemas.microsoft.com/office/drawing/2014/main" id="{64E04BE3-B125-3F4C-8BF4-67C8DBADF02F}"/>
              </a:ext>
            </a:extLst>
          </p:cNvPr>
          <p:cNvSpPr txBox="1">
            <a:spLocks noChangeArrowheads="1"/>
          </p:cNvSpPr>
          <p:nvPr/>
        </p:nvSpPr>
        <p:spPr bwMode="auto">
          <a:xfrm>
            <a:off x="228600" y="798513"/>
            <a:ext cx="8839200"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700" b="1" i="1">
                <a:solidFill>
                  <a:srgbClr val="663300"/>
                </a:solidFill>
              </a:rPr>
              <a:t>Systematic and concurrent observation of column-integrated, surface, and vertically-resolved distributions of aerosols and trace gases relevant to air quality as they evolve throughout the day. </a:t>
            </a:r>
          </a:p>
        </p:txBody>
      </p:sp>
      <p:sp>
        <p:nvSpPr>
          <p:cNvPr id="176143" name="Slide Number Placeholder 32">
            <a:extLst>
              <a:ext uri="{FF2B5EF4-FFF2-40B4-BE49-F238E27FC236}">
                <a16:creationId xmlns:a16="http://schemas.microsoft.com/office/drawing/2014/main" id="{032D47A7-175B-F344-8365-38BCD2C71CEE}"/>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7CB61324-DF91-444B-A71E-DE7B259F339C}" type="slidenum">
              <a:rPr lang="en-US" altLang="en-US" sz="1200">
                <a:solidFill>
                  <a:srgbClr val="898989"/>
                </a:solidFill>
                <a:latin typeface="Calibri" panose="020F0502020204030204" pitchFamily="34" charset="0"/>
              </a:rPr>
              <a:pPr eaLnBrk="1" hangingPunct="1"/>
              <a:t>32</a:t>
            </a:fld>
            <a:endParaRPr lang="en-US" altLang="en-US" sz="1200">
              <a:solidFill>
                <a:srgbClr val="898989"/>
              </a:solidFill>
              <a:latin typeface="Calibri" panose="020F0502020204030204" pitchFamily="34" charset="0"/>
            </a:endParaRPr>
          </a:p>
        </p:txBody>
      </p:sp>
      <p:sp>
        <p:nvSpPr>
          <p:cNvPr id="39" name="TextBox 38">
            <a:extLst>
              <a:ext uri="{FF2B5EF4-FFF2-40B4-BE49-F238E27FC236}">
                <a16:creationId xmlns:a16="http://schemas.microsoft.com/office/drawing/2014/main" id="{5AAC829C-31D6-824A-9153-54E8AE284953}"/>
              </a:ext>
            </a:extLst>
          </p:cNvPr>
          <p:cNvSpPr txBox="1">
            <a:spLocks noChangeArrowheads="1"/>
          </p:cNvSpPr>
          <p:nvPr/>
        </p:nvSpPr>
        <p:spPr bwMode="auto">
          <a:xfrm>
            <a:off x="76200" y="2667000"/>
            <a:ext cx="3048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b="1" i="1" u="sng">
                <a:solidFill>
                  <a:srgbClr val="663300"/>
                </a:solidFill>
              </a:rPr>
              <a:t>NASA UC-12 (Remote sensing)</a:t>
            </a:r>
          </a:p>
          <a:p>
            <a:pPr eaLnBrk="1" hangingPunct="1"/>
            <a:r>
              <a:rPr lang="en-US" altLang="en-US" sz="1400" b="1" i="1">
                <a:solidFill>
                  <a:srgbClr val="663300"/>
                </a:solidFill>
              </a:rPr>
              <a:t>Continuous mapping of aerosols with HSRL and trace gas columns with ACAM</a:t>
            </a:r>
          </a:p>
        </p:txBody>
      </p:sp>
      <p:sp>
        <p:nvSpPr>
          <p:cNvPr id="41" name="TextBox 40">
            <a:extLst>
              <a:ext uri="{FF2B5EF4-FFF2-40B4-BE49-F238E27FC236}">
                <a16:creationId xmlns:a16="http://schemas.microsoft.com/office/drawing/2014/main" id="{6925B810-7BC2-4B43-8D21-489C7CDC447A}"/>
              </a:ext>
            </a:extLst>
          </p:cNvPr>
          <p:cNvSpPr txBox="1">
            <a:spLocks noChangeArrowheads="1"/>
          </p:cNvSpPr>
          <p:nvPr/>
        </p:nvSpPr>
        <p:spPr bwMode="auto">
          <a:xfrm>
            <a:off x="76200" y="3886200"/>
            <a:ext cx="29718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b="1" i="1" u="sng">
                <a:solidFill>
                  <a:srgbClr val="663300"/>
                </a:solidFill>
              </a:rPr>
              <a:t>NASA P-3B (in situ meas.)</a:t>
            </a:r>
          </a:p>
          <a:p>
            <a:pPr eaLnBrk="1" hangingPunct="1"/>
            <a:r>
              <a:rPr lang="en-US" altLang="en-US" sz="1400" b="1" i="1">
                <a:solidFill>
                  <a:srgbClr val="663300"/>
                </a:solidFill>
              </a:rPr>
              <a:t>In situ profiling of aerosols and trace gases over surface measurement sites</a:t>
            </a:r>
          </a:p>
        </p:txBody>
      </p:sp>
      <p:sp>
        <p:nvSpPr>
          <p:cNvPr id="42" name="TextBox 41">
            <a:extLst>
              <a:ext uri="{FF2B5EF4-FFF2-40B4-BE49-F238E27FC236}">
                <a16:creationId xmlns:a16="http://schemas.microsoft.com/office/drawing/2014/main" id="{6139092D-6312-B748-AD89-7F5CBB631678}"/>
              </a:ext>
            </a:extLst>
          </p:cNvPr>
          <p:cNvSpPr txBox="1">
            <a:spLocks noChangeArrowheads="1"/>
          </p:cNvSpPr>
          <p:nvPr/>
        </p:nvSpPr>
        <p:spPr bwMode="auto">
          <a:xfrm>
            <a:off x="76200" y="5092700"/>
            <a:ext cx="29718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b="1" i="1" u="sng">
                <a:solidFill>
                  <a:srgbClr val="663300"/>
                </a:solidFill>
              </a:rPr>
              <a:t>Ground sites</a:t>
            </a:r>
          </a:p>
          <a:p>
            <a:pPr eaLnBrk="1" hangingPunct="1"/>
            <a:r>
              <a:rPr lang="en-US" altLang="en-US" sz="1400" b="1" i="1">
                <a:solidFill>
                  <a:srgbClr val="663300"/>
                </a:solidFill>
              </a:rPr>
              <a:t>In situ trace gases and aerosols</a:t>
            </a:r>
          </a:p>
          <a:p>
            <a:pPr eaLnBrk="1" hangingPunct="1"/>
            <a:r>
              <a:rPr lang="en-US" altLang="en-US" sz="1400" b="1" i="1">
                <a:solidFill>
                  <a:srgbClr val="663300"/>
                </a:solidFill>
              </a:rPr>
              <a:t>Remote sensing of trace gas and aerosol columns</a:t>
            </a:r>
          </a:p>
          <a:p>
            <a:pPr eaLnBrk="1" hangingPunct="1"/>
            <a:r>
              <a:rPr lang="en-US" altLang="en-US" sz="1400" b="1" i="1">
                <a:solidFill>
                  <a:srgbClr val="663300"/>
                </a:solidFill>
              </a:rPr>
              <a:t>Ozonesondes</a:t>
            </a:r>
          </a:p>
          <a:p>
            <a:pPr eaLnBrk="1" hangingPunct="1"/>
            <a:r>
              <a:rPr lang="en-US" altLang="en-US" sz="1400" b="1" i="1">
                <a:solidFill>
                  <a:srgbClr val="663300"/>
                </a:solidFill>
              </a:rPr>
              <a:t>Aerosol lidar observations</a:t>
            </a:r>
          </a:p>
        </p:txBody>
      </p:sp>
      <p:sp>
        <p:nvSpPr>
          <p:cNvPr id="43" name="TextBox 42">
            <a:extLst>
              <a:ext uri="{FF2B5EF4-FFF2-40B4-BE49-F238E27FC236}">
                <a16:creationId xmlns:a16="http://schemas.microsoft.com/office/drawing/2014/main" id="{A01D3DB2-CD57-8846-98A5-57F68E873A0E}"/>
              </a:ext>
            </a:extLst>
          </p:cNvPr>
          <p:cNvSpPr txBox="1">
            <a:spLocks noChangeArrowheads="1"/>
          </p:cNvSpPr>
          <p:nvPr/>
        </p:nvSpPr>
        <p:spPr bwMode="auto">
          <a:xfrm>
            <a:off x="76200" y="1898650"/>
            <a:ext cx="30480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700" b="1" i="1">
                <a:solidFill>
                  <a:srgbClr val="663300"/>
                </a:solidFill>
              </a:rPr>
              <a:t>Three major observational components: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additive="base">
                                        <p:cTn id="11" dur="1000" fill="hold"/>
                                        <p:tgtEl>
                                          <p:spTgt spid="39"/>
                                        </p:tgtEl>
                                        <p:attrNameLst>
                                          <p:attrName>ppt_x</p:attrName>
                                        </p:attrNameLst>
                                      </p:cBhvr>
                                      <p:tavLst>
                                        <p:tav tm="0">
                                          <p:val>
                                            <p:strVal val="0-#ppt_w/2"/>
                                          </p:val>
                                        </p:tav>
                                        <p:tav tm="100000">
                                          <p:val>
                                            <p:strVal val="#ppt_x"/>
                                          </p:val>
                                        </p:tav>
                                      </p:tavLst>
                                    </p:anim>
                                    <p:anim calcmode="lin" valueType="num">
                                      <p:cBhvr additive="base">
                                        <p:cTn id="12" dur="1000" fill="hold"/>
                                        <p:tgtEl>
                                          <p:spTgt spid="39"/>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1000" fill="hold"/>
                                        <p:tgtEl>
                                          <p:spTgt spid="10"/>
                                        </p:tgtEl>
                                        <p:attrNameLst>
                                          <p:attrName>ppt_x</p:attrName>
                                        </p:attrNameLst>
                                      </p:cBhvr>
                                      <p:tavLst>
                                        <p:tav tm="0">
                                          <p:val>
                                            <p:strVal val="0-#ppt_w/2"/>
                                          </p:val>
                                        </p:tav>
                                        <p:tav tm="100000">
                                          <p:val>
                                            <p:strVal val="#ppt_x"/>
                                          </p:val>
                                        </p:tav>
                                      </p:tavLst>
                                    </p:anim>
                                    <p:anim calcmode="lin" valueType="num">
                                      <p:cBhvr additive="base">
                                        <p:cTn id="16" dur="1000" fill="hold"/>
                                        <p:tgtEl>
                                          <p:spTgt spid="10"/>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22530"/>
                                        </p:tgtEl>
                                        <p:attrNameLst>
                                          <p:attrName>style.visibility</p:attrName>
                                        </p:attrNameLst>
                                      </p:cBhvr>
                                      <p:to>
                                        <p:strVal val="visible"/>
                                      </p:to>
                                    </p:set>
                                    <p:anim calcmode="lin" valueType="num">
                                      <p:cBhvr additive="base">
                                        <p:cTn id="19" dur="1000" fill="hold"/>
                                        <p:tgtEl>
                                          <p:spTgt spid="22530"/>
                                        </p:tgtEl>
                                        <p:attrNameLst>
                                          <p:attrName>ppt_x</p:attrName>
                                        </p:attrNameLst>
                                      </p:cBhvr>
                                      <p:tavLst>
                                        <p:tav tm="0">
                                          <p:val>
                                            <p:strVal val="0-#ppt_w/2"/>
                                          </p:val>
                                        </p:tav>
                                        <p:tav tm="100000">
                                          <p:val>
                                            <p:strVal val="#ppt_x"/>
                                          </p:val>
                                        </p:tav>
                                      </p:tavLst>
                                    </p:anim>
                                    <p:anim calcmode="lin" valueType="num">
                                      <p:cBhvr additive="base">
                                        <p:cTn id="20" dur="1000" fill="hold"/>
                                        <p:tgtEl>
                                          <p:spTgt spid="22530"/>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9462"/>
                                        </p:tgtEl>
                                        <p:attrNameLst>
                                          <p:attrName>style.visibility</p:attrName>
                                        </p:attrNameLst>
                                      </p:cBhvr>
                                      <p:to>
                                        <p:strVal val="visible"/>
                                      </p:to>
                                    </p:set>
                                    <p:anim calcmode="lin" valueType="num">
                                      <p:cBhvr additive="base">
                                        <p:cTn id="23" dur="1000" fill="hold"/>
                                        <p:tgtEl>
                                          <p:spTgt spid="19462"/>
                                        </p:tgtEl>
                                        <p:attrNameLst>
                                          <p:attrName>ppt_x</p:attrName>
                                        </p:attrNameLst>
                                      </p:cBhvr>
                                      <p:tavLst>
                                        <p:tav tm="0">
                                          <p:val>
                                            <p:strVal val="0-#ppt_w/2"/>
                                          </p:val>
                                        </p:tav>
                                        <p:tav tm="100000">
                                          <p:val>
                                            <p:strVal val="#ppt_x"/>
                                          </p:val>
                                        </p:tav>
                                      </p:tavLst>
                                    </p:anim>
                                    <p:anim calcmode="lin" valueType="num">
                                      <p:cBhvr additive="base">
                                        <p:cTn id="24" dur="1000" fill="hold"/>
                                        <p:tgtEl>
                                          <p:spTgt spid="19462"/>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41"/>
                                        </p:tgtEl>
                                        <p:attrNameLst>
                                          <p:attrName>style.visibility</p:attrName>
                                        </p:attrNameLst>
                                      </p:cBhvr>
                                      <p:to>
                                        <p:strVal val="visible"/>
                                      </p:to>
                                    </p:set>
                                    <p:anim calcmode="lin" valueType="num">
                                      <p:cBhvr additive="base">
                                        <p:cTn id="29" dur="1000" fill="hold"/>
                                        <p:tgtEl>
                                          <p:spTgt spid="41"/>
                                        </p:tgtEl>
                                        <p:attrNameLst>
                                          <p:attrName>ppt_x</p:attrName>
                                        </p:attrNameLst>
                                      </p:cBhvr>
                                      <p:tavLst>
                                        <p:tav tm="0">
                                          <p:val>
                                            <p:strVal val="0-#ppt_w/2"/>
                                          </p:val>
                                        </p:tav>
                                        <p:tav tm="100000">
                                          <p:val>
                                            <p:strVal val="#ppt_x"/>
                                          </p:val>
                                        </p:tav>
                                      </p:tavLst>
                                    </p:anim>
                                    <p:anim calcmode="lin" valueType="num">
                                      <p:cBhvr additive="base">
                                        <p:cTn id="30" dur="1000" fill="hold"/>
                                        <p:tgtEl>
                                          <p:spTgt spid="41"/>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anim calcmode="lin" valueType="num">
                                      <p:cBhvr additive="base">
                                        <p:cTn id="33" dur="1000" fill="hold"/>
                                        <p:tgtEl>
                                          <p:spTgt spid="32"/>
                                        </p:tgtEl>
                                        <p:attrNameLst>
                                          <p:attrName>ppt_x</p:attrName>
                                        </p:attrNameLst>
                                      </p:cBhvr>
                                      <p:tavLst>
                                        <p:tav tm="0">
                                          <p:val>
                                            <p:strVal val="0-#ppt_w/2"/>
                                          </p:val>
                                        </p:tav>
                                        <p:tav tm="100000">
                                          <p:val>
                                            <p:strVal val="#ppt_x"/>
                                          </p:val>
                                        </p:tav>
                                      </p:tavLst>
                                    </p:anim>
                                    <p:anim calcmode="lin" valueType="num">
                                      <p:cBhvr additive="base">
                                        <p:cTn id="34" dur="1000" fill="hold"/>
                                        <p:tgtEl>
                                          <p:spTgt spid="32"/>
                                        </p:tgtEl>
                                        <p:attrNameLst>
                                          <p:attrName>ppt_y</p:attrName>
                                        </p:attrNameLst>
                                      </p:cBhvr>
                                      <p:tavLst>
                                        <p:tav tm="0">
                                          <p:val>
                                            <p:strVal val="#ppt_y"/>
                                          </p:val>
                                        </p:tav>
                                        <p:tav tm="100000">
                                          <p:val>
                                            <p:strVal val="#ppt_y"/>
                                          </p:val>
                                        </p:tav>
                                      </p:tavLst>
                                    </p:anim>
                                  </p:childTnLst>
                                </p:cTn>
                              </p:par>
                              <p:par>
                                <p:cTn id="35" presetID="2" presetClass="entr" presetSubtype="8" fill="hold" nodeType="withEffect">
                                  <p:stCondLst>
                                    <p:cond delay="0"/>
                                  </p:stCondLst>
                                  <p:childTnLst>
                                    <p:set>
                                      <p:cBhvr>
                                        <p:cTn id="36" dur="1" fill="hold">
                                          <p:stCondLst>
                                            <p:cond delay="0"/>
                                          </p:stCondLst>
                                        </p:cTn>
                                        <p:tgtEl>
                                          <p:spTgt spid="19461"/>
                                        </p:tgtEl>
                                        <p:attrNameLst>
                                          <p:attrName>style.visibility</p:attrName>
                                        </p:attrNameLst>
                                      </p:cBhvr>
                                      <p:to>
                                        <p:strVal val="visible"/>
                                      </p:to>
                                    </p:set>
                                    <p:anim calcmode="lin" valueType="num">
                                      <p:cBhvr additive="base">
                                        <p:cTn id="37" dur="1000" fill="hold"/>
                                        <p:tgtEl>
                                          <p:spTgt spid="19461"/>
                                        </p:tgtEl>
                                        <p:attrNameLst>
                                          <p:attrName>ppt_x</p:attrName>
                                        </p:attrNameLst>
                                      </p:cBhvr>
                                      <p:tavLst>
                                        <p:tav tm="0">
                                          <p:val>
                                            <p:strVal val="0-#ppt_w/2"/>
                                          </p:val>
                                        </p:tav>
                                        <p:tav tm="100000">
                                          <p:val>
                                            <p:strVal val="#ppt_x"/>
                                          </p:val>
                                        </p:tav>
                                      </p:tavLst>
                                    </p:anim>
                                    <p:anim calcmode="lin" valueType="num">
                                      <p:cBhvr additive="base">
                                        <p:cTn id="38" dur="1000" fill="hold"/>
                                        <p:tgtEl>
                                          <p:spTgt spid="19461"/>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2"/>
                                        </p:tgtEl>
                                        <p:attrNameLst>
                                          <p:attrName>style.visibility</p:attrName>
                                        </p:attrNameLst>
                                      </p:cBhvr>
                                      <p:to>
                                        <p:strVal val="visible"/>
                                      </p:to>
                                    </p:set>
                                    <p:anim calcmode="lin" valueType="num">
                                      <p:cBhvr additive="base">
                                        <p:cTn id="43" dur="1000" fill="hold"/>
                                        <p:tgtEl>
                                          <p:spTgt spid="42"/>
                                        </p:tgtEl>
                                        <p:attrNameLst>
                                          <p:attrName>ppt_x</p:attrName>
                                        </p:attrNameLst>
                                      </p:cBhvr>
                                      <p:tavLst>
                                        <p:tav tm="0">
                                          <p:val>
                                            <p:strVal val="#ppt_x"/>
                                          </p:val>
                                        </p:tav>
                                        <p:tav tm="100000">
                                          <p:val>
                                            <p:strVal val="#ppt_x"/>
                                          </p:val>
                                        </p:tav>
                                      </p:tavLst>
                                    </p:anim>
                                    <p:anim calcmode="lin" valueType="num">
                                      <p:cBhvr additive="base">
                                        <p:cTn id="44" dur="1000" fill="hold"/>
                                        <p:tgtEl>
                                          <p:spTgt spid="42"/>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4"/>
                                        </p:tgtEl>
                                        <p:attrNameLst>
                                          <p:attrName>style.visibility</p:attrName>
                                        </p:attrNameLst>
                                      </p:cBhvr>
                                      <p:to>
                                        <p:strVal val="visible"/>
                                      </p:to>
                                    </p:set>
                                    <p:anim calcmode="lin" valueType="num">
                                      <p:cBhvr additive="base">
                                        <p:cTn id="47" dur="1000" fill="hold"/>
                                        <p:tgtEl>
                                          <p:spTgt spid="4"/>
                                        </p:tgtEl>
                                        <p:attrNameLst>
                                          <p:attrName>ppt_x</p:attrName>
                                        </p:attrNameLst>
                                      </p:cBhvr>
                                      <p:tavLst>
                                        <p:tav tm="0">
                                          <p:val>
                                            <p:strVal val="#ppt_x"/>
                                          </p:val>
                                        </p:tav>
                                        <p:tav tm="100000">
                                          <p:val>
                                            <p:strVal val="#ppt_x"/>
                                          </p:val>
                                        </p:tav>
                                      </p:tavLst>
                                    </p:anim>
                                    <p:anim calcmode="lin" valueType="num">
                                      <p:cBhvr additive="base">
                                        <p:cTn id="48" dur="1000" fill="hold"/>
                                        <p:tgtEl>
                                          <p:spTgt spid="4"/>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2"/>
                                        </p:tgtEl>
                                        <p:attrNameLst>
                                          <p:attrName>style.visibility</p:attrName>
                                        </p:attrNameLst>
                                      </p:cBhvr>
                                      <p:to>
                                        <p:strVal val="visible"/>
                                      </p:to>
                                    </p:set>
                                    <p:anim calcmode="lin" valueType="num">
                                      <p:cBhvr additive="base">
                                        <p:cTn id="51" dur="1000" fill="hold"/>
                                        <p:tgtEl>
                                          <p:spTgt spid="2"/>
                                        </p:tgtEl>
                                        <p:attrNameLst>
                                          <p:attrName>ppt_x</p:attrName>
                                        </p:attrNameLst>
                                      </p:cBhvr>
                                      <p:tavLst>
                                        <p:tav tm="0">
                                          <p:val>
                                            <p:strVal val="#ppt_x"/>
                                          </p:val>
                                        </p:tav>
                                        <p:tav tm="100000">
                                          <p:val>
                                            <p:strVal val="#ppt_x"/>
                                          </p:val>
                                        </p:tav>
                                      </p:tavLst>
                                    </p:anim>
                                    <p:anim calcmode="lin" valueType="num">
                                      <p:cBhvr additive="base">
                                        <p:cTn id="52" dur="1000" fill="hold"/>
                                        <p:tgtEl>
                                          <p:spTgt spid="2"/>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22532"/>
                                        </p:tgtEl>
                                        <p:attrNameLst>
                                          <p:attrName>style.visibility</p:attrName>
                                        </p:attrNameLst>
                                      </p:cBhvr>
                                      <p:to>
                                        <p:strVal val="visible"/>
                                      </p:to>
                                    </p:set>
                                    <p:anim calcmode="lin" valueType="num">
                                      <p:cBhvr additive="base">
                                        <p:cTn id="55" dur="1000" fill="hold"/>
                                        <p:tgtEl>
                                          <p:spTgt spid="22532"/>
                                        </p:tgtEl>
                                        <p:attrNameLst>
                                          <p:attrName>ppt_x</p:attrName>
                                        </p:attrNameLst>
                                      </p:cBhvr>
                                      <p:tavLst>
                                        <p:tav tm="0">
                                          <p:val>
                                            <p:strVal val="#ppt_x"/>
                                          </p:val>
                                        </p:tav>
                                        <p:tav tm="100000">
                                          <p:val>
                                            <p:strVal val="#ppt_x"/>
                                          </p:val>
                                        </p:tav>
                                      </p:tavLst>
                                    </p:anim>
                                    <p:anim calcmode="lin" valueType="num">
                                      <p:cBhvr additive="base">
                                        <p:cTn id="56" dur="1000" fill="hold"/>
                                        <p:tgtEl>
                                          <p:spTgt spid="22532"/>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3"/>
                                        </p:tgtEl>
                                        <p:attrNameLst>
                                          <p:attrName>style.visibility</p:attrName>
                                        </p:attrNameLst>
                                      </p:cBhvr>
                                      <p:to>
                                        <p:strVal val="visible"/>
                                      </p:to>
                                    </p:set>
                                    <p:anim calcmode="lin" valueType="num">
                                      <p:cBhvr additive="base">
                                        <p:cTn id="59" dur="1000" fill="hold"/>
                                        <p:tgtEl>
                                          <p:spTgt spid="3"/>
                                        </p:tgtEl>
                                        <p:attrNameLst>
                                          <p:attrName>ppt_x</p:attrName>
                                        </p:attrNameLst>
                                      </p:cBhvr>
                                      <p:tavLst>
                                        <p:tav tm="0">
                                          <p:val>
                                            <p:strVal val="#ppt_x"/>
                                          </p:val>
                                        </p:tav>
                                        <p:tav tm="100000">
                                          <p:val>
                                            <p:strVal val="#ppt_x"/>
                                          </p:val>
                                        </p:tav>
                                      </p:tavLst>
                                    </p:anim>
                                    <p:anim calcmode="lin" valueType="num">
                                      <p:cBhvr additive="base">
                                        <p:cTn id="60" dur="1000" fill="hold"/>
                                        <p:tgtEl>
                                          <p:spTgt spid="3"/>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52"/>
                                        </p:tgtEl>
                                        <p:attrNameLst>
                                          <p:attrName>style.visibility</p:attrName>
                                        </p:attrNameLst>
                                      </p:cBhvr>
                                      <p:to>
                                        <p:strVal val="visible"/>
                                      </p:to>
                                    </p:set>
                                    <p:anim calcmode="lin" valueType="num">
                                      <p:cBhvr additive="base">
                                        <p:cTn id="63" dur="1000" fill="hold"/>
                                        <p:tgtEl>
                                          <p:spTgt spid="52"/>
                                        </p:tgtEl>
                                        <p:attrNameLst>
                                          <p:attrName>ppt_x</p:attrName>
                                        </p:attrNameLst>
                                      </p:cBhvr>
                                      <p:tavLst>
                                        <p:tav tm="0">
                                          <p:val>
                                            <p:strVal val="#ppt_x"/>
                                          </p:val>
                                        </p:tav>
                                        <p:tav tm="100000">
                                          <p:val>
                                            <p:strVal val="#ppt_x"/>
                                          </p:val>
                                        </p:tav>
                                      </p:tavLst>
                                    </p:anim>
                                    <p:anim calcmode="lin" valueType="num">
                                      <p:cBhvr additive="base">
                                        <p:cTn id="64" dur="10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52" grpId="0" animBg="1"/>
      <p:bldP spid="39" grpId="0"/>
      <p:bldP spid="41" grpId="0"/>
      <p:bldP spid="42" grpId="0"/>
      <p:bldP spid="4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3" name="Picture 4" descr="gaspaod_mean_072011_crop_googleearth+_colorbar.JPG">
            <a:extLst>
              <a:ext uri="{FF2B5EF4-FFF2-40B4-BE49-F238E27FC236}">
                <a16:creationId xmlns:a16="http://schemas.microsoft.com/office/drawing/2014/main" id="{AB86AA66-57EA-7F46-B4CF-9A04763A910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5981700"/>
            <a:ext cx="66865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74" name="Picture 5" descr="gasp_mean_06072011.png">
            <a:extLst>
              <a:ext uri="{FF2B5EF4-FFF2-40B4-BE49-F238E27FC236}">
                <a16:creationId xmlns:a16="http://schemas.microsoft.com/office/drawing/2014/main" id="{A3C565CB-05DE-9048-A092-A41AAAA0EE9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571500"/>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5" name="Title 1">
            <a:extLst>
              <a:ext uri="{FF2B5EF4-FFF2-40B4-BE49-F238E27FC236}">
                <a16:creationId xmlns:a16="http://schemas.microsoft.com/office/drawing/2014/main" id="{94AA034D-F369-3F41-BF19-66C38E0F49F1}"/>
              </a:ext>
            </a:extLst>
          </p:cNvPr>
          <p:cNvSpPr>
            <a:spLocks noGrp="1"/>
          </p:cNvSpPr>
          <p:nvPr>
            <p:ph type="title"/>
          </p:nvPr>
        </p:nvSpPr>
        <p:spPr>
          <a:xfrm>
            <a:off x="1371600" y="350838"/>
            <a:ext cx="6400800" cy="334962"/>
          </a:xfrm>
        </p:spPr>
        <p:txBody>
          <a:bodyPr/>
          <a:lstStyle/>
          <a:p>
            <a:r>
              <a:rPr lang="en-US" altLang="en-US" sz="2000" dirty="0">
                <a:solidFill>
                  <a:schemeClr val="tx1"/>
                </a:solidFill>
                <a:ea typeface="ＭＳ Ｐゴシック" panose="020B0600070205080204" pitchFamily="34" charset="-128"/>
              </a:rPr>
              <a:t>Satellite and surface-based sun photometers measure haze</a:t>
            </a:r>
            <a:br>
              <a:rPr lang="en-US" altLang="en-US" sz="2000" dirty="0">
                <a:solidFill>
                  <a:schemeClr val="tx1"/>
                </a:solidFill>
                <a:ea typeface="ＭＳ Ｐゴシック" panose="020B0600070205080204" pitchFamily="34" charset="-128"/>
              </a:rPr>
            </a:br>
            <a:r>
              <a:rPr lang="en-US" altLang="en-US" sz="2000" dirty="0">
                <a:solidFill>
                  <a:schemeClr val="tx1"/>
                </a:solidFill>
                <a:ea typeface="ＭＳ Ｐゴシック" panose="020B0600070205080204" pitchFamily="34" charset="-128"/>
              </a:rPr>
              <a:t>GOES and DRAGON Station AOD Data (June-July 2011)</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5">
            <a:extLst>
              <a:ext uri="{FF2B5EF4-FFF2-40B4-BE49-F238E27FC236}">
                <a16:creationId xmlns:a16="http://schemas.microsoft.com/office/drawing/2014/main" id="{B286AF88-36B4-844C-9922-E825C8770B64}"/>
              </a:ext>
            </a:extLst>
          </p:cNvPr>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a:latin typeface="Times New Roman" panose="02020603050405020304" pitchFamily="18" charset="0"/>
              </a:rPr>
              <a:t>Copyright © 2010  R.R. Dickerson</a:t>
            </a:r>
          </a:p>
        </p:txBody>
      </p:sp>
      <p:sp>
        <p:nvSpPr>
          <p:cNvPr id="183298" name="Rectangle 6">
            <a:extLst>
              <a:ext uri="{FF2B5EF4-FFF2-40B4-BE49-F238E27FC236}">
                <a16:creationId xmlns:a16="http://schemas.microsoft.com/office/drawing/2014/main" id="{BD986F5C-3F40-454B-A759-0977A1286233}"/>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1097E945-25E4-7848-98EB-D6FBDAAE7B64}" type="slidenum">
              <a:rPr lang="en-US" altLang="en-US" sz="1400">
                <a:latin typeface="Times New Roman" panose="02020603050405020304" pitchFamily="18" charset="0"/>
              </a:rPr>
              <a:pPr eaLnBrk="1" hangingPunct="1"/>
              <a:t>34</a:t>
            </a:fld>
            <a:endParaRPr lang="en-US" altLang="en-US" sz="1400">
              <a:latin typeface="Times New Roman" panose="02020603050405020304" pitchFamily="18" charset="0"/>
            </a:endParaRPr>
          </a:p>
        </p:txBody>
      </p:sp>
      <p:sp>
        <p:nvSpPr>
          <p:cNvPr id="183299" name="Slide Number Placeholder 4">
            <a:extLst>
              <a:ext uri="{FF2B5EF4-FFF2-40B4-BE49-F238E27FC236}">
                <a16:creationId xmlns:a16="http://schemas.microsoft.com/office/drawing/2014/main" id="{F1185B0C-0FD7-0042-A467-77276D3B02AF}"/>
              </a:ext>
            </a:extLst>
          </p:cNvPr>
          <p:cNvSpPr txBox="1">
            <a:spLocks noGrp="1"/>
          </p:cNvSpPr>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84A87F9E-D9EC-9A4D-8BF8-A8E00CD4241B}" type="slidenum">
              <a:rPr lang="en-US" altLang="en-US" sz="1400">
                <a:latin typeface="Times New Roman" panose="02020603050405020304" pitchFamily="18" charset="0"/>
              </a:rPr>
              <a:pPr algn="r" eaLnBrk="1" hangingPunct="1"/>
              <a:t>34</a:t>
            </a:fld>
            <a:endParaRPr lang="en-US" altLang="en-US" sz="1400">
              <a:latin typeface="Times New Roman" panose="02020603050405020304" pitchFamily="18" charset="0"/>
            </a:endParaRPr>
          </a:p>
        </p:txBody>
      </p:sp>
      <p:sp>
        <p:nvSpPr>
          <p:cNvPr id="183300" name="Rectangle 2">
            <a:extLst>
              <a:ext uri="{FF2B5EF4-FFF2-40B4-BE49-F238E27FC236}">
                <a16:creationId xmlns:a16="http://schemas.microsoft.com/office/drawing/2014/main" id="{43D89FE8-5404-AB41-9A81-D9E4B4578584}"/>
              </a:ext>
            </a:extLst>
          </p:cNvPr>
          <p:cNvSpPr>
            <a:spLocks noGrp="1" noChangeArrowheads="1"/>
          </p:cNvSpPr>
          <p:nvPr>
            <p:ph type="title"/>
          </p:nvPr>
        </p:nvSpPr>
        <p:spPr/>
        <p:txBody>
          <a:bodyPr/>
          <a:lstStyle/>
          <a:p>
            <a:pPr eaLnBrk="1" hangingPunct="1"/>
            <a:r>
              <a:rPr lang="en-US" altLang="en-US" sz="2000">
                <a:ea typeface="ＭＳ Ｐゴシック" panose="020B0600070205080204" pitchFamily="34" charset="-128"/>
              </a:rPr>
              <a:t>INDOEX, 1999</a:t>
            </a:r>
          </a:p>
        </p:txBody>
      </p:sp>
      <p:pic>
        <p:nvPicPr>
          <p:cNvPr id="183301" name="Picture 3" descr="frame02">
            <a:extLst>
              <a:ext uri="{FF2B5EF4-FFF2-40B4-BE49-F238E27FC236}">
                <a16:creationId xmlns:a16="http://schemas.microsoft.com/office/drawing/2014/main" id="{244420D5-A00C-124E-B3B5-454D0CD657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0"/>
            <a:ext cx="5330825"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2" name="Text Box 4">
            <a:extLst>
              <a:ext uri="{FF2B5EF4-FFF2-40B4-BE49-F238E27FC236}">
                <a16:creationId xmlns:a16="http://schemas.microsoft.com/office/drawing/2014/main" id="{39404982-2706-D94A-8BA3-397988FE26A1}"/>
              </a:ext>
            </a:extLst>
          </p:cNvPr>
          <p:cNvSpPr txBox="1">
            <a:spLocks noChangeArrowheads="1"/>
          </p:cNvSpPr>
          <p:nvPr/>
        </p:nvSpPr>
        <p:spPr bwMode="auto">
          <a:xfrm>
            <a:off x="304800" y="381000"/>
            <a:ext cx="576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800" b="1">
                <a:latin typeface="Times New Roman" panose="02020603050405020304" pitchFamily="18" charset="0"/>
              </a:rPr>
              <a:t>INDOEX: Indian Ocean Experiment</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5">
            <a:extLst>
              <a:ext uri="{FF2B5EF4-FFF2-40B4-BE49-F238E27FC236}">
                <a16:creationId xmlns:a16="http://schemas.microsoft.com/office/drawing/2014/main" id="{BEE422CF-7421-0940-BA29-4341E86ECD75}"/>
              </a:ext>
            </a:extLst>
          </p:cNvPr>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a:latin typeface="Times New Roman" panose="02020603050405020304" pitchFamily="18" charset="0"/>
              </a:rPr>
              <a:t>Copyright © 2010  R.R. Dickerson</a:t>
            </a:r>
          </a:p>
        </p:txBody>
      </p:sp>
      <p:sp>
        <p:nvSpPr>
          <p:cNvPr id="185346" name="Rectangle 6">
            <a:extLst>
              <a:ext uri="{FF2B5EF4-FFF2-40B4-BE49-F238E27FC236}">
                <a16:creationId xmlns:a16="http://schemas.microsoft.com/office/drawing/2014/main" id="{940F0ABA-2C2D-F642-8BB4-E4437F68A71F}"/>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AD7E22C6-03C7-3B44-B3C5-20CC3E7E1B32}" type="slidenum">
              <a:rPr lang="en-US" altLang="en-US" sz="1400">
                <a:latin typeface="Times New Roman" panose="02020603050405020304" pitchFamily="18" charset="0"/>
              </a:rPr>
              <a:pPr eaLnBrk="1" hangingPunct="1"/>
              <a:t>35</a:t>
            </a:fld>
            <a:endParaRPr lang="en-US" altLang="en-US" sz="1400">
              <a:latin typeface="Times New Roman" panose="02020603050405020304" pitchFamily="18" charset="0"/>
            </a:endParaRPr>
          </a:p>
        </p:txBody>
      </p:sp>
      <p:sp>
        <p:nvSpPr>
          <p:cNvPr id="185347" name="Slide Number Placeholder 5">
            <a:extLst>
              <a:ext uri="{FF2B5EF4-FFF2-40B4-BE49-F238E27FC236}">
                <a16:creationId xmlns:a16="http://schemas.microsoft.com/office/drawing/2014/main" id="{B2F1B716-2686-174E-9244-650AA21D2504}"/>
              </a:ext>
            </a:extLst>
          </p:cNvPr>
          <p:cNvSpPr txBox="1">
            <a:spLocks noGrp="1"/>
          </p:cNvSpPr>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D743C3B6-8631-F14C-A978-CE023F6E1FFD}" type="slidenum">
              <a:rPr lang="en-US" altLang="en-US" sz="1400">
                <a:latin typeface="Times New Roman" panose="02020603050405020304" pitchFamily="18" charset="0"/>
              </a:rPr>
              <a:pPr algn="r" eaLnBrk="1" hangingPunct="1"/>
              <a:t>35</a:t>
            </a:fld>
            <a:endParaRPr lang="en-US" altLang="en-US" sz="1400">
              <a:latin typeface="Times New Roman" panose="02020603050405020304" pitchFamily="18" charset="0"/>
            </a:endParaRPr>
          </a:p>
        </p:txBody>
      </p:sp>
      <p:pic>
        <p:nvPicPr>
          <p:cNvPr id="185348" name="Picture 2" descr="ram1">
            <a:extLst>
              <a:ext uri="{FF2B5EF4-FFF2-40B4-BE49-F238E27FC236}">
                <a16:creationId xmlns:a16="http://schemas.microsoft.com/office/drawing/2014/main" id="{50CE378A-6452-654D-BCEA-50C1A535BCA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28600" y="0"/>
            <a:ext cx="8915400" cy="6858000"/>
          </a:xfrm>
          <a:noFill/>
        </p:spPr>
      </p:pic>
      <p:sp>
        <p:nvSpPr>
          <p:cNvPr id="185349" name="Rectangle 3">
            <a:extLst>
              <a:ext uri="{FF2B5EF4-FFF2-40B4-BE49-F238E27FC236}">
                <a16:creationId xmlns:a16="http://schemas.microsoft.com/office/drawing/2014/main" id="{AAB760B2-1CE0-684E-B633-2F79B55BE5F8}"/>
              </a:ext>
            </a:extLst>
          </p:cNvPr>
          <p:cNvSpPr>
            <a:spLocks noGrp="1" noChangeArrowheads="1"/>
          </p:cNvSpPr>
          <p:nvPr>
            <p:ph type="title"/>
          </p:nvPr>
        </p:nvSpPr>
        <p:spPr>
          <a:xfrm>
            <a:off x="914400" y="5181600"/>
            <a:ext cx="7086600" cy="1143000"/>
          </a:xfrm>
        </p:spPr>
        <p:txBody>
          <a:bodyPr/>
          <a:lstStyle/>
          <a:p>
            <a:pPr eaLnBrk="1" hangingPunct="1"/>
            <a:r>
              <a:rPr lang="en-US" altLang="en-US" sz="2200" b="1">
                <a:ea typeface="ＭＳ Ｐゴシック" panose="020B0600070205080204" pitchFamily="34" charset="-128"/>
              </a:rPr>
              <a:t>Mean Aerosol Optical Depth over INDOEX region from Dec 2001 to May 2003 from MODIS (Ramanathan &amp; Ramana, </a:t>
            </a:r>
            <a:r>
              <a:rPr lang="en-US" altLang="en-US" sz="2200" b="1" i="1">
                <a:ea typeface="ＭＳ Ｐゴシック" panose="020B0600070205080204" pitchFamily="34" charset="-128"/>
              </a:rPr>
              <a:t>Environ. Managers,</a:t>
            </a:r>
            <a:r>
              <a:rPr lang="en-US" altLang="en-US" sz="2200" b="1">
                <a:ea typeface="ＭＳ Ｐゴシック" panose="020B0600070205080204" pitchFamily="34" charset="-128"/>
              </a:rPr>
              <a:t> Dec. 2003).</a:t>
            </a:r>
          </a:p>
        </p:txBody>
      </p:sp>
      <p:sp>
        <p:nvSpPr>
          <p:cNvPr id="185350" name="Text Box 4">
            <a:extLst>
              <a:ext uri="{FF2B5EF4-FFF2-40B4-BE49-F238E27FC236}">
                <a16:creationId xmlns:a16="http://schemas.microsoft.com/office/drawing/2014/main" id="{DABA9DF3-F826-CF4A-85AA-3E7A4345CCF6}"/>
              </a:ext>
            </a:extLst>
          </p:cNvPr>
          <p:cNvSpPr txBox="1">
            <a:spLocks noChangeArrowheads="1"/>
          </p:cNvSpPr>
          <p:nvPr/>
        </p:nvSpPr>
        <p:spPr bwMode="auto">
          <a:xfrm>
            <a:off x="4724400" y="4724400"/>
            <a:ext cx="2819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2000" b="1">
                <a:latin typeface="Times New Roman" panose="02020603050405020304" pitchFamily="18" charset="0"/>
              </a:rPr>
              <a:t>+</a:t>
            </a:r>
            <a:r>
              <a:rPr lang="en-US" altLang="en-US" sz="2000">
                <a:latin typeface="Times New Roman" panose="02020603050405020304" pitchFamily="18" charset="0"/>
              </a:rPr>
              <a:t> </a:t>
            </a:r>
            <a:r>
              <a:rPr lang="en-US" altLang="en-US" sz="2000" b="1">
                <a:latin typeface="Times New Roman" panose="02020603050405020304" pitchFamily="18" charset="0"/>
              </a:rPr>
              <a:t>RV Ronald Brown</a:t>
            </a:r>
          </a:p>
        </p:txBody>
      </p:sp>
      <p:sp>
        <p:nvSpPr>
          <p:cNvPr id="185351" name="Text Box 5">
            <a:extLst>
              <a:ext uri="{FF2B5EF4-FFF2-40B4-BE49-F238E27FC236}">
                <a16:creationId xmlns:a16="http://schemas.microsoft.com/office/drawing/2014/main" id="{11104F63-4B22-6242-9338-F6BBDBC4AE86}"/>
              </a:ext>
            </a:extLst>
          </p:cNvPr>
          <p:cNvSpPr txBox="1">
            <a:spLocks noChangeArrowheads="1"/>
          </p:cNvSpPr>
          <p:nvPr/>
        </p:nvSpPr>
        <p:spPr bwMode="auto">
          <a:xfrm>
            <a:off x="2895600" y="609600"/>
            <a:ext cx="3200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3600" b="1">
                <a:latin typeface="Times New Roman" panose="02020603050405020304" pitchFamily="18" charset="0"/>
              </a:rPr>
              <a:t>INDOEX</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6">
            <a:extLst>
              <a:ext uri="{FF2B5EF4-FFF2-40B4-BE49-F238E27FC236}">
                <a16:creationId xmlns:a16="http://schemas.microsoft.com/office/drawing/2014/main" id="{0DC9CD71-EB68-DB4D-80B8-5692DECE1408}"/>
              </a:ext>
            </a:extLst>
          </p:cNvPr>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a:latin typeface="Times New Roman" panose="02020603050405020304" pitchFamily="18" charset="0"/>
              </a:rPr>
              <a:t>Copyright © 2013  R.R. Dickerson</a:t>
            </a:r>
          </a:p>
        </p:txBody>
      </p:sp>
      <p:sp>
        <p:nvSpPr>
          <p:cNvPr id="187394" name="Rectangle 7">
            <a:extLst>
              <a:ext uri="{FF2B5EF4-FFF2-40B4-BE49-F238E27FC236}">
                <a16:creationId xmlns:a16="http://schemas.microsoft.com/office/drawing/2014/main" id="{20F68D6C-33DF-044C-9BC1-23A7DACDD548}"/>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21B8BD1D-BD13-214B-8626-B883B5E8A755}" type="slidenum">
              <a:rPr lang="en-US" altLang="en-US" sz="1400">
                <a:latin typeface="Times New Roman" panose="02020603050405020304" pitchFamily="18" charset="0"/>
              </a:rPr>
              <a:pPr eaLnBrk="1" hangingPunct="1"/>
              <a:t>36</a:t>
            </a:fld>
            <a:endParaRPr lang="en-US" altLang="en-US" sz="1400">
              <a:latin typeface="Times New Roman" panose="02020603050405020304" pitchFamily="18" charset="0"/>
            </a:endParaRPr>
          </a:p>
        </p:txBody>
      </p:sp>
      <p:sp>
        <p:nvSpPr>
          <p:cNvPr id="187395" name="Slide Number Placeholder 5">
            <a:extLst>
              <a:ext uri="{FF2B5EF4-FFF2-40B4-BE49-F238E27FC236}">
                <a16:creationId xmlns:a16="http://schemas.microsoft.com/office/drawing/2014/main" id="{FB5E6B1E-61DE-BC44-9F32-34DA796B284E}"/>
              </a:ext>
            </a:extLst>
          </p:cNvPr>
          <p:cNvSpPr txBox="1">
            <a:spLocks noGrp="1"/>
          </p:cNvSpPr>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82AEE163-2CD6-AA40-94D2-9AE88FF197AB}" type="slidenum">
              <a:rPr lang="en-US" altLang="en-US" sz="1400">
                <a:latin typeface="Times New Roman" panose="02020603050405020304" pitchFamily="18" charset="0"/>
              </a:rPr>
              <a:pPr algn="r" eaLnBrk="1" hangingPunct="1"/>
              <a:t>36</a:t>
            </a:fld>
            <a:endParaRPr lang="en-US" altLang="en-US" sz="1400">
              <a:latin typeface="Times New Roman" panose="02020603050405020304" pitchFamily="18" charset="0"/>
            </a:endParaRPr>
          </a:p>
        </p:txBody>
      </p:sp>
      <p:sp>
        <p:nvSpPr>
          <p:cNvPr id="187396" name="Rectangle 2">
            <a:extLst>
              <a:ext uri="{FF2B5EF4-FFF2-40B4-BE49-F238E27FC236}">
                <a16:creationId xmlns:a16="http://schemas.microsoft.com/office/drawing/2014/main" id="{34230D9A-FA0B-7D48-A121-56EF90F4772A}"/>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INDOEX</a:t>
            </a:r>
          </a:p>
        </p:txBody>
      </p:sp>
      <p:pic>
        <p:nvPicPr>
          <p:cNvPr id="187397" name="Picture 3">
            <a:extLst>
              <a:ext uri="{FF2B5EF4-FFF2-40B4-BE49-F238E27FC236}">
                <a16:creationId xmlns:a16="http://schemas.microsoft.com/office/drawing/2014/main" id="{05EA18D7-1D94-844E-B593-C821B66E1D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884363"/>
            <a:ext cx="7391400" cy="436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8" name="Text Box 4">
            <a:extLst>
              <a:ext uri="{FF2B5EF4-FFF2-40B4-BE49-F238E27FC236}">
                <a16:creationId xmlns:a16="http://schemas.microsoft.com/office/drawing/2014/main" id="{0C947AEA-A58F-7741-BC55-30F002B11E5E}"/>
              </a:ext>
            </a:extLst>
          </p:cNvPr>
          <p:cNvSpPr txBox="1">
            <a:spLocks noChangeArrowheads="1"/>
          </p:cNvSpPr>
          <p:nvPr/>
        </p:nvSpPr>
        <p:spPr bwMode="auto">
          <a:xfrm>
            <a:off x="0" y="6477000"/>
            <a:ext cx="3429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chemeClr val="bg1"/>
                </a:solidFill>
                <a:latin typeface="Times New Roman" panose="02020603050405020304" pitchFamily="18" charset="0"/>
              </a:rPr>
              <a:t>From Ramanathan 2001</a:t>
            </a:r>
          </a:p>
        </p:txBody>
      </p:sp>
      <p:sp>
        <p:nvSpPr>
          <p:cNvPr id="187399" name="Text Box 5">
            <a:extLst>
              <a:ext uri="{FF2B5EF4-FFF2-40B4-BE49-F238E27FC236}">
                <a16:creationId xmlns:a16="http://schemas.microsoft.com/office/drawing/2014/main" id="{0347FE42-8094-0549-B118-7E08315CF911}"/>
              </a:ext>
            </a:extLst>
          </p:cNvPr>
          <p:cNvSpPr txBox="1">
            <a:spLocks noChangeArrowheads="1"/>
          </p:cNvSpPr>
          <p:nvPr/>
        </p:nvSpPr>
        <p:spPr bwMode="auto">
          <a:xfrm>
            <a:off x="3581400" y="6400800"/>
            <a:ext cx="20272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solidFill>
                  <a:schemeClr val="bg1"/>
                </a:solidFill>
                <a:latin typeface="Times New Roman" panose="02020603050405020304" pitchFamily="18" charset="0"/>
              </a:rPr>
              <a:t>0 to 3 km layer</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5">
            <a:extLst>
              <a:ext uri="{FF2B5EF4-FFF2-40B4-BE49-F238E27FC236}">
                <a16:creationId xmlns:a16="http://schemas.microsoft.com/office/drawing/2014/main" id="{B10792B1-59D0-C441-9019-87C7B1DCD79B}"/>
              </a:ext>
            </a:extLst>
          </p:cNvPr>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a:latin typeface="Times New Roman" panose="02020603050405020304" pitchFamily="18" charset="0"/>
              </a:rPr>
              <a:t>Copyright © 2013  R.R. Dickerson</a:t>
            </a:r>
          </a:p>
        </p:txBody>
      </p:sp>
      <p:sp>
        <p:nvSpPr>
          <p:cNvPr id="189442" name="Rectangle 6">
            <a:extLst>
              <a:ext uri="{FF2B5EF4-FFF2-40B4-BE49-F238E27FC236}">
                <a16:creationId xmlns:a16="http://schemas.microsoft.com/office/drawing/2014/main" id="{C547859B-6BF4-0F4D-9A05-30D140571CAF}"/>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637A6ECA-6E15-BD41-963F-0AB31F583AD3}" type="slidenum">
              <a:rPr lang="en-US" altLang="en-US" sz="1400">
                <a:latin typeface="Times New Roman" panose="02020603050405020304" pitchFamily="18" charset="0"/>
              </a:rPr>
              <a:pPr eaLnBrk="1" hangingPunct="1"/>
              <a:t>37</a:t>
            </a:fld>
            <a:endParaRPr lang="en-US" altLang="en-US" sz="1400">
              <a:latin typeface="Times New Roman" panose="02020603050405020304" pitchFamily="18" charset="0"/>
            </a:endParaRPr>
          </a:p>
        </p:txBody>
      </p:sp>
      <p:sp>
        <p:nvSpPr>
          <p:cNvPr id="189443" name="Slide Number Placeholder 4">
            <a:extLst>
              <a:ext uri="{FF2B5EF4-FFF2-40B4-BE49-F238E27FC236}">
                <a16:creationId xmlns:a16="http://schemas.microsoft.com/office/drawing/2014/main" id="{4265EA47-773A-D942-A135-EB5EED9C66CE}"/>
              </a:ext>
            </a:extLst>
          </p:cNvPr>
          <p:cNvSpPr txBox="1">
            <a:spLocks noGrp="1"/>
          </p:cNvSpPr>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2041EC8E-C606-BC44-9A50-CF0CAF6B1A1C}" type="slidenum">
              <a:rPr lang="en-US" altLang="en-US" sz="1400">
                <a:latin typeface="Times New Roman" panose="02020603050405020304" pitchFamily="18" charset="0"/>
              </a:rPr>
              <a:pPr algn="r" eaLnBrk="1" hangingPunct="1"/>
              <a:t>37</a:t>
            </a:fld>
            <a:endParaRPr lang="en-US" altLang="en-US" sz="1400">
              <a:latin typeface="Times New Roman" panose="02020603050405020304" pitchFamily="18" charset="0"/>
            </a:endParaRPr>
          </a:p>
        </p:txBody>
      </p:sp>
      <p:sp>
        <p:nvSpPr>
          <p:cNvPr id="189444" name="Rectangle 2">
            <a:extLst>
              <a:ext uri="{FF2B5EF4-FFF2-40B4-BE49-F238E27FC236}">
                <a16:creationId xmlns:a16="http://schemas.microsoft.com/office/drawing/2014/main" id="{60187090-4C29-174A-AB90-DB04EED14E74}"/>
              </a:ext>
            </a:extLst>
          </p:cNvPr>
          <p:cNvSpPr>
            <a:spLocks noGrp="1" noChangeArrowheads="1"/>
          </p:cNvSpPr>
          <p:nvPr>
            <p:ph type="title"/>
          </p:nvPr>
        </p:nvSpPr>
        <p:spPr>
          <a:xfrm>
            <a:off x="1447800" y="609600"/>
            <a:ext cx="6324600" cy="685800"/>
          </a:xfrm>
        </p:spPr>
        <p:txBody>
          <a:bodyPr/>
          <a:lstStyle/>
          <a:p>
            <a:pPr eaLnBrk="1" hangingPunct="1"/>
            <a:r>
              <a:rPr lang="en-US" altLang="en-US" sz="3200">
                <a:ea typeface="ＭＳ Ｐゴシック" panose="020B0600070205080204" pitchFamily="34" charset="-128"/>
              </a:rPr>
              <a:t>NOAA R/V Ronald Brown</a:t>
            </a:r>
          </a:p>
        </p:txBody>
      </p:sp>
      <p:pic>
        <p:nvPicPr>
          <p:cNvPr id="189445" name="Picture 3" descr="brown5">
            <a:extLst>
              <a:ext uri="{FF2B5EF4-FFF2-40B4-BE49-F238E27FC236}">
                <a16:creationId xmlns:a16="http://schemas.microsoft.com/office/drawing/2014/main" id="{39A1FE9A-4285-584D-BCAD-07BFCA0AC5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447800"/>
            <a:ext cx="7162800" cy="477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5">
            <a:extLst>
              <a:ext uri="{FF2B5EF4-FFF2-40B4-BE49-F238E27FC236}">
                <a16:creationId xmlns:a16="http://schemas.microsoft.com/office/drawing/2014/main" id="{1B915FB5-89E3-5A4E-9B39-8C2EE334E925}"/>
              </a:ext>
            </a:extLst>
          </p:cNvPr>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a:latin typeface="Times New Roman" panose="02020603050405020304" pitchFamily="18" charset="0"/>
              </a:rPr>
              <a:t>Copyright © 2013  R.R. Dickerson</a:t>
            </a:r>
          </a:p>
        </p:txBody>
      </p:sp>
      <p:sp>
        <p:nvSpPr>
          <p:cNvPr id="191490" name="Rectangle 6">
            <a:extLst>
              <a:ext uri="{FF2B5EF4-FFF2-40B4-BE49-F238E27FC236}">
                <a16:creationId xmlns:a16="http://schemas.microsoft.com/office/drawing/2014/main" id="{64EA454D-299C-524A-8000-81F21CB2F400}"/>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E0D3E860-EA4C-5B41-97FB-83E9FAFB4A7B}" type="slidenum">
              <a:rPr lang="en-US" altLang="en-US" sz="1400">
                <a:latin typeface="Times New Roman" panose="02020603050405020304" pitchFamily="18" charset="0"/>
              </a:rPr>
              <a:pPr eaLnBrk="1" hangingPunct="1"/>
              <a:t>38</a:t>
            </a:fld>
            <a:endParaRPr lang="en-US" altLang="en-US" sz="1400">
              <a:latin typeface="Times New Roman" panose="02020603050405020304" pitchFamily="18" charset="0"/>
            </a:endParaRPr>
          </a:p>
        </p:txBody>
      </p:sp>
      <p:sp>
        <p:nvSpPr>
          <p:cNvPr id="191491" name="Slide Number Placeholder 6">
            <a:extLst>
              <a:ext uri="{FF2B5EF4-FFF2-40B4-BE49-F238E27FC236}">
                <a16:creationId xmlns:a16="http://schemas.microsoft.com/office/drawing/2014/main" id="{ED8C7983-76DF-914C-B84F-7BAA361B5AC2}"/>
              </a:ext>
            </a:extLst>
          </p:cNvPr>
          <p:cNvSpPr txBox="1">
            <a:spLocks noGrp="1"/>
          </p:cNvSpPr>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8BAFD3A8-557A-894B-80AD-0B0EE2CD0C63}" type="slidenum">
              <a:rPr lang="en-US" altLang="en-US" sz="1400">
                <a:latin typeface="Times New Roman" panose="02020603050405020304" pitchFamily="18" charset="0"/>
              </a:rPr>
              <a:pPr algn="r" eaLnBrk="1" hangingPunct="1"/>
              <a:t>38</a:t>
            </a:fld>
            <a:endParaRPr lang="en-US" altLang="en-US" sz="1400">
              <a:latin typeface="Times New Roman" panose="02020603050405020304" pitchFamily="18" charset="0"/>
            </a:endParaRPr>
          </a:p>
        </p:txBody>
      </p:sp>
      <p:sp>
        <p:nvSpPr>
          <p:cNvPr id="191492" name="Rectangle 2">
            <a:extLst>
              <a:ext uri="{FF2B5EF4-FFF2-40B4-BE49-F238E27FC236}">
                <a16:creationId xmlns:a16="http://schemas.microsoft.com/office/drawing/2014/main" id="{B946D6C8-1E1C-6446-9F87-2BA15844494F}"/>
              </a:ext>
            </a:extLst>
          </p:cNvPr>
          <p:cNvSpPr>
            <a:spLocks noGrp="1" noChangeArrowheads="1"/>
          </p:cNvSpPr>
          <p:nvPr>
            <p:ph type="title"/>
          </p:nvPr>
        </p:nvSpPr>
        <p:spPr>
          <a:xfrm>
            <a:off x="762000" y="228600"/>
            <a:ext cx="7772400" cy="457200"/>
          </a:xfrm>
        </p:spPr>
        <p:txBody>
          <a:bodyPr/>
          <a:lstStyle/>
          <a:p>
            <a:pPr eaLnBrk="1" hangingPunct="1"/>
            <a:r>
              <a:rPr lang="en-US" altLang="en-US" sz="2000">
                <a:ea typeface="ＭＳ Ｐゴシック" panose="020B0600070205080204" pitchFamily="34" charset="-128"/>
              </a:rPr>
              <a:t>Air Flow During INDOEX 1999</a:t>
            </a:r>
          </a:p>
        </p:txBody>
      </p:sp>
      <p:graphicFrame>
        <p:nvGraphicFramePr>
          <p:cNvPr id="191493" name="Object 3">
            <a:extLst>
              <a:ext uri="{FF2B5EF4-FFF2-40B4-BE49-F238E27FC236}">
                <a16:creationId xmlns:a16="http://schemas.microsoft.com/office/drawing/2014/main" id="{7AE6BAF1-5B62-594D-9A7A-A7102D048B9E}"/>
              </a:ext>
            </a:extLst>
          </p:cNvPr>
          <p:cNvGraphicFramePr>
            <a:graphicFrameLocks noGrp="1" noChangeAspect="1"/>
          </p:cNvGraphicFramePr>
          <p:nvPr>
            <p:ph type="chart" sz="half" idx="1"/>
          </p:nvPr>
        </p:nvGraphicFramePr>
        <p:xfrm>
          <a:off x="1371600" y="701675"/>
          <a:ext cx="6705600" cy="6003925"/>
        </p:xfrm>
        <a:graphic>
          <a:graphicData uri="http://schemas.openxmlformats.org/presentationml/2006/ole">
            <mc:AlternateContent xmlns:mc="http://schemas.openxmlformats.org/markup-compatibility/2006">
              <mc:Choice xmlns:v="urn:schemas-microsoft-com:vml" Requires="v">
                <p:oleObj spid="_x0000_s191502" name="Chart" r:id="rId4" imgW="3822700" imgH="4127500" progId="MSGraph.Chart.8">
                  <p:embed followColorScheme="full"/>
                </p:oleObj>
              </mc:Choice>
              <mc:Fallback>
                <p:oleObj name="Chart" r:id="rId4" imgW="3822700" imgH="4127500" progId="MSGraph.Chart.8">
                  <p:embed followColorScheme="full"/>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701675"/>
                        <a:ext cx="6705600" cy="600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Title 1">
            <a:extLst>
              <a:ext uri="{FF2B5EF4-FFF2-40B4-BE49-F238E27FC236}">
                <a16:creationId xmlns:a16="http://schemas.microsoft.com/office/drawing/2014/main" id="{21409ED5-0833-3340-A4C1-E67136F197B1}"/>
              </a:ext>
            </a:extLst>
          </p:cNvPr>
          <p:cNvSpPr>
            <a:spLocks noGrp="1"/>
          </p:cNvSpPr>
          <p:nvPr>
            <p:ph type="title"/>
          </p:nvPr>
        </p:nvSpPr>
        <p:spPr>
          <a:xfrm>
            <a:off x="685800" y="623887"/>
            <a:ext cx="7772400" cy="1143000"/>
          </a:xfrm>
        </p:spPr>
        <p:txBody>
          <a:bodyPr/>
          <a:lstStyle/>
          <a:p>
            <a:r>
              <a:rPr lang="en-US" altLang="en-US" dirty="0">
                <a:ea typeface="ＭＳ Ｐゴシック" panose="020B0600070205080204" pitchFamily="34" charset="-128"/>
              </a:rPr>
              <a:t>Aerosol Impactor</a:t>
            </a:r>
          </a:p>
        </p:txBody>
      </p:sp>
      <p:pic>
        <p:nvPicPr>
          <p:cNvPr id="193538" name="Chart Placeholder 6">
            <a:extLst>
              <a:ext uri="{FF2B5EF4-FFF2-40B4-BE49-F238E27FC236}">
                <a16:creationId xmlns:a16="http://schemas.microsoft.com/office/drawing/2014/main" id="{FA577D83-F129-664B-BA95-83FA81F3F8B2}"/>
              </a:ext>
            </a:extLst>
          </p:cNvPr>
          <p:cNvPicPr>
            <a:picLocks noGrp="1" noChangeAspect="1"/>
          </p:cNvPicPr>
          <p:nvPr>
            <p:ph type="chart" sz="half" idx="1"/>
          </p:nvPr>
        </p:nvPicPr>
        <p:blipFill rotWithShape="1">
          <a:blip r:embed="rId2">
            <a:extLst>
              <a:ext uri="{28A0092B-C50C-407E-A947-70E740481C1C}">
                <a14:useLocalDpi xmlns:a14="http://schemas.microsoft.com/office/drawing/2010/main" val="0"/>
              </a:ext>
            </a:extLst>
          </a:blip>
          <a:srcRect l="-839" t="3665" r="839" b="-19769"/>
          <a:stretch/>
        </p:blipFill>
        <p:spPr>
          <a:xfrm>
            <a:off x="1511585" y="2133600"/>
            <a:ext cx="6019800" cy="5510213"/>
          </a:xfrm>
        </p:spPr>
      </p:pic>
      <p:sp>
        <p:nvSpPr>
          <p:cNvPr id="193540" name="Footer Placeholder 4">
            <a:extLst>
              <a:ext uri="{FF2B5EF4-FFF2-40B4-BE49-F238E27FC236}">
                <a16:creationId xmlns:a16="http://schemas.microsoft.com/office/drawing/2014/main" id="{6BA64AFE-0C2A-C842-A255-A24B95052DA4}"/>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a:latin typeface="Times New Roman" panose="02020603050405020304" pitchFamily="18" charset="0"/>
              </a:rPr>
              <a:t>Copyright © 2013  R.R. Dickerson</a:t>
            </a:r>
          </a:p>
        </p:txBody>
      </p:sp>
      <p:sp>
        <p:nvSpPr>
          <p:cNvPr id="193541" name="Slide Number Placeholder 5">
            <a:extLst>
              <a:ext uri="{FF2B5EF4-FFF2-40B4-BE49-F238E27FC236}">
                <a16:creationId xmlns:a16="http://schemas.microsoft.com/office/drawing/2014/main" id="{DD132821-55AA-2044-93C6-7419C7BF873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068EB6EB-CF7D-E849-9D2E-3AD210AD241E}" type="slidenum">
              <a:rPr lang="en-US" altLang="en-US" sz="1400">
                <a:latin typeface="Times New Roman" panose="02020603050405020304" pitchFamily="18" charset="0"/>
              </a:rPr>
              <a:pPr eaLnBrk="1" hangingPunct="1"/>
              <a:t>39</a:t>
            </a:fld>
            <a:endParaRPr lang="en-US" altLang="en-US" sz="1400">
              <a:latin typeface="Times New Roman" panose="02020603050405020304"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5">
            <a:extLst>
              <a:ext uri="{FF2B5EF4-FFF2-40B4-BE49-F238E27FC236}">
                <a16:creationId xmlns:a16="http://schemas.microsoft.com/office/drawing/2014/main" id="{17A34798-D404-CE49-8157-10CEB760B55E}"/>
              </a:ext>
            </a:extLst>
          </p:cNvPr>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a:latin typeface="Times New Roman" panose="02020603050405020304" pitchFamily="18" charset="0"/>
              </a:rPr>
              <a:t>Copyright © 2010  R.R. Dickerson</a:t>
            </a:r>
          </a:p>
        </p:txBody>
      </p:sp>
      <p:sp>
        <p:nvSpPr>
          <p:cNvPr id="123906" name="Rectangle 6">
            <a:extLst>
              <a:ext uri="{FF2B5EF4-FFF2-40B4-BE49-F238E27FC236}">
                <a16:creationId xmlns:a16="http://schemas.microsoft.com/office/drawing/2014/main" id="{E30B2DC4-A0C2-ED4A-8781-F9F55726397A}"/>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BFF40FF1-7506-BF4B-B7CD-C0650AD3209E}" type="slidenum">
              <a:rPr lang="en-US" altLang="en-US" sz="1400">
                <a:latin typeface="Times New Roman" panose="02020603050405020304" pitchFamily="18" charset="0"/>
              </a:rPr>
              <a:pPr eaLnBrk="1" hangingPunct="1"/>
              <a:t>4</a:t>
            </a:fld>
            <a:endParaRPr lang="en-US" altLang="en-US" sz="1400">
              <a:latin typeface="Times New Roman" panose="02020603050405020304" pitchFamily="18" charset="0"/>
            </a:endParaRPr>
          </a:p>
        </p:txBody>
      </p:sp>
      <p:sp>
        <p:nvSpPr>
          <p:cNvPr id="123907" name="Slide Number Placeholder 5">
            <a:extLst>
              <a:ext uri="{FF2B5EF4-FFF2-40B4-BE49-F238E27FC236}">
                <a16:creationId xmlns:a16="http://schemas.microsoft.com/office/drawing/2014/main" id="{B2A35028-4A46-BE42-93F7-4E0F344D15CA}"/>
              </a:ext>
            </a:extLst>
          </p:cNvPr>
          <p:cNvSpPr txBox="1">
            <a:spLocks noGrp="1"/>
          </p:cNvSpPr>
          <p:nvPr/>
        </p:nvSpPr>
        <p:spPr bwMode="auto">
          <a:xfrm>
            <a:off x="6553200" y="63246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740F9E99-ADC5-4440-AD92-B802B6EFD5A3}" type="slidenum">
              <a:rPr lang="en-US" altLang="en-US" sz="1400">
                <a:latin typeface="Times New Roman" panose="02020603050405020304" pitchFamily="18" charset="0"/>
              </a:rPr>
              <a:pPr algn="r" eaLnBrk="1" hangingPunct="1"/>
              <a:t>4</a:t>
            </a:fld>
            <a:endParaRPr lang="en-US" altLang="en-US" sz="1400">
              <a:latin typeface="Times New Roman" panose="02020603050405020304" pitchFamily="18" charset="0"/>
            </a:endParaRPr>
          </a:p>
        </p:txBody>
      </p:sp>
      <p:sp>
        <p:nvSpPr>
          <p:cNvPr id="123908" name="Text Box 2">
            <a:extLst>
              <a:ext uri="{FF2B5EF4-FFF2-40B4-BE49-F238E27FC236}">
                <a16:creationId xmlns:a16="http://schemas.microsoft.com/office/drawing/2014/main" id="{3AF60105-5A0B-534F-BA1F-BC2C88CDBA83}"/>
              </a:ext>
            </a:extLst>
          </p:cNvPr>
          <p:cNvSpPr txBox="1">
            <a:spLocks noChangeArrowheads="1"/>
          </p:cNvSpPr>
          <p:nvPr/>
        </p:nvSpPr>
        <p:spPr bwMode="auto">
          <a:xfrm>
            <a:off x="974725" y="954088"/>
            <a:ext cx="28781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t>What is an aerosol?</a:t>
            </a:r>
          </a:p>
        </p:txBody>
      </p:sp>
      <p:sp>
        <p:nvSpPr>
          <p:cNvPr id="123909" name="Text Box 3">
            <a:extLst>
              <a:ext uri="{FF2B5EF4-FFF2-40B4-BE49-F238E27FC236}">
                <a16:creationId xmlns:a16="http://schemas.microsoft.com/office/drawing/2014/main" id="{1643C670-1555-3845-8215-A18B0CEA569D}"/>
              </a:ext>
            </a:extLst>
          </p:cNvPr>
          <p:cNvSpPr txBox="1">
            <a:spLocks noChangeArrowheads="1"/>
          </p:cNvSpPr>
          <p:nvPr/>
        </p:nvSpPr>
        <p:spPr bwMode="auto">
          <a:xfrm>
            <a:off x="990600" y="1660525"/>
            <a:ext cx="7391400" cy="364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5425" indent="-225425" eaLnBrk="0" hangingPunct="0">
              <a:tabLst>
                <a:tab pos="2292350"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2292350"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2292350"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2292350"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2292350"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2292350"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2292350"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2292350"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2292350"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000"/>
              <a:t>An aerosol is a particle suspended in the atmosphere</a:t>
            </a:r>
          </a:p>
          <a:p>
            <a:pPr eaLnBrk="1" hangingPunct="1">
              <a:buFontTx/>
              <a:buChar char="•"/>
            </a:pPr>
            <a:r>
              <a:rPr lang="en-US" altLang="en-US" sz="2000"/>
              <a:t>solid: wind blown dust, volcanic ash</a:t>
            </a:r>
          </a:p>
          <a:p>
            <a:pPr eaLnBrk="1" hangingPunct="1">
              <a:buFontTx/>
              <a:buChar char="•"/>
            </a:pPr>
            <a:r>
              <a:rPr lang="en-US" altLang="en-US" sz="2000"/>
              <a:t>liquid/partially liquid: sulfates, sea spray</a:t>
            </a:r>
          </a:p>
          <a:p>
            <a:pPr eaLnBrk="1" hangingPunct="1">
              <a:buFontTx/>
              <a:buChar char="•"/>
            </a:pPr>
            <a:endParaRPr lang="en-US" altLang="en-US" sz="2000"/>
          </a:p>
          <a:p>
            <a:pPr eaLnBrk="1" hangingPunct="1"/>
            <a:r>
              <a:rPr lang="en-US" altLang="en-US" sz="2000"/>
              <a:t>Natural vs. Anthropogenic</a:t>
            </a:r>
          </a:p>
          <a:p>
            <a:pPr eaLnBrk="1" hangingPunct="1">
              <a:buFontTx/>
              <a:buChar char="•"/>
            </a:pPr>
            <a:r>
              <a:rPr lang="en-US" altLang="en-US" sz="2000"/>
              <a:t>natural:	mineral dust, sea spray, volcanic ash,</a:t>
            </a:r>
          </a:p>
          <a:p>
            <a:pPr eaLnBrk="1" hangingPunct="1"/>
            <a:r>
              <a:rPr lang="en-US" altLang="en-US" sz="2000"/>
              <a:t>		biogenic sources of organic material or 	volcanic SO</a:t>
            </a:r>
            <a:r>
              <a:rPr lang="en-US" altLang="en-US" sz="2000" baseline="-25000"/>
              <a:t>2.</a:t>
            </a:r>
          </a:p>
          <a:p>
            <a:pPr eaLnBrk="1" hangingPunct="1"/>
            <a:endParaRPr lang="en-US" altLang="en-US" sz="2000" baseline="-25000"/>
          </a:p>
          <a:p>
            <a:pPr eaLnBrk="1" hangingPunct="1">
              <a:buFontTx/>
              <a:buChar char="•"/>
            </a:pPr>
            <a:r>
              <a:rPr lang="en-US" altLang="en-US" sz="2000"/>
              <a:t>anthropogenic:	industrial dust, OC, VOC</a:t>
            </a:r>
            <a:r>
              <a:rPr lang="ja-JP" altLang="en-US" sz="2000"/>
              <a:t>’</a:t>
            </a:r>
            <a:r>
              <a:rPr lang="en-US" altLang="ja-JP" sz="2000"/>
              <a:t>s (SOC) and soot 	from internal combustion, biomass burning,</a:t>
            </a:r>
          </a:p>
          <a:p>
            <a:pPr eaLnBrk="1" hangingPunct="1"/>
            <a:r>
              <a:rPr lang="en-US" altLang="en-US" sz="2000"/>
              <a:t>		sulfates from coal combustion.</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2EE246D-BB0D-4B41-B4B5-476F20762479}"/>
              </a:ext>
            </a:extLst>
          </p:cNvPr>
          <p:cNvSpPr>
            <a:spLocks noGrp="1"/>
          </p:cNvSpPr>
          <p:nvPr>
            <p:ph type="ftr" sz="quarter" idx="11"/>
          </p:nvPr>
        </p:nvSpPr>
        <p:spPr/>
        <p:txBody>
          <a:bodyPr/>
          <a:lstStyle/>
          <a:p>
            <a:r>
              <a:rPr lang="en-US" altLang="en-US"/>
              <a:t>Copyright © 2010  R.R. Dickerson</a:t>
            </a:r>
          </a:p>
        </p:txBody>
      </p:sp>
      <p:sp>
        <p:nvSpPr>
          <p:cNvPr id="3" name="Slide Number Placeholder 2">
            <a:extLst>
              <a:ext uri="{FF2B5EF4-FFF2-40B4-BE49-F238E27FC236}">
                <a16:creationId xmlns:a16="http://schemas.microsoft.com/office/drawing/2014/main" id="{AD6EC5D5-65F1-B943-AFE7-3524E49B00C7}"/>
              </a:ext>
            </a:extLst>
          </p:cNvPr>
          <p:cNvSpPr>
            <a:spLocks noGrp="1"/>
          </p:cNvSpPr>
          <p:nvPr>
            <p:ph type="sldNum" sz="quarter" idx="12"/>
          </p:nvPr>
        </p:nvSpPr>
        <p:spPr/>
        <p:txBody>
          <a:bodyPr/>
          <a:lstStyle/>
          <a:p>
            <a:fld id="{F102FADD-5133-5341-998F-398DD4C62A0C}" type="slidenum">
              <a:rPr lang="en-US" altLang="en-US" smtClean="0"/>
              <a:pPr/>
              <a:t>40</a:t>
            </a:fld>
            <a:endParaRPr lang="en-US" altLang="en-US"/>
          </a:p>
        </p:txBody>
      </p:sp>
      <p:pic>
        <p:nvPicPr>
          <p:cNvPr id="208898" name="Picture 2" descr="Aerosol sampling set-up using Berner Low pressure cascade impactor (BLPI) ">
            <a:extLst>
              <a:ext uri="{FF2B5EF4-FFF2-40B4-BE49-F238E27FC236}">
                <a16:creationId xmlns:a16="http://schemas.microsoft.com/office/drawing/2014/main" id="{8B2C1576-D46B-CB4B-B201-62737F4420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50950"/>
            <a:ext cx="9144000" cy="4356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42938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5">
            <a:extLst>
              <a:ext uri="{FF2B5EF4-FFF2-40B4-BE49-F238E27FC236}">
                <a16:creationId xmlns:a16="http://schemas.microsoft.com/office/drawing/2014/main" id="{DDE02DD9-84AF-A54F-8758-3E5F8A7A918B}"/>
              </a:ext>
            </a:extLst>
          </p:cNvPr>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a:latin typeface="Times New Roman" panose="02020603050405020304" pitchFamily="18" charset="0"/>
              </a:rPr>
              <a:t>Copyright © 2013  R.R. Dickerson</a:t>
            </a:r>
          </a:p>
        </p:txBody>
      </p:sp>
      <p:sp>
        <p:nvSpPr>
          <p:cNvPr id="194562" name="Rectangle 6">
            <a:extLst>
              <a:ext uri="{FF2B5EF4-FFF2-40B4-BE49-F238E27FC236}">
                <a16:creationId xmlns:a16="http://schemas.microsoft.com/office/drawing/2014/main" id="{394D4F56-B72D-AE4F-9146-33BFD68E029B}"/>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7E3F7E46-A275-E647-9136-B64CD40584F4}" type="slidenum">
              <a:rPr lang="en-US" altLang="en-US" sz="1400">
                <a:latin typeface="Times New Roman" panose="02020603050405020304" pitchFamily="18" charset="0"/>
              </a:rPr>
              <a:pPr eaLnBrk="1" hangingPunct="1"/>
              <a:t>41</a:t>
            </a:fld>
            <a:endParaRPr lang="en-US" altLang="en-US" sz="1400">
              <a:latin typeface="Times New Roman" panose="02020603050405020304" pitchFamily="18" charset="0"/>
            </a:endParaRPr>
          </a:p>
        </p:txBody>
      </p:sp>
      <p:sp>
        <p:nvSpPr>
          <p:cNvPr id="194563" name="Slide Number Placeholder 3">
            <a:extLst>
              <a:ext uri="{FF2B5EF4-FFF2-40B4-BE49-F238E27FC236}">
                <a16:creationId xmlns:a16="http://schemas.microsoft.com/office/drawing/2014/main" id="{C07C9A92-498E-5345-BB19-1DFFC77EB5EC}"/>
              </a:ext>
            </a:extLst>
          </p:cNvPr>
          <p:cNvSpPr txBox="1">
            <a:spLocks noGrp="1"/>
          </p:cNvSpPr>
          <p:nvPr/>
        </p:nvSpPr>
        <p:spPr bwMode="auto">
          <a:xfrm>
            <a:off x="6553200" y="63246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E8666E02-1945-C046-828D-DCF5A460979A}" type="slidenum">
              <a:rPr lang="en-US" altLang="en-US" sz="1400">
                <a:latin typeface="Times New Roman" panose="02020603050405020304" pitchFamily="18" charset="0"/>
              </a:rPr>
              <a:pPr algn="r" eaLnBrk="1" hangingPunct="1"/>
              <a:t>41</a:t>
            </a:fld>
            <a:endParaRPr lang="en-US" altLang="en-US" sz="1400">
              <a:latin typeface="Times New Roman" panose="02020603050405020304" pitchFamily="18" charset="0"/>
            </a:endParaRPr>
          </a:p>
        </p:txBody>
      </p:sp>
      <p:pic>
        <p:nvPicPr>
          <p:cNvPr id="194564" name="Picture 2">
            <a:extLst>
              <a:ext uri="{FF2B5EF4-FFF2-40B4-BE49-F238E27FC236}">
                <a16:creationId xmlns:a16="http://schemas.microsoft.com/office/drawing/2014/main" id="{051A6BCB-301B-8445-91D3-0AF5AE27B825}"/>
              </a:ext>
            </a:extLst>
          </p:cNvPr>
          <p:cNvPicPr>
            <a:picLocks noChangeAspect="1" noChangeArrowheads="1"/>
          </p:cNvPicPr>
          <p:nvPr/>
        </p:nvPicPr>
        <p:blipFill>
          <a:blip r:embed="rId3">
            <a:lum bright="6000" contrast="18000"/>
            <a:extLst>
              <a:ext uri="{28A0092B-C50C-407E-A947-70E740481C1C}">
                <a14:useLocalDpi xmlns:a14="http://schemas.microsoft.com/office/drawing/2010/main" val="0"/>
              </a:ext>
            </a:extLst>
          </a:blip>
          <a:srcRect/>
          <a:stretch>
            <a:fillRect/>
          </a:stretch>
        </p:blipFill>
        <p:spPr bwMode="auto">
          <a:xfrm>
            <a:off x="1828800" y="1114425"/>
            <a:ext cx="5324475" cy="574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ECF8F2CF-4B21-8748-B23A-F9A6C1A3CEC6}"/>
              </a:ext>
            </a:extLst>
          </p:cNvPr>
          <p:cNvSpPr txBox="1"/>
          <p:nvPr/>
        </p:nvSpPr>
        <p:spPr>
          <a:xfrm>
            <a:off x="2133600" y="1447800"/>
            <a:ext cx="1676400" cy="369332"/>
          </a:xfrm>
          <a:prstGeom prst="rect">
            <a:avLst/>
          </a:prstGeom>
          <a:solidFill>
            <a:schemeClr val="bg1"/>
          </a:solidFill>
        </p:spPr>
        <p:txBody>
          <a:bodyPr wrap="square" rtlCol="0">
            <a:spAutoFit/>
          </a:bodyPr>
          <a:lstStyle/>
          <a:p>
            <a:r>
              <a:rPr lang="en-US" dirty="0"/>
              <a:t>SH Coarse</a:t>
            </a:r>
          </a:p>
        </p:txBody>
      </p:sp>
      <p:sp>
        <p:nvSpPr>
          <p:cNvPr id="3" name="Rectangle 2">
            <a:extLst>
              <a:ext uri="{FF2B5EF4-FFF2-40B4-BE49-F238E27FC236}">
                <a16:creationId xmlns:a16="http://schemas.microsoft.com/office/drawing/2014/main" id="{CD7FD782-0873-4A4C-99BB-C67DA890540D}"/>
              </a:ext>
            </a:extLst>
          </p:cNvPr>
          <p:cNvSpPr/>
          <p:nvPr/>
        </p:nvSpPr>
        <p:spPr>
          <a:xfrm>
            <a:off x="4813060" y="1442663"/>
            <a:ext cx="1326004" cy="369332"/>
          </a:xfrm>
          <a:prstGeom prst="rect">
            <a:avLst/>
          </a:prstGeom>
          <a:solidFill>
            <a:schemeClr val="bg1"/>
          </a:solidFill>
        </p:spPr>
        <p:txBody>
          <a:bodyPr wrap="none">
            <a:spAutoFit/>
          </a:bodyPr>
          <a:lstStyle/>
          <a:p>
            <a:r>
              <a:rPr lang="en-US" dirty="0"/>
              <a:t>NH Coarse</a:t>
            </a:r>
          </a:p>
        </p:txBody>
      </p:sp>
      <p:sp>
        <p:nvSpPr>
          <p:cNvPr id="4" name="Rectangle 3">
            <a:extLst>
              <a:ext uri="{FF2B5EF4-FFF2-40B4-BE49-F238E27FC236}">
                <a16:creationId xmlns:a16="http://schemas.microsoft.com/office/drawing/2014/main" id="{18A25D6E-D0F7-4A41-B3D2-EAF78C36065E}"/>
              </a:ext>
            </a:extLst>
          </p:cNvPr>
          <p:cNvSpPr/>
          <p:nvPr/>
        </p:nvSpPr>
        <p:spPr>
          <a:xfrm>
            <a:off x="2209800" y="3986212"/>
            <a:ext cx="1018227" cy="369332"/>
          </a:xfrm>
          <a:prstGeom prst="rect">
            <a:avLst/>
          </a:prstGeom>
          <a:solidFill>
            <a:schemeClr val="bg1"/>
          </a:solidFill>
        </p:spPr>
        <p:txBody>
          <a:bodyPr wrap="none">
            <a:spAutoFit/>
          </a:bodyPr>
          <a:lstStyle/>
          <a:p>
            <a:r>
              <a:rPr lang="en-US" dirty="0"/>
              <a:t>SH Fine</a:t>
            </a:r>
          </a:p>
        </p:txBody>
      </p:sp>
      <p:sp>
        <p:nvSpPr>
          <p:cNvPr id="5" name="Rectangle 4">
            <a:extLst>
              <a:ext uri="{FF2B5EF4-FFF2-40B4-BE49-F238E27FC236}">
                <a16:creationId xmlns:a16="http://schemas.microsoft.com/office/drawing/2014/main" id="{81FE7E87-1F21-394C-A23D-3DCC47FC20A6}"/>
              </a:ext>
            </a:extLst>
          </p:cNvPr>
          <p:cNvSpPr/>
          <p:nvPr/>
        </p:nvSpPr>
        <p:spPr>
          <a:xfrm>
            <a:off x="4882009" y="3986212"/>
            <a:ext cx="1031051" cy="369332"/>
          </a:xfrm>
          <a:prstGeom prst="rect">
            <a:avLst/>
          </a:prstGeom>
          <a:solidFill>
            <a:schemeClr val="bg1"/>
          </a:solidFill>
        </p:spPr>
        <p:txBody>
          <a:bodyPr wrap="none">
            <a:spAutoFit/>
          </a:bodyPr>
          <a:lstStyle/>
          <a:p>
            <a:r>
              <a:rPr lang="en-US" dirty="0"/>
              <a:t>NH Fine</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5">
            <a:extLst>
              <a:ext uri="{FF2B5EF4-FFF2-40B4-BE49-F238E27FC236}">
                <a16:creationId xmlns:a16="http://schemas.microsoft.com/office/drawing/2014/main" id="{FBBE8631-BCE2-684B-88D5-88DFA3DEB83B}"/>
              </a:ext>
            </a:extLst>
          </p:cNvPr>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a:latin typeface="Times New Roman" panose="02020603050405020304" pitchFamily="18" charset="0"/>
              </a:rPr>
              <a:t>Copyright © 2013  R.R. Dickerson</a:t>
            </a:r>
          </a:p>
        </p:txBody>
      </p:sp>
      <p:sp>
        <p:nvSpPr>
          <p:cNvPr id="196610" name="Rectangle 6">
            <a:extLst>
              <a:ext uri="{FF2B5EF4-FFF2-40B4-BE49-F238E27FC236}">
                <a16:creationId xmlns:a16="http://schemas.microsoft.com/office/drawing/2014/main" id="{0080F5E8-758E-D348-8D9D-33443500940B}"/>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B7FC6039-AC77-BD44-B3C2-9921355ED0DF}" type="slidenum">
              <a:rPr lang="en-US" altLang="en-US" sz="1400">
                <a:latin typeface="Times New Roman" panose="02020603050405020304" pitchFamily="18" charset="0"/>
              </a:rPr>
              <a:pPr eaLnBrk="1" hangingPunct="1"/>
              <a:t>42</a:t>
            </a:fld>
            <a:endParaRPr lang="en-US" altLang="en-US" sz="1400">
              <a:latin typeface="Times New Roman" panose="02020603050405020304" pitchFamily="18" charset="0"/>
            </a:endParaRPr>
          </a:p>
        </p:txBody>
      </p:sp>
      <p:sp>
        <p:nvSpPr>
          <p:cNvPr id="196611" name="Slide Number Placeholder 3">
            <a:extLst>
              <a:ext uri="{FF2B5EF4-FFF2-40B4-BE49-F238E27FC236}">
                <a16:creationId xmlns:a16="http://schemas.microsoft.com/office/drawing/2014/main" id="{A28BE2E1-490A-FC4C-8DCB-A5C4708D7297}"/>
              </a:ext>
            </a:extLst>
          </p:cNvPr>
          <p:cNvSpPr txBox="1">
            <a:spLocks noGrp="1"/>
          </p:cNvSpPr>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E0A1A52E-172B-4041-A99E-A3570222C6EA}" type="slidenum">
              <a:rPr lang="en-US" altLang="en-US" sz="1400">
                <a:latin typeface="Times New Roman" panose="02020603050405020304" pitchFamily="18" charset="0"/>
              </a:rPr>
              <a:pPr algn="r" eaLnBrk="1" hangingPunct="1"/>
              <a:t>42</a:t>
            </a:fld>
            <a:endParaRPr lang="en-US" altLang="en-US" sz="1400">
              <a:latin typeface="Times New Roman" panose="02020603050405020304" pitchFamily="18" charset="0"/>
            </a:endParaRPr>
          </a:p>
        </p:txBody>
      </p:sp>
      <p:grpSp>
        <p:nvGrpSpPr>
          <p:cNvPr id="196612" name="Group 2">
            <a:extLst>
              <a:ext uri="{FF2B5EF4-FFF2-40B4-BE49-F238E27FC236}">
                <a16:creationId xmlns:a16="http://schemas.microsoft.com/office/drawing/2014/main" id="{4F11827E-D4B4-8246-93AE-E0FB8C399061}"/>
              </a:ext>
            </a:extLst>
          </p:cNvPr>
          <p:cNvGrpSpPr>
            <a:grpSpLocks/>
          </p:cNvGrpSpPr>
          <p:nvPr/>
        </p:nvGrpSpPr>
        <p:grpSpPr bwMode="auto">
          <a:xfrm>
            <a:off x="1376363" y="914400"/>
            <a:ext cx="6251575" cy="5029200"/>
            <a:chOff x="0" y="0"/>
            <a:chExt cx="3938" cy="3168"/>
          </a:xfrm>
        </p:grpSpPr>
        <p:sp>
          <p:nvSpPr>
            <p:cNvPr id="196615" name="Rectangle 3">
              <a:extLst>
                <a:ext uri="{FF2B5EF4-FFF2-40B4-BE49-F238E27FC236}">
                  <a16:creationId xmlns:a16="http://schemas.microsoft.com/office/drawing/2014/main" id="{AC4AD0C5-35E1-7D48-8BCC-9B9DA42ECC68}"/>
                </a:ext>
              </a:extLst>
            </p:cNvPr>
            <p:cNvSpPr>
              <a:spLocks noChangeArrowheads="1"/>
            </p:cNvSpPr>
            <p:nvPr/>
          </p:nvSpPr>
          <p:spPr bwMode="auto">
            <a:xfrm>
              <a:off x="0" y="0"/>
              <a:ext cx="3938"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p>
          </p:txBody>
        </p:sp>
        <p:sp>
          <p:nvSpPr>
            <p:cNvPr id="196616" name="Rectangle 4">
              <a:extLst>
                <a:ext uri="{FF2B5EF4-FFF2-40B4-BE49-F238E27FC236}">
                  <a16:creationId xmlns:a16="http://schemas.microsoft.com/office/drawing/2014/main" id="{B36FE82A-86F1-0C41-B74F-D1F1574B9777}"/>
                </a:ext>
              </a:extLst>
            </p:cNvPr>
            <p:cNvSpPr>
              <a:spLocks noChangeArrowheads="1"/>
            </p:cNvSpPr>
            <p:nvPr/>
          </p:nvSpPr>
          <p:spPr bwMode="auto">
            <a:xfrm>
              <a:off x="0" y="0"/>
              <a:ext cx="3938" cy="3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kumimoji="1" lang="en-US" altLang="zh-CN">
                  <a:solidFill>
                    <a:srgbClr val="000000"/>
                  </a:solidFill>
                  <a:latin typeface="Times New Roman" panose="02020603050405020304" pitchFamily="18" charset="0"/>
                </a:rPr>
                <a:t>  </a:t>
              </a:r>
              <a:r>
                <a:rPr kumimoji="1" lang="en-US" altLang="zh-CN" sz="27600">
                  <a:solidFill>
                    <a:srgbClr val="000000"/>
                  </a:solidFill>
                  <a:latin typeface="Times New Roman" panose="02020603050405020304" pitchFamily="18" charset="0"/>
                </a:rPr>
                <a:t> </a:t>
              </a:r>
              <a:r>
                <a:rPr kumimoji="1" lang="en-US" altLang="zh-CN">
                  <a:solidFill>
                    <a:srgbClr val="000000"/>
                  </a:solidFill>
                  <a:latin typeface="Times New Roman" panose="02020603050405020304" pitchFamily="18" charset="0"/>
                </a:rPr>
                <a:t>                                                                                </a:t>
              </a:r>
            </a:p>
            <a:p>
              <a:pPr algn="ctr"/>
              <a:endParaRPr kumimoji="1" lang="en-US" altLang="zh-CN">
                <a:solidFill>
                  <a:srgbClr val="000000"/>
                </a:solidFill>
                <a:latin typeface="Times New Roman" panose="02020603050405020304" pitchFamily="18" charset="0"/>
              </a:endParaRPr>
            </a:p>
          </p:txBody>
        </p:sp>
      </p:grpSp>
      <p:pic>
        <p:nvPicPr>
          <p:cNvPr id="196613" name="Picture 5" descr="aerospot_fig4_500">
            <a:extLst>
              <a:ext uri="{FF2B5EF4-FFF2-40B4-BE49-F238E27FC236}">
                <a16:creationId xmlns:a16="http://schemas.microsoft.com/office/drawing/2014/main" id="{C9385D9A-FA99-B146-BD30-E89EF50E0D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0"/>
            <a:ext cx="8610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4" name="Text Box 6">
            <a:extLst>
              <a:ext uri="{FF2B5EF4-FFF2-40B4-BE49-F238E27FC236}">
                <a16:creationId xmlns:a16="http://schemas.microsoft.com/office/drawing/2014/main" id="{C98072E1-C22E-3440-9AE1-DAE9A55C41AC}"/>
              </a:ext>
            </a:extLst>
          </p:cNvPr>
          <p:cNvSpPr txBox="1">
            <a:spLocks noChangeArrowheads="1"/>
          </p:cNvSpPr>
          <p:nvPr/>
        </p:nvSpPr>
        <p:spPr bwMode="auto">
          <a:xfrm>
            <a:off x="762000" y="4419600"/>
            <a:ext cx="7315200" cy="201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kumimoji="1" lang="en-US" altLang="zh-CN" sz="1800">
                <a:solidFill>
                  <a:srgbClr val="000000"/>
                </a:solidFill>
                <a:latin typeface="Times New Roman" panose="02020603050405020304" pitchFamily="18" charset="0"/>
              </a:rPr>
              <a:t>Field data showing the high variability of aerosol light absorption coefficient with latitude and longitude, measured by NOAA/PMEL scientists aboard the NOAA Research Vessel Ron Brown during the Aerosols 99 and INDOEX (Indian Ocean Experiment) cruises. The aerosol light absorption coefficient is presented in all figures in units of Mm</a:t>
            </a:r>
            <a:r>
              <a:rPr kumimoji="1" lang="en-US" altLang="zh-CN" sz="1800" baseline="30000">
                <a:solidFill>
                  <a:srgbClr val="000000"/>
                </a:solidFill>
                <a:latin typeface="Times New Roman" panose="02020603050405020304" pitchFamily="18" charset="0"/>
              </a:rPr>
              <a:t>-1</a:t>
            </a:r>
            <a:r>
              <a:rPr kumimoji="1" lang="en-US" altLang="zh-CN" sz="1800">
                <a:solidFill>
                  <a:srgbClr val="000000"/>
                </a:solidFill>
                <a:latin typeface="Times New Roman" panose="02020603050405020304" pitchFamily="18" charset="0"/>
              </a:rPr>
              <a:t>. Measurements are made at a wavelength of 550nm. (Courtesy of P. Quinn and T. Bates, NOAA/PMEL.) </a:t>
            </a:r>
          </a:p>
          <a:p>
            <a:pPr eaLnBrk="1" hangingPunct="1"/>
            <a:endParaRPr kumimoji="1" lang="en-US" altLang="zh-CN" sz="1800">
              <a:latin typeface="Times New Roman" panose="02020603050405020304" pitchFamily="18"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5">
            <a:extLst>
              <a:ext uri="{FF2B5EF4-FFF2-40B4-BE49-F238E27FC236}">
                <a16:creationId xmlns:a16="http://schemas.microsoft.com/office/drawing/2014/main" id="{1A784AFA-28BD-E549-A79E-2318A51D733E}"/>
              </a:ext>
            </a:extLst>
          </p:cNvPr>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a:latin typeface="Times New Roman" panose="02020603050405020304" pitchFamily="18" charset="0"/>
              </a:rPr>
              <a:t>Copyright © 2013  R.R. Dickerson</a:t>
            </a:r>
          </a:p>
        </p:txBody>
      </p:sp>
      <p:sp>
        <p:nvSpPr>
          <p:cNvPr id="198658" name="Rectangle 6">
            <a:extLst>
              <a:ext uri="{FF2B5EF4-FFF2-40B4-BE49-F238E27FC236}">
                <a16:creationId xmlns:a16="http://schemas.microsoft.com/office/drawing/2014/main" id="{7817E729-C5BE-1143-B389-825B9E8645B2}"/>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03DD5963-B267-C34E-8368-C7F34A7B5B27}" type="slidenum">
              <a:rPr lang="en-US" altLang="en-US" sz="1400">
                <a:latin typeface="Times New Roman" panose="02020603050405020304" pitchFamily="18" charset="0"/>
              </a:rPr>
              <a:pPr eaLnBrk="1" hangingPunct="1"/>
              <a:t>43</a:t>
            </a:fld>
            <a:endParaRPr lang="en-US" altLang="en-US" sz="1400">
              <a:latin typeface="Times New Roman" panose="02020603050405020304" pitchFamily="18" charset="0"/>
            </a:endParaRPr>
          </a:p>
        </p:txBody>
      </p:sp>
      <p:sp>
        <p:nvSpPr>
          <p:cNvPr id="198659" name="Slide Number Placeholder 3">
            <a:extLst>
              <a:ext uri="{FF2B5EF4-FFF2-40B4-BE49-F238E27FC236}">
                <a16:creationId xmlns:a16="http://schemas.microsoft.com/office/drawing/2014/main" id="{A02D7C34-04CB-5544-AE2A-B4155AD6E1A3}"/>
              </a:ext>
            </a:extLst>
          </p:cNvPr>
          <p:cNvSpPr txBox="1">
            <a:spLocks noGrp="1"/>
          </p:cNvSpPr>
          <p:nvPr/>
        </p:nvSpPr>
        <p:spPr bwMode="auto">
          <a:xfrm>
            <a:off x="6553200" y="63246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4F1F06F3-2AE6-0A40-865B-45D5722A3F3B}" type="slidenum">
              <a:rPr lang="en-US" altLang="en-US" sz="1400">
                <a:latin typeface="Times New Roman" panose="02020603050405020304" pitchFamily="18" charset="0"/>
              </a:rPr>
              <a:pPr algn="r" eaLnBrk="1" hangingPunct="1"/>
              <a:t>43</a:t>
            </a:fld>
            <a:endParaRPr lang="en-US" altLang="en-US" sz="1400">
              <a:latin typeface="Times New Roman" panose="02020603050405020304" pitchFamily="18" charset="0"/>
            </a:endParaRPr>
          </a:p>
        </p:txBody>
      </p:sp>
      <p:sp>
        <p:nvSpPr>
          <p:cNvPr id="198660" name="Rectangle 4">
            <a:extLst>
              <a:ext uri="{FF2B5EF4-FFF2-40B4-BE49-F238E27FC236}">
                <a16:creationId xmlns:a16="http://schemas.microsoft.com/office/drawing/2014/main" id="{1B1A0DC1-CD19-874B-8F19-DE5B759D5F20}"/>
              </a:ext>
            </a:extLst>
          </p:cNvPr>
          <p:cNvSpPr>
            <a:spLocks noChangeArrowheads="1"/>
          </p:cNvSpPr>
          <p:nvPr/>
        </p:nvSpPr>
        <p:spPr bwMode="auto">
          <a:xfrm>
            <a:off x="0" y="1066800"/>
            <a:ext cx="86868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800"/>
              <a:t>Aerosol data collected with a six-stage impactor on a ship over the ocean, downwind of India.  The </a:t>
            </a:r>
            <a:r>
              <a:rPr lang="ja-JP" altLang="en-US" sz="1800"/>
              <a:t>“</a:t>
            </a:r>
            <a:r>
              <a:rPr lang="en-US" altLang="ja-JP" sz="1800"/>
              <a:t>cutoff</a:t>
            </a:r>
            <a:r>
              <a:rPr lang="ja-JP" altLang="en-US" sz="1800"/>
              <a:t>”</a:t>
            </a:r>
            <a:r>
              <a:rPr lang="en-US" altLang="ja-JP" sz="1800"/>
              <a:t> size indicated the median aerodynamic radius collected on that stage.</a:t>
            </a:r>
          </a:p>
          <a:p>
            <a:pPr algn="ctr"/>
            <a:r>
              <a:rPr lang="en-US" altLang="en-US" sz="1800"/>
              <a:t>					</a:t>
            </a:r>
            <a:r>
              <a:rPr lang="en-US" altLang="en-US" sz="1800" b="1">
                <a:sym typeface="Symbol" pitchFamily="2" charset="2"/>
              </a:rPr>
              <a:t>	</a:t>
            </a:r>
          </a:p>
        </p:txBody>
      </p:sp>
      <p:graphicFrame>
        <p:nvGraphicFramePr>
          <p:cNvPr id="181385" name="Group 137">
            <a:extLst>
              <a:ext uri="{FF2B5EF4-FFF2-40B4-BE49-F238E27FC236}">
                <a16:creationId xmlns:a16="http://schemas.microsoft.com/office/drawing/2014/main" id="{E62E8945-212D-4A4C-8D4F-21E70BD86DD7}"/>
              </a:ext>
            </a:extLst>
          </p:cNvPr>
          <p:cNvGraphicFramePr>
            <a:graphicFrameLocks noGrp="1"/>
          </p:cNvGraphicFramePr>
          <p:nvPr/>
        </p:nvGraphicFramePr>
        <p:xfrm>
          <a:off x="762000" y="2590800"/>
          <a:ext cx="7997825" cy="579438"/>
        </p:xfrm>
        <a:graphic>
          <a:graphicData uri="http://schemas.openxmlformats.org/drawingml/2006/table">
            <a:tbl>
              <a:tblPr/>
              <a:tblGrid>
                <a:gridCol w="1804988">
                  <a:extLst>
                    <a:ext uri="{9D8B030D-6E8A-4147-A177-3AD203B41FA5}">
                      <a16:colId xmlns:a16="http://schemas.microsoft.com/office/drawing/2014/main" val="20000"/>
                    </a:ext>
                  </a:extLst>
                </a:gridCol>
                <a:gridCol w="893762">
                  <a:extLst>
                    <a:ext uri="{9D8B030D-6E8A-4147-A177-3AD203B41FA5}">
                      <a16:colId xmlns:a16="http://schemas.microsoft.com/office/drawing/2014/main" val="20001"/>
                    </a:ext>
                  </a:extLst>
                </a:gridCol>
                <a:gridCol w="884238">
                  <a:extLst>
                    <a:ext uri="{9D8B030D-6E8A-4147-A177-3AD203B41FA5}">
                      <a16:colId xmlns:a16="http://schemas.microsoft.com/office/drawing/2014/main" val="20002"/>
                    </a:ext>
                  </a:extLst>
                </a:gridCol>
                <a:gridCol w="882650">
                  <a:extLst>
                    <a:ext uri="{9D8B030D-6E8A-4147-A177-3AD203B41FA5}">
                      <a16:colId xmlns:a16="http://schemas.microsoft.com/office/drawing/2014/main" val="20003"/>
                    </a:ext>
                  </a:extLst>
                </a:gridCol>
                <a:gridCol w="882650">
                  <a:extLst>
                    <a:ext uri="{9D8B030D-6E8A-4147-A177-3AD203B41FA5}">
                      <a16:colId xmlns:a16="http://schemas.microsoft.com/office/drawing/2014/main" val="20004"/>
                    </a:ext>
                  </a:extLst>
                </a:gridCol>
                <a:gridCol w="882650">
                  <a:extLst>
                    <a:ext uri="{9D8B030D-6E8A-4147-A177-3AD203B41FA5}">
                      <a16:colId xmlns:a16="http://schemas.microsoft.com/office/drawing/2014/main" val="20005"/>
                    </a:ext>
                  </a:extLst>
                </a:gridCol>
                <a:gridCol w="884237">
                  <a:extLst>
                    <a:ext uri="{9D8B030D-6E8A-4147-A177-3AD203B41FA5}">
                      <a16:colId xmlns:a16="http://schemas.microsoft.com/office/drawing/2014/main" val="20006"/>
                    </a:ext>
                  </a:extLst>
                </a:gridCol>
                <a:gridCol w="882650">
                  <a:extLst>
                    <a:ext uri="{9D8B030D-6E8A-4147-A177-3AD203B41FA5}">
                      <a16:colId xmlns:a16="http://schemas.microsoft.com/office/drawing/2014/main" val="20007"/>
                    </a:ext>
                  </a:extLst>
                </a:gridCol>
              </a:tblGrid>
              <a:tr h="579438">
                <a:tc>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cs typeface="Times New Roman" pitchFamily="18" charset="0"/>
                        </a:rPr>
                        <a:t>Size cutoff (</a:t>
                      </a:r>
                      <a:r>
                        <a:rPr kumimoji="0" lang="en-US" sz="1600" b="1" i="0" u="none" strike="noStrike" cap="none" normalizeH="0" baseline="0">
                          <a:ln>
                            <a:noFill/>
                          </a:ln>
                          <a:solidFill>
                            <a:schemeClr val="tx1"/>
                          </a:solidFill>
                          <a:effectLst/>
                          <a:latin typeface="Arial" charset="0"/>
                          <a:cs typeface="Times New Roman" pitchFamily="18" charset="0"/>
                          <a:sym typeface="Symbol" pitchFamily="18" charset="2"/>
                        </a:rPr>
                        <a:t></a:t>
                      </a:r>
                      <a:r>
                        <a:rPr kumimoji="0" lang="en-US" sz="1600" b="1" i="0" u="none" strike="noStrike" cap="none" normalizeH="0" baseline="0">
                          <a:ln>
                            <a:noFill/>
                          </a:ln>
                          <a:solidFill>
                            <a:schemeClr val="tx1"/>
                          </a:solidFill>
                          <a:effectLst/>
                          <a:latin typeface="Arial" charset="0"/>
                          <a:cs typeface="Times New Roman" pitchFamily="18" charset="0"/>
                        </a:rPr>
                        <a:t>m)</a:t>
                      </a:r>
                      <a:endParaRPr kumimoji="0" lang="en-US" sz="1600" b="1" i="0" u="none" strike="noStrike" cap="none" normalizeH="0" baseline="0">
                        <a:ln>
                          <a:noFill/>
                        </a:ln>
                        <a:solidFill>
                          <a:schemeClr val="tx1"/>
                        </a:solidFill>
                        <a:effectLst/>
                        <a:latin typeface="Arial" charset="0"/>
                        <a:cs typeface="Times New Roman" pitchFamily="18" charset="0"/>
                        <a:sym typeface="Symbol" pitchFamily="18" charset="2"/>
                      </a:endParaRPr>
                    </a:p>
                  </a:txBody>
                  <a:tcPr marT="45745" marB="45745" horzOverflow="overflow">
                    <a:lnL cap="flat">
                      <a:noFill/>
                    </a:lnL>
                    <a:lnR>
                      <a:noFill/>
                    </a:lnR>
                    <a:lnT cap="flat">
                      <a:noFill/>
                    </a:lnT>
                    <a:lnB cap="flat">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cs typeface="Times New Roman" pitchFamily="18" charset="0"/>
                        </a:rPr>
                        <a:t>Ca</a:t>
                      </a:r>
                      <a:r>
                        <a:rPr kumimoji="0" lang="en-US" sz="1600" b="1" i="0" u="none" strike="noStrike" cap="none" normalizeH="0" baseline="30000">
                          <a:ln>
                            <a:noFill/>
                          </a:ln>
                          <a:solidFill>
                            <a:schemeClr val="tx1"/>
                          </a:solidFill>
                          <a:effectLst/>
                          <a:latin typeface="Arial" charset="0"/>
                          <a:cs typeface="Times New Roman" pitchFamily="18" charset="0"/>
                        </a:rPr>
                        <a:t>2+</a:t>
                      </a:r>
                      <a:endParaRPr kumimoji="0" lang="en-US" sz="1600" b="0" i="0" u="none" strike="noStrike" cap="none" normalizeH="0" baseline="0">
                        <a:ln>
                          <a:noFill/>
                        </a:ln>
                        <a:solidFill>
                          <a:schemeClr val="tx1"/>
                        </a:solidFill>
                        <a:effectLst/>
                        <a:latin typeface="Arial" charset="0"/>
                      </a:endParaRPr>
                    </a:p>
                  </a:txBody>
                  <a:tcPr marT="45745" marB="45745" horzOverflow="overflow">
                    <a:lnL>
                      <a:noFill/>
                    </a:lnL>
                    <a:lnR>
                      <a:noFill/>
                    </a:lnR>
                    <a:lnT cap="flat">
                      <a:noFill/>
                    </a:lnT>
                    <a:lnB cap="flat">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cs typeface="Times New Roman" pitchFamily="18" charset="0"/>
                        </a:rPr>
                        <a:t>Na</a:t>
                      </a:r>
                      <a:r>
                        <a:rPr kumimoji="0" lang="en-US" sz="1600" b="1" i="0" u="none" strike="noStrike" cap="none" normalizeH="0" baseline="30000">
                          <a:ln>
                            <a:noFill/>
                          </a:ln>
                          <a:solidFill>
                            <a:schemeClr val="tx1"/>
                          </a:solidFill>
                          <a:effectLst/>
                          <a:latin typeface="Arial" charset="0"/>
                          <a:cs typeface="Times New Roman" pitchFamily="18" charset="0"/>
                        </a:rPr>
                        <a:t>+</a:t>
                      </a:r>
                      <a:endParaRPr kumimoji="0" lang="en-US" sz="1600" b="0" i="0" u="none" strike="noStrike" cap="none" normalizeH="0" baseline="0">
                        <a:ln>
                          <a:noFill/>
                        </a:ln>
                        <a:solidFill>
                          <a:schemeClr val="tx1"/>
                        </a:solidFill>
                        <a:effectLst/>
                        <a:latin typeface="Arial" charset="0"/>
                      </a:endParaRPr>
                    </a:p>
                  </a:txBody>
                  <a:tcPr marT="45745" marB="45745" horzOverflow="overflow">
                    <a:lnL>
                      <a:noFill/>
                    </a:lnL>
                    <a:lnR>
                      <a:noFill/>
                    </a:lnR>
                    <a:lnT cap="flat">
                      <a:noFill/>
                    </a:lnT>
                    <a:lnB cap="flat">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cs typeface="Times New Roman" pitchFamily="18" charset="0"/>
                        </a:rPr>
                        <a:t>Cl</a:t>
                      </a:r>
                      <a:r>
                        <a:rPr kumimoji="0" lang="en-US" sz="1600" b="1" i="0" u="none" strike="noStrike" cap="none" normalizeH="0" baseline="30000">
                          <a:ln>
                            <a:noFill/>
                          </a:ln>
                          <a:solidFill>
                            <a:schemeClr val="tx1"/>
                          </a:solidFill>
                          <a:effectLst/>
                          <a:latin typeface="Arial" charset="0"/>
                          <a:cs typeface="Times New Roman" pitchFamily="18" charset="0"/>
                        </a:rPr>
                        <a:t>-</a:t>
                      </a:r>
                      <a:endParaRPr kumimoji="0" lang="en-US" sz="1600" b="0" i="0" u="none" strike="noStrike" cap="none" normalizeH="0" baseline="0">
                        <a:ln>
                          <a:noFill/>
                        </a:ln>
                        <a:solidFill>
                          <a:schemeClr val="tx1"/>
                        </a:solidFill>
                        <a:effectLst/>
                        <a:latin typeface="Arial" charset="0"/>
                      </a:endParaRPr>
                    </a:p>
                  </a:txBody>
                  <a:tcPr marT="45745" marB="45745" horzOverflow="overflow">
                    <a:lnL>
                      <a:noFill/>
                    </a:lnL>
                    <a:lnR>
                      <a:noFill/>
                    </a:lnR>
                    <a:lnT cap="flat">
                      <a:noFill/>
                    </a:lnT>
                    <a:lnB cap="flat">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cs typeface="Times New Roman" pitchFamily="18" charset="0"/>
                        </a:rPr>
                        <a:t>NO</a:t>
                      </a:r>
                      <a:r>
                        <a:rPr kumimoji="0" lang="en-US" sz="1600" b="1" i="0" u="none" strike="noStrike" cap="none" normalizeH="0" baseline="-30000">
                          <a:ln>
                            <a:noFill/>
                          </a:ln>
                          <a:solidFill>
                            <a:schemeClr val="tx1"/>
                          </a:solidFill>
                          <a:effectLst/>
                          <a:latin typeface="Arial" charset="0"/>
                          <a:cs typeface="Times New Roman" pitchFamily="18" charset="0"/>
                        </a:rPr>
                        <a:t>3</a:t>
                      </a:r>
                      <a:r>
                        <a:rPr kumimoji="0" lang="en-US" sz="1600" b="1" i="0" u="none" strike="noStrike" cap="none" normalizeH="0" baseline="30000">
                          <a:ln>
                            <a:noFill/>
                          </a:ln>
                          <a:solidFill>
                            <a:schemeClr val="tx1"/>
                          </a:solidFill>
                          <a:effectLst/>
                          <a:latin typeface="Arial" charset="0"/>
                          <a:cs typeface="Times New Roman" pitchFamily="18" charset="0"/>
                        </a:rPr>
                        <a:t>-</a:t>
                      </a:r>
                      <a:endParaRPr kumimoji="0" lang="en-US" sz="1600" b="0" i="0" u="none" strike="noStrike" cap="none" normalizeH="0" baseline="0">
                        <a:ln>
                          <a:noFill/>
                        </a:ln>
                        <a:solidFill>
                          <a:schemeClr val="tx1"/>
                        </a:solidFill>
                        <a:effectLst/>
                        <a:latin typeface="Arial" charset="0"/>
                      </a:endParaRPr>
                    </a:p>
                  </a:txBody>
                  <a:tcPr marT="45745" marB="45745" horzOverflow="overflow">
                    <a:lnL>
                      <a:noFill/>
                    </a:lnL>
                    <a:lnR>
                      <a:noFill/>
                    </a:lnR>
                    <a:lnT cap="flat">
                      <a:noFill/>
                    </a:lnT>
                    <a:lnB cap="flat">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cs typeface="Times New Roman" pitchFamily="18" charset="0"/>
                        </a:rPr>
                        <a:t>SO</a:t>
                      </a:r>
                      <a:r>
                        <a:rPr kumimoji="0" lang="en-US" sz="1600" b="1" i="0" u="none" strike="noStrike" cap="none" normalizeH="0" baseline="-30000">
                          <a:ln>
                            <a:noFill/>
                          </a:ln>
                          <a:solidFill>
                            <a:schemeClr val="tx1"/>
                          </a:solidFill>
                          <a:effectLst/>
                          <a:latin typeface="Arial" charset="0"/>
                          <a:cs typeface="Times New Roman" pitchFamily="18" charset="0"/>
                        </a:rPr>
                        <a:t>4</a:t>
                      </a:r>
                      <a:r>
                        <a:rPr kumimoji="0" lang="en-US" sz="1600" b="1" i="0" u="none" strike="noStrike" cap="none" normalizeH="0" baseline="30000">
                          <a:ln>
                            <a:noFill/>
                          </a:ln>
                          <a:solidFill>
                            <a:schemeClr val="tx1"/>
                          </a:solidFill>
                          <a:effectLst/>
                          <a:latin typeface="Arial" charset="0"/>
                          <a:cs typeface="Times New Roman" pitchFamily="18" charset="0"/>
                        </a:rPr>
                        <a:t>2-</a:t>
                      </a:r>
                      <a:endParaRPr kumimoji="0" lang="en-US" sz="1600" b="0" i="0" u="none" strike="noStrike" cap="none" normalizeH="0" baseline="0">
                        <a:ln>
                          <a:noFill/>
                        </a:ln>
                        <a:solidFill>
                          <a:schemeClr val="tx1"/>
                        </a:solidFill>
                        <a:effectLst/>
                        <a:latin typeface="Arial" charset="0"/>
                      </a:endParaRPr>
                    </a:p>
                  </a:txBody>
                  <a:tcPr marT="45745" marB="45745" horzOverflow="overflow">
                    <a:lnL>
                      <a:noFill/>
                    </a:lnL>
                    <a:lnR>
                      <a:noFill/>
                    </a:lnR>
                    <a:lnT cap="flat">
                      <a:noFill/>
                    </a:lnT>
                    <a:lnB cap="flat">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cs typeface="Times New Roman" pitchFamily="18" charset="0"/>
                        </a:rPr>
                        <a:t>K</a:t>
                      </a:r>
                      <a:r>
                        <a:rPr kumimoji="0" lang="en-US" sz="1600" b="1" i="0" u="none" strike="noStrike" cap="none" normalizeH="0" baseline="30000">
                          <a:ln>
                            <a:noFill/>
                          </a:ln>
                          <a:solidFill>
                            <a:schemeClr val="tx1"/>
                          </a:solidFill>
                          <a:effectLst/>
                          <a:latin typeface="Arial" charset="0"/>
                          <a:cs typeface="Times New Roman" pitchFamily="18" charset="0"/>
                        </a:rPr>
                        <a:t>+</a:t>
                      </a:r>
                      <a:endParaRPr kumimoji="0" lang="en-US" sz="1600" b="0" i="0" u="none" strike="noStrike" cap="none" normalizeH="0" baseline="0">
                        <a:ln>
                          <a:noFill/>
                        </a:ln>
                        <a:solidFill>
                          <a:schemeClr val="tx1"/>
                        </a:solidFill>
                        <a:effectLst/>
                        <a:latin typeface="Arial" charset="0"/>
                      </a:endParaRPr>
                    </a:p>
                  </a:txBody>
                  <a:tcPr marT="45745" marB="45745" horzOverflow="overflow">
                    <a:lnL>
                      <a:noFill/>
                    </a:lnL>
                    <a:lnR>
                      <a:noFill/>
                    </a:lnR>
                    <a:lnT cap="flat">
                      <a:noFill/>
                    </a:lnT>
                    <a:lnB cap="flat">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cs typeface="Times New Roman" pitchFamily="18" charset="0"/>
                        </a:rPr>
                        <a:t>NH</a:t>
                      </a:r>
                      <a:r>
                        <a:rPr kumimoji="0" lang="en-US" sz="1600" b="1" i="0" u="none" strike="noStrike" cap="none" normalizeH="0" baseline="-30000">
                          <a:ln>
                            <a:noFill/>
                          </a:ln>
                          <a:solidFill>
                            <a:schemeClr val="tx1"/>
                          </a:solidFill>
                          <a:effectLst/>
                          <a:latin typeface="Arial" charset="0"/>
                          <a:cs typeface="Times New Roman" pitchFamily="18" charset="0"/>
                        </a:rPr>
                        <a:t>4</a:t>
                      </a:r>
                      <a:r>
                        <a:rPr kumimoji="0" lang="en-US" sz="1600" b="1" i="0" u="none" strike="noStrike" cap="none" normalizeH="0" baseline="30000">
                          <a:ln>
                            <a:noFill/>
                          </a:ln>
                          <a:solidFill>
                            <a:schemeClr val="tx1"/>
                          </a:solidFill>
                          <a:effectLst/>
                          <a:latin typeface="Arial" charset="0"/>
                          <a:cs typeface="Times New Roman" pitchFamily="18" charset="0"/>
                        </a:rPr>
                        <a:t>+</a:t>
                      </a:r>
                      <a:endParaRPr kumimoji="0" lang="en-US" sz="1600" b="0" i="0" u="none" strike="noStrike" cap="none" normalizeH="0" baseline="0">
                        <a:ln>
                          <a:noFill/>
                        </a:ln>
                        <a:solidFill>
                          <a:schemeClr val="tx1"/>
                        </a:solidFill>
                        <a:effectLst/>
                        <a:latin typeface="Arial" charset="0"/>
                      </a:endParaRPr>
                    </a:p>
                  </a:txBody>
                  <a:tcPr marT="45745" marB="45745"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198670" name="Rectangle 28">
            <a:extLst>
              <a:ext uri="{FF2B5EF4-FFF2-40B4-BE49-F238E27FC236}">
                <a16:creationId xmlns:a16="http://schemas.microsoft.com/office/drawing/2014/main" id="{6EFD6B61-9D36-E94D-94D7-2575E96AB597}"/>
              </a:ext>
            </a:extLst>
          </p:cNvPr>
          <p:cNvSpPr>
            <a:spLocks noChangeArrowheads="1"/>
          </p:cNvSpPr>
          <p:nvPr/>
        </p:nvSpPr>
        <p:spPr bwMode="auto">
          <a:xfrm>
            <a:off x="976313" y="4479925"/>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600"/>
          </a:p>
        </p:txBody>
      </p:sp>
      <p:graphicFrame>
        <p:nvGraphicFramePr>
          <p:cNvPr id="181384" name="Group 136">
            <a:extLst>
              <a:ext uri="{FF2B5EF4-FFF2-40B4-BE49-F238E27FC236}">
                <a16:creationId xmlns:a16="http://schemas.microsoft.com/office/drawing/2014/main" id="{5B7F1E06-418B-1B49-9F6A-FA5CD99318F7}"/>
              </a:ext>
            </a:extLst>
          </p:cNvPr>
          <p:cNvGraphicFramePr>
            <a:graphicFrameLocks noGrp="1"/>
          </p:cNvGraphicFramePr>
          <p:nvPr/>
        </p:nvGraphicFramePr>
        <p:xfrm>
          <a:off x="838200" y="3124200"/>
          <a:ext cx="8001000" cy="2011380"/>
        </p:xfrm>
        <a:graphic>
          <a:graphicData uri="http://schemas.openxmlformats.org/drawingml/2006/table">
            <a:tbl>
              <a:tblPr/>
              <a:tblGrid>
                <a:gridCol w="1804988">
                  <a:extLst>
                    <a:ext uri="{9D8B030D-6E8A-4147-A177-3AD203B41FA5}">
                      <a16:colId xmlns:a16="http://schemas.microsoft.com/office/drawing/2014/main" val="20000"/>
                    </a:ext>
                  </a:extLst>
                </a:gridCol>
                <a:gridCol w="885825">
                  <a:extLst>
                    <a:ext uri="{9D8B030D-6E8A-4147-A177-3AD203B41FA5}">
                      <a16:colId xmlns:a16="http://schemas.microsoft.com/office/drawing/2014/main" val="20001"/>
                    </a:ext>
                  </a:extLst>
                </a:gridCol>
                <a:gridCol w="882650">
                  <a:extLst>
                    <a:ext uri="{9D8B030D-6E8A-4147-A177-3AD203B41FA5}">
                      <a16:colId xmlns:a16="http://schemas.microsoft.com/office/drawing/2014/main" val="20002"/>
                    </a:ext>
                  </a:extLst>
                </a:gridCol>
                <a:gridCol w="885825">
                  <a:extLst>
                    <a:ext uri="{9D8B030D-6E8A-4147-A177-3AD203B41FA5}">
                      <a16:colId xmlns:a16="http://schemas.microsoft.com/office/drawing/2014/main" val="20003"/>
                    </a:ext>
                  </a:extLst>
                </a:gridCol>
                <a:gridCol w="885825">
                  <a:extLst>
                    <a:ext uri="{9D8B030D-6E8A-4147-A177-3AD203B41FA5}">
                      <a16:colId xmlns:a16="http://schemas.microsoft.com/office/drawing/2014/main" val="20004"/>
                    </a:ext>
                  </a:extLst>
                </a:gridCol>
                <a:gridCol w="885825">
                  <a:extLst>
                    <a:ext uri="{9D8B030D-6E8A-4147-A177-3AD203B41FA5}">
                      <a16:colId xmlns:a16="http://schemas.microsoft.com/office/drawing/2014/main" val="20005"/>
                    </a:ext>
                  </a:extLst>
                </a:gridCol>
                <a:gridCol w="884237">
                  <a:extLst>
                    <a:ext uri="{9D8B030D-6E8A-4147-A177-3AD203B41FA5}">
                      <a16:colId xmlns:a16="http://schemas.microsoft.com/office/drawing/2014/main" val="20006"/>
                    </a:ext>
                  </a:extLst>
                </a:gridCol>
                <a:gridCol w="885825">
                  <a:extLst>
                    <a:ext uri="{9D8B030D-6E8A-4147-A177-3AD203B41FA5}">
                      <a16:colId xmlns:a16="http://schemas.microsoft.com/office/drawing/2014/main" val="20007"/>
                    </a:ext>
                  </a:extLst>
                </a:gridCol>
              </a:tblGrid>
              <a:tr h="335227">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cs typeface="Times New Roman" pitchFamily="18" charset="0"/>
                        </a:rPr>
                        <a:t>    0.12</a:t>
                      </a:r>
                      <a:endParaRPr kumimoji="0" lang="en-US" sz="1600" b="0" i="0" u="none" strike="noStrike" cap="none" normalizeH="0" baseline="0">
                        <a:ln>
                          <a:noFill/>
                        </a:ln>
                        <a:solidFill>
                          <a:schemeClr val="tx1"/>
                        </a:solidFill>
                        <a:effectLst/>
                        <a:latin typeface="Arial" charset="0"/>
                      </a:endParaRPr>
                    </a:p>
                  </a:txBody>
                  <a:tcPr marT="45695" marB="45695" horzOverflow="overflow">
                    <a:lnL cap="flat">
                      <a:noFill/>
                    </a:lnL>
                    <a:lnR>
                      <a:noFill/>
                    </a:lnR>
                    <a:lnT cap="fla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cs typeface="Times New Roman" pitchFamily="18" charset="0"/>
                        </a:rPr>
                        <a:t>0.051</a:t>
                      </a:r>
                      <a:endParaRPr kumimoji="0" lang="en-US" sz="1600" b="0" i="0" u="none" strike="noStrike" cap="none" normalizeH="0" baseline="0">
                        <a:ln>
                          <a:noFill/>
                        </a:ln>
                        <a:solidFill>
                          <a:schemeClr val="tx1"/>
                        </a:solidFill>
                        <a:effectLst/>
                        <a:latin typeface="Arial" charset="0"/>
                      </a:endParaRPr>
                    </a:p>
                  </a:txBody>
                  <a:tcPr marT="45695" marB="45695" horzOverflow="overflow">
                    <a:lnL>
                      <a:noFill/>
                    </a:lnL>
                    <a:lnR>
                      <a:noFill/>
                    </a:lnR>
                    <a:lnT cap="fla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cs typeface="Times New Roman" pitchFamily="18" charset="0"/>
                        </a:rPr>
                        <a:t>0.04</a:t>
                      </a:r>
                      <a:endParaRPr kumimoji="0" lang="en-US" sz="1600" b="0" i="0" u="none" strike="noStrike" cap="none" normalizeH="0" baseline="0">
                        <a:ln>
                          <a:noFill/>
                        </a:ln>
                        <a:solidFill>
                          <a:schemeClr val="tx1"/>
                        </a:solidFill>
                        <a:effectLst/>
                        <a:latin typeface="Arial" charset="0"/>
                      </a:endParaRPr>
                    </a:p>
                  </a:txBody>
                  <a:tcPr marT="45695" marB="45695" horzOverflow="overflow">
                    <a:lnL>
                      <a:noFill/>
                    </a:lnL>
                    <a:lnR>
                      <a:noFill/>
                    </a:lnR>
                    <a:lnT cap="fla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cs typeface="Times New Roman" pitchFamily="18" charset="0"/>
                        </a:rPr>
                        <a:t>0.13</a:t>
                      </a:r>
                      <a:endParaRPr kumimoji="0" lang="en-US" sz="1600" b="0" i="0" u="none" strike="noStrike" cap="none" normalizeH="0" baseline="0">
                        <a:ln>
                          <a:noFill/>
                        </a:ln>
                        <a:solidFill>
                          <a:schemeClr val="tx1"/>
                        </a:solidFill>
                        <a:effectLst/>
                        <a:latin typeface="Arial" charset="0"/>
                      </a:endParaRPr>
                    </a:p>
                  </a:txBody>
                  <a:tcPr marT="45695" marB="45695" horzOverflow="overflow">
                    <a:lnL>
                      <a:noFill/>
                    </a:lnL>
                    <a:lnR>
                      <a:noFill/>
                    </a:lnR>
                    <a:lnT cap="fla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cs typeface="Times New Roman" pitchFamily="18" charset="0"/>
                        </a:rPr>
                        <a:t>0.14</a:t>
                      </a:r>
                      <a:endParaRPr kumimoji="0" lang="en-US" sz="1600" b="0" i="0" u="none" strike="noStrike" cap="none" normalizeH="0" baseline="0">
                        <a:ln>
                          <a:noFill/>
                        </a:ln>
                        <a:solidFill>
                          <a:schemeClr val="tx1"/>
                        </a:solidFill>
                        <a:effectLst/>
                        <a:latin typeface="Arial" charset="0"/>
                      </a:endParaRPr>
                    </a:p>
                  </a:txBody>
                  <a:tcPr marT="45695" marB="45695" horzOverflow="overflow">
                    <a:lnL>
                      <a:noFill/>
                    </a:lnL>
                    <a:lnR>
                      <a:noFill/>
                    </a:lnR>
                    <a:lnT cap="fla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cs typeface="Times New Roman" pitchFamily="18" charset="0"/>
                        </a:rPr>
                        <a:t>1.81</a:t>
                      </a:r>
                      <a:endParaRPr kumimoji="0" lang="en-US" sz="1600" b="0" i="0" u="none" strike="noStrike" cap="none" normalizeH="0" baseline="0">
                        <a:ln>
                          <a:noFill/>
                        </a:ln>
                        <a:solidFill>
                          <a:schemeClr val="tx1"/>
                        </a:solidFill>
                        <a:effectLst/>
                        <a:latin typeface="Arial" charset="0"/>
                      </a:endParaRPr>
                    </a:p>
                  </a:txBody>
                  <a:tcPr marT="45695" marB="45695" horzOverflow="overflow">
                    <a:lnL>
                      <a:noFill/>
                    </a:lnL>
                    <a:lnR>
                      <a:noFill/>
                    </a:lnR>
                    <a:lnT cap="fla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cs typeface="Times New Roman" pitchFamily="18" charset="0"/>
                        </a:rPr>
                        <a:t>0.96</a:t>
                      </a:r>
                      <a:endParaRPr kumimoji="0" lang="en-US" sz="1600" b="0" i="0" u="none" strike="noStrike" cap="none" normalizeH="0" baseline="0">
                        <a:ln>
                          <a:noFill/>
                        </a:ln>
                        <a:solidFill>
                          <a:schemeClr val="tx1"/>
                        </a:solidFill>
                        <a:effectLst/>
                        <a:latin typeface="Arial" charset="0"/>
                      </a:endParaRPr>
                    </a:p>
                  </a:txBody>
                  <a:tcPr marT="45695" marB="45695" horzOverflow="overflow">
                    <a:lnL>
                      <a:noFill/>
                    </a:lnL>
                    <a:lnR>
                      <a:noFill/>
                    </a:lnR>
                    <a:lnT cap="fla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cs typeface="Times New Roman" pitchFamily="18" charset="0"/>
                        </a:rPr>
                        <a:t>0.73</a:t>
                      </a:r>
                      <a:endParaRPr kumimoji="0" lang="en-US" sz="1600" b="0" i="0" u="none" strike="noStrike" cap="none" normalizeH="0" baseline="0">
                        <a:ln>
                          <a:noFill/>
                        </a:ln>
                        <a:solidFill>
                          <a:schemeClr val="tx1"/>
                        </a:solidFill>
                        <a:effectLst/>
                        <a:latin typeface="Arial" charset="0"/>
                      </a:endParaRPr>
                    </a:p>
                  </a:txBody>
                  <a:tcPr marT="45695" marB="45695"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335227">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cs typeface="Times New Roman" pitchFamily="18" charset="0"/>
                        </a:rPr>
                        <a:t>    </a:t>
                      </a:r>
                      <a:r>
                        <a:rPr kumimoji="0" lang="en-US" sz="1600" b="1" i="0" u="none" strike="noStrike" cap="none" normalizeH="0" baseline="0">
                          <a:ln>
                            <a:noFill/>
                          </a:ln>
                          <a:solidFill>
                            <a:schemeClr val="tx1"/>
                          </a:solidFill>
                          <a:effectLst/>
                          <a:latin typeface="Arial" charset="0"/>
                          <a:cs typeface="Times New Roman" pitchFamily="18" charset="0"/>
                        </a:rPr>
                        <a:t>0.24</a:t>
                      </a:r>
                      <a:endParaRPr kumimoji="0" lang="en-US" sz="1600" b="0" i="0" u="none" strike="noStrike" cap="none" normalizeH="0" baseline="0">
                        <a:ln>
                          <a:noFill/>
                        </a:ln>
                        <a:solidFill>
                          <a:schemeClr val="tx1"/>
                        </a:solidFill>
                        <a:effectLst/>
                        <a:latin typeface="Arial" charset="0"/>
                      </a:endParaRPr>
                    </a:p>
                  </a:txBody>
                  <a:tcPr marT="45695" marB="45695" horzOverflow="overflow">
                    <a:lnL cap="flat">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cs typeface="Times New Roman" pitchFamily="18" charset="0"/>
                        </a:rPr>
                        <a:t>0.029</a:t>
                      </a:r>
                      <a:endParaRPr kumimoji="0" lang="en-US" sz="1600" b="0" i="0" u="none" strike="noStrike" cap="none" normalizeH="0" baseline="0">
                        <a:ln>
                          <a:noFill/>
                        </a:ln>
                        <a:solidFill>
                          <a:schemeClr val="tx1"/>
                        </a:solidFill>
                        <a:effectLst/>
                        <a:latin typeface="Arial" charset="0"/>
                      </a:endParaRPr>
                    </a:p>
                  </a:txBody>
                  <a:tcPr marT="45695" marB="45695"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cs typeface="Times New Roman" pitchFamily="18" charset="0"/>
                        </a:rPr>
                        <a:t>0.03</a:t>
                      </a:r>
                      <a:endParaRPr kumimoji="0" lang="en-US" sz="1600" b="0" i="0" u="none" strike="noStrike" cap="none" normalizeH="0" baseline="0">
                        <a:ln>
                          <a:noFill/>
                        </a:ln>
                        <a:solidFill>
                          <a:schemeClr val="tx1"/>
                        </a:solidFill>
                        <a:effectLst/>
                        <a:latin typeface="Arial" charset="0"/>
                      </a:endParaRPr>
                    </a:p>
                  </a:txBody>
                  <a:tcPr marT="45695" marB="45695"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cs typeface="Times New Roman" pitchFamily="18" charset="0"/>
                        </a:rPr>
                        <a:t>0.07</a:t>
                      </a:r>
                      <a:endParaRPr kumimoji="0" lang="en-US" sz="1600" b="0" i="0" u="none" strike="noStrike" cap="none" normalizeH="0" baseline="0">
                        <a:ln>
                          <a:noFill/>
                        </a:ln>
                        <a:solidFill>
                          <a:schemeClr val="tx1"/>
                        </a:solidFill>
                        <a:effectLst/>
                        <a:latin typeface="Arial" charset="0"/>
                      </a:endParaRPr>
                    </a:p>
                  </a:txBody>
                  <a:tcPr marT="45695" marB="45695"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cs typeface="Times New Roman" pitchFamily="18" charset="0"/>
                        </a:rPr>
                        <a:t>0.07</a:t>
                      </a:r>
                      <a:endParaRPr kumimoji="0" lang="en-US" sz="1600" b="0" i="0" u="none" strike="noStrike" cap="none" normalizeH="0" baseline="0">
                        <a:ln>
                          <a:noFill/>
                        </a:ln>
                        <a:solidFill>
                          <a:schemeClr val="tx1"/>
                        </a:solidFill>
                        <a:effectLst/>
                        <a:latin typeface="Arial" charset="0"/>
                      </a:endParaRPr>
                    </a:p>
                  </a:txBody>
                  <a:tcPr marT="45695" marB="45695"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cs typeface="Times New Roman" pitchFamily="18" charset="0"/>
                        </a:rPr>
                        <a:t>1.53</a:t>
                      </a:r>
                      <a:endParaRPr kumimoji="0" lang="en-US" sz="1600" b="0" i="0" u="none" strike="noStrike" cap="none" normalizeH="0" baseline="0">
                        <a:ln>
                          <a:noFill/>
                        </a:ln>
                        <a:solidFill>
                          <a:schemeClr val="tx1"/>
                        </a:solidFill>
                        <a:effectLst/>
                        <a:latin typeface="Arial" charset="0"/>
                      </a:endParaRPr>
                    </a:p>
                  </a:txBody>
                  <a:tcPr marT="45695" marB="45695"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cs typeface="Times New Roman" pitchFamily="18" charset="0"/>
                        </a:rPr>
                        <a:t>0.62</a:t>
                      </a:r>
                      <a:endParaRPr kumimoji="0" lang="en-US" sz="1600" b="0" i="0" u="none" strike="noStrike" cap="none" normalizeH="0" baseline="0">
                        <a:ln>
                          <a:noFill/>
                        </a:ln>
                        <a:solidFill>
                          <a:schemeClr val="tx1"/>
                        </a:solidFill>
                        <a:effectLst/>
                        <a:latin typeface="Arial" charset="0"/>
                      </a:endParaRPr>
                    </a:p>
                  </a:txBody>
                  <a:tcPr marT="45695" marB="45695"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cs typeface="Times New Roman" pitchFamily="18" charset="0"/>
                        </a:rPr>
                        <a:t>0.51</a:t>
                      </a:r>
                      <a:endParaRPr kumimoji="0" lang="en-US" sz="1600" b="0" i="0" u="none" strike="noStrike" cap="none" normalizeH="0" baseline="0">
                        <a:ln>
                          <a:noFill/>
                        </a:ln>
                        <a:solidFill>
                          <a:schemeClr val="tx1"/>
                        </a:solidFill>
                        <a:effectLst/>
                        <a:latin typeface="Arial" charset="0"/>
                      </a:endParaRPr>
                    </a:p>
                  </a:txBody>
                  <a:tcPr marT="45695" marB="45695"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1"/>
                  </a:ext>
                </a:extLst>
              </a:tr>
              <a:tr h="335227">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cs typeface="Times New Roman" pitchFamily="18" charset="0"/>
                        </a:rPr>
                        <a:t>    </a:t>
                      </a:r>
                      <a:r>
                        <a:rPr kumimoji="0" lang="en-US" sz="1600" b="1" i="0" u="none" strike="noStrike" cap="none" normalizeH="0" baseline="0">
                          <a:ln>
                            <a:noFill/>
                          </a:ln>
                          <a:solidFill>
                            <a:schemeClr val="tx1"/>
                          </a:solidFill>
                          <a:effectLst/>
                          <a:latin typeface="Arial" charset="0"/>
                          <a:cs typeface="Times New Roman" pitchFamily="18" charset="0"/>
                        </a:rPr>
                        <a:t>0.48</a:t>
                      </a:r>
                      <a:endParaRPr kumimoji="0" lang="en-US" sz="1600" b="0" i="0" u="none" strike="noStrike" cap="none" normalizeH="0" baseline="0">
                        <a:ln>
                          <a:noFill/>
                        </a:ln>
                        <a:solidFill>
                          <a:schemeClr val="tx1"/>
                        </a:solidFill>
                        <a:effectLst/>
                        <a:latin typeface="Arial" charset="0"/>
                      </a:endParaRPr>
                    </a:p>
                  </a:txBody>
                  <a:tcPr marT="45695" marB="45695" horzOverflow="overflow">
                    <a:lnL cap="flat">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cs typeface="Times New Roman" pitchFamily="18" charset="0"/>
                        </a:rPr>
                        <a:t>0.042</a:t>
                      </a:r>
                      <a:endParaRPr kumimoji="0" lang="en-US" sz="1600" b="0" i="0" u="none" strike="noStrike" cap="none" normalizeH="0" baseline="0">
                        <a:ln>
                          <a:noFill/>
                        </a:ln>
                        <a:solidFill>
                          <a:schemeClr val="tx1"/>
                        </a:solidFill>
                        <a:effectLst/>
                        <a:latin typeface="Arial" charset="0"/>
                      </a:endParaRPr>
                    </a:p>
                  </a:txBody>
                  <a:tcPr marT="45695" marB="45695"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cs typeface="Times New Roman" pitchFamily="18" charset="0"/>
                        </a:rPr>
                        <a:t>0.11</a:t>
                      </a:r>
                      <a:endParaRPr kumimoji="0" lang="en-US" sz="1600" b="0" i="0" u="none" strike="noStrike" cap="none" normalizeH="0" baseline="0">
                        <a:ln>
                          <a:noFill/>
                        </a:ln>
                        <a:solidFill>
                          <a:schemeClr val="tx1"/>
                        </a:solidFill>
                        <a:effectLst/>
                        <a:latin typeface="Arial" charset="0"/>
                      </a:endParaRPr>
                    </a:p>
                  </a:txBody>
                  <a:tcPr marT="45695" marB="45695"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cs typeface="Times New Roman" pitchFamily="18" charset="0"/>
                        </a:rPr>
                        <a:t>0.15</a:t>
                      </a:r>
                      <a:endParaRPr kumimoji="0" lang="en-US" sz="1600" b="0" i="0" u="none" strike="noStrike" cap="none" normalizeH="0" baseline="0">
                        <a:ln>
                          <a:noFill/>
                        </a:ln>
                        <a:solidFill>
                          <a:schemeClr val="tx1"/>
                        </a:solidFill>
                        <a:effectLst/>
                        <a:latin typeface="Arial" charset="0"/>
                      </a:endParaRPr>
                    </a:p>
                  </a:txBody>
                  <a:tcPr marT="45695" marB="45695"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cs typeface="Times New Roman" pitchFamily="18" charset="0"/>
                        </a:rPr>
                        <a:t>0.16</a:t>
                      </a:r>
                      <a:endParaRPr kumimoji="0" lang="en-US" sz="1600" b="0" i="0" u="none" strike="noStrike" cap="none" normalizeH="0" baseline="0">
                        <a:ln>
                          <a:noFill/>
                        </a:ln>
                        <a:solidFill>
                          <a:schemeClr val="tx1"/>
                        </a:solidFill>
                        <a:effectLst/>
                        <a:latin typeface="Arial" charset="0"/>
                      </a:endParaRPr>
                    </a:p>
                  </a:txBody>
                  <a:tcPr marT="45695" marB="45695"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cs typeface="Times New Roman" pitchFamily="18" charset="0"/>
                        </a:rPr>
                        <a:t>0.43</a:t>
                      </a:r>
                      <a:endParaRPr kumimoji="0" lang="en-US" sz="1600" b="0" i="0" u="none" strike="noStrike" cap="none" normalizeH="0" baseline="0">
                        <a:ln>
                          <a:noFill/>
                        </a:ln>
                        <a:solidFill>
                          <a:schemeClr val="tx1"/>
                        </a:solidFill>
                        <a:effectLst/>
                        <a:latin typeface="Arial" charset="0"/>
                      </a:endParaRPr>
                    </a:p>
                  </a:txBody>
                  <a:tcPr marT="45695" marB="45695"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cs typeface="Times New Roman" pitchFamily="18" charset="0"/>
                        </a:rPr>
                        <a:t>0.02</a:t>
                      </a:r>
                      <a:endParaRPr kumimoji="0" lang="en-US" sz="1600" b="0" i="0" u="none" strike="noStrike" cap="none" normalizeH="0" baseline="0">
                        <a:ln>
                          <a:noFill/>
                        </a:ln>
                        <a:solidFill>
                          <a:schemeClr val="tx1"/>
                        </a:solidFill>
                        <a:effectLst/>
                        <a:latin typeface="Arial" charset="0"/>
                      </a:endParaRPr>
                    </a:p>
                  </a:txBody>
                  <a:tcPr marT="45695" marB="45695"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cs typeface="Times New Roman" pitchFamily="18" charset="0"/>
                        </a:rPr>
                        <a:t>0.18</a:t>
                      </a:r>
                      <a:endParaRPr kumimoji="0" lang="en-US" sz="1600" b="0" i="0" u="none" strike="noStrike" cap="none" normalizeH="0" baseline="0">
                        <a:ln>
                          <a:noFill/>
                        </a:ln>
                        <a:solidFill>
                          <a:schemeClr val="tx1"/>
                        </a:solidFill>
                        <a:effectLst/>
                        <a:latin typeface="Arial" charset="0"/>
                      </a:endParaRPr>
                    </a:p>
                  </a:txBody>
                  <a:tcPr marT="45695" marB="45695"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335227">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cs typeface="Times New Roman" pitchFamily="18" charset="0"/>
                        </a:rPr>
                        <a:t>    0.74</a:t>
                      </a:r>
                      <a:endParaRPr kumimoji="0" lang="en-US" sz="1600" b="0" i="0" u="none" strike="noStrike" cap="none" normalizeH="0" baseline="0">
                        <a:ln>
                          <a:noFill/>
                        </a:ln>
                        <a:solidFill>
                          <a:schemeClr val="tx1"/>
                        </a:solidFill>
                        <a:effectLst/>
                        <a:latin typeface="Arial" charset="0"/>
                      </a:endParaRPr>
                    </a:p>
                  </a:txBody>
                  <a:tcPr marT="45695" marB="45695" horzOverflow="overflow">
                    <a:lnL cap="flat">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cs typeface="Times New Roman" pitchFamily="18" charset="0"/>
                        </a:rPr>
                        <a:t>0.042</a:t>
                      </a:r>
                      <a:endParaRPr kumimoji="0" lang="en-US" sz="1600" b="0" i="0" u="none" strike="noStrike" cap="none" normalizeH="0" baseline="0">
                        <a:ln>
                          <a:noFill/>
                        </a:ln>
                        <a:solidFill>
                          <a:schemeClr val="tx1"/>
                        </a:solidFill>
                        <a:effectLst/>
                        <a:latin typeface="Arial" charset="0"/>
                      </a:endParaRPr>
                    </a:p>
                  </a:txBody>
                  <a:tcPr marT="45695" marB="45695"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cs typeface="Times New Roman" pitchFamily="18" charset="0"/>
                        </a:rPr>
                        <a:t>0.17</a:t>
                      </a:r>
                      <a:endParaRPr kumimoji="0" lang="en-US" sz="1600" b="0" i="0" u="none" strike="noStrike" cap="none" normalizeH="0" baseline="0">
                        <a:ln>
                          <a:noFill/>
                        </a:ln>
                        <a:solidFill>
                          <a:schemeClr val="tx1"/>
                        </a:solidFill>
                        <a:effectLst/>
                        <a:latin typeface="Arial" charset="0"/>
                      </a:endParaRPr>
                    </a:p>
                  </a:txBody>
                  <a:tcPr marT="45695" marB="45695"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cs typeface="Times New Roman" pitchFamily="18" charset="0"/>
                        </a:rPr>
                        <a:t>0.22</a:t>
                      </a:r>
                      <a:endParaRPr kumimoji="0" lang="en-US" sz="1600" b="0" i="0" u="none" strike="noStrike" cap="none" normalizeH="0" baseline="0">
                        <a:ln>
                          <a:noFill/>
                        </a:ln>
                        <a:solidFill>
                          <a:schemeClr val="tx1"/>
                        </a:solidFill>
                        <a:effectLst/>
                        <a:latin typeface="Arial" charset="0"/>
                      </a:endParaRPr>
                    </a:p>
                  </a:txBody>
                  <a:tcPr marT="45695" marB="45695"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cs typeface="Times New Roman" pitchFamily="18" charset="0"/>
                        </a:rPr>
                        <a:t>0.29</a:t>
                      </a:r>
                      <a:endParaRPr kumimoji="0" lang="en-US" sz="1600" b="0" i="0" u="none" strike="noStrike" cap="none" normalizeH="0" baseline="0">
                        <a:ln>
                          <a:noFill/>
                        </a:ln>
                        <a:solidFill>
                          <a:schemeClr val="tx1"/>
                        </a:solidFill>
                        <a:effectLst/>
                        <a:latin typeface="Arial" charset="0"/>
                      </a:endParaRPr>
                    </a:p>
                  </a:txBody>
                  <a:tcPr marT="45695" marB="45695"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cs typeface="Times New Roman" pitchFamily="18" charset="0"/>
                        </a:rPr>
                        <a:t>0.09</a:t>
                      </a:r>
                      <a:endParaRPr kumimoji="0" lang="en-US" sz="1600" b="0" i="0" u="none" strike="noStrike" cap="none" normalizeH="0" baseline="0">
                        <a:ln>
                          <a:noFill/>
                        </a:ln>
                        <a:solidFill>
                          <a:schemeClr val="tx1"/>
                        </a:solidFill>
                        <a:effectLst/>
                        <a:latin typeface="Arial" charset="0"/>
                      </a:endParaRPr>
                    </a:p>
                  </a:txBody>
                  <a:tcPr marT="45695" marB="45695"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cs typeface="Times New Roman" pitchFamily="18" charset="0"/>
                        </a:rPr>
                        <a:t>0.005</a:t>
                      </a:r>
                      <a:endParaRPr kumimoji="0" lang="en-US" sz="1600" b="0" i="0" u="none" strike="noStrike" cap="none" normalizeH="0" baseline="0">
                        <a:ln>
                          <a:noFill/>
                        </a:ln>
                        <a:solidFill>
                          <a:schemeClr val="tx1"/>
                        </a:solidFill>
                        <a:effectLst/>
                        <a:latin typeface="Arial" charset="0"/>
                      </a:endParaRPr>
                    </a:p>
                  </a:txBody>
                  <a:tcPr marT="45695" marB="45695"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cs typeface="Times New Roman" pitchFamily="18" charset="0"/>
                        </a:rPr>
                        <a:t>0.04</a:t>
                      </a:r>
                      <a:endParaRPr kumimoji="0" lang="en-US" sz="1600" b="0" i="0" u="none" strike="noStrike" cap="none" normalizeH="0" baseline="0">
                        <a:ln>
                          <a:noFill/>
                        </a:ln>
                        <a:solidFill>
                          <a:schemeClr val="tx1"/>
                        </a:solidFill>
                        <a:effectLst/>
                        <a:latin typeface="Arial" charset="0"/>
                      </a:endParaRPr>
                    </a:p>
                  </a:txBody>
                  <a:tcPr marT="45695" marB="45695"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3"/>
                  </a:ext>
                </a:extLst>
              </a:tr>
              <a:tr h="335227">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cs typeface="Times New Roman" pitchFamily="18" charset="0"/>
                        </a:rPr>
                        <a:t>    1.5</a:t>
                      </a:r>
                      <a:endParaRPr kumimoji="0" lang="en-US" sz="1600" b="0" i="0" u="none" strike="noStrike" cap="none" normalizeH="0" baseline="0">
                        <a:ln>
                          <a:noFill/>
                        </a:ln>
                        <a:solidFill>
                          <a:schemeClr val="tx1"/>
                        </a:solidFill>
                        <a:effectLst/>
                        <a:latin typeface="Arial" charset="0"/>
                      </a:endParaRPr>
                    </a:p>
                  </a:txBody>
                  <a:tcPr marT="45695" marB="45695" horzOverflow="overflow">
                    <a:lnL cap="flat">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cs typeface="Times New Roman" pitchFamily="18" charset="0"/>
                        </a:rPr>
                        <a:t>0.142</a:t>
                      </a:r>
                      <a:endParaRPr kumimoji="0" lang="en-US" sz="1600" b="0" i="0" u="none" strike="noStrike" cap="none" normalizeH="0" baseline="0">
                        <a:ln>
                          <a:noFill/>
                        </a:ln>
                        <a:solidFill>
                          <a:schemeClr val="tx1"/>
                        </a:solidFill>
                        <a:effectLst/>
                        <a:latin typeface="Arial" charset="0"/>
                      </a:endParaRPr>
                    </a:p>
                  </a:txBody>
                  <a:tcPr marT="45695" marB="45695"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cs typeface="Times New Roman" pitchFamily="18" charset="0"/>
                        </a:rPr>
                        <a:t>0.84</a:t>
                      </a:r>
                      <a:endParaRPr kumimoji="0" lang="en-US" sz="1600" b="0" i="0" u="none" strike="noStrike" cap="none" normalizeH="0" baseline="0">
                        <a:ln>
                          <a:noFill/>
                        </a:ln>
                        <a:solidFill>
                          <a:schemeClr val="tx1"/>
                        </a:solidFill>
                        <a:effectLst/>
                        <a:latin typeface="Arial" charset="0"/>
                      </a:endParaRPr>
                    </a:p>
                  </a:txBody>
                  <a:tcPr marT="45695" marB="45695"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cs typeface="Times New Roman" pitchFamily="18" charset="0"/>
                        </a:rPr>
                        <a:t>1.23</a:t>
                      </a:r>
                      <a:endParaRPr kumimoji="0" lang="en-US" sz="1600" b="0" i="0" u="none" strike="noStrike" cap="none" normalizeH="0" baseline="0">
                        <a:ln>
                          <a:noFill/>
                        </a:ln>
                        <a:solidFill>
                          <a:schemeClr val="tx1"/>
                        </a:solidFill>
                        <a:effectLst/>
                        <a:latin typeface="Arial" charset="0"/>
                      </a:endParaRPr>
                    </a:p>
                  </a:txBody>
                  <a:tcPr marT="45695" marB="45695"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cs typeface="Times New Roman" pitchFamily="18" charset="0"/>
                        </a:rPr>
                        <a:t>1.01</a:t>
                      </a:r>
                      <a:endParaRPr kumimoji="0" lang="en-US" sz="1600" b="0" i="0" u="none" strike="noStrike" cap="none" normalizeH="0" baseline="0">
                        <a:ln>
                          <a:noFill/>
                        </a:ln>
                        <a:solidFill>
                          <a:schemeClr val="tx1"/>
                        </a:solidFill>
                        <a:effectLst/>
                        <a:latin typeface="Arial" charset="0"/>
                      </a:endParaRPr>
                    </a:p>
                  </a:txBody>
                  <a:tcPr marT="45695" marB="45695"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cs typeface="Times New Roman" pitchFamily="18" charset="0"/>
                        </a:rPr>
                        <a:t>0.18</a:t>
                      </a:r>
                      <a:endParaRPr kumimoji="0" lang="en-US" sz="1600" b="0" i="0" u="none" strike="noStrike" cap="none" normalizeH="0" baseline="0">
                        <a:ln>
                          <a:noFill/>
                        </a:ln>
                        <a:solidFill>
                          <a:schemeClr val="tx1"/>
                        </a:solidFill>
                        <a:effectLst/>
                        <a:latin typeface="Arial" charset="0"/>
                      </a:endParaRPr>
                    </a:p>
                  </a:txBody>
                  <a:tcPr marT="45695" marB="45695"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cs typeface="Times New Roman" pitchFamily="18" charset="0"/>
                        </a:rPr>
                        <a:t>0.009</a:t>
                      </a:r>
                      <a:endParaRPr kumimoji="0" lang="en-US" sz="1600" b="0" i="0" u="none" strike="noStrike" cap="none" normalizeH="0" baseline="0">
                        <a:ln>
                          <a:noFill/>
                        </a:ln>
                        <a:solidFill>
                          <a:schemeClr val="tx1"/>
                        </a:solidFill>
                        <a:effectLst/>
                        <a:latin typeface="Arial" charset="0"/>
                      </a:endParaRPr>
                    </a:p>
                  </a:txBody>
                  <a:tcPr marT="45695" marB="45695"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cs typeface="Times New Roman" pitchFamily="18" charset="0"/>
                        </a:rPr>
                        <a:t>0.07</a:t>
                      </a:r>
                      <a:endParaRPr kumimoji="0" lang="en-US" sz="1600" b="0" i="0" u="none" strike="noStrike" cap="none" normalizeH="0" baseline="0">
                        <a:ln>
                          <a:noFill/>
                        </a:ln>
                        <a:solidFill>
                          <a:schemeClr val="tx1"/>
                        </a:solidFill>
                        <a:effectLst/>
                        <a:latin typeface="Arial" charset="0"/>
                      </a:endParaRPr>
                    </a:p>
                  </a:txBody>
                  <a:tcPr marT="45695" marB="45695"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4"/>
                  </a:ext>
                </a:extLst>
              </a:tr>
              <a:tr h="335227">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cs typeface="Times New Roman" pitchFamily="18" charset="0"/>
                        </a:rPr>
                        <a:t>    </a:t>
                      </a:r>
                      <a:r>
                        <a:rPr kumimoji="0" lang="en-US" sz="1600" b="1" i="0" u="none" strike="noStrike" cap="none" normalizeH="0" baseline="0">
                          <a:ln>
                            <a:noFill/>
                          </a:ln>
                          <a:solidFill>
                            <a:schemeClr val="tx1"/>
                          </a:solidFill>
                          <a:effectLst/>
                          <a:latin typeface="Arial" charset="0"/>
                          <a:cs typeface="Times New Roman" pitchFamily="18" charset="0"/>
                        </a:rPr>
                        <a:t>3.6</a:t>
                      </a:r>
                      <a:endParaRPr kumimoji="0" lang="en-US" sz="1600" b="0" i="0" u="none" strike="noStrike" cap="none" normalizeH="0" baseline="0">
                        <a:ln>
                          <a:noFill/>
                        </a:ln>
                        <a:solidFill>
                          <a:schemeClr val="tx1"/>
                        </a:solidFill>
                        <a:effectLst/>
                        <a:latin typeface="Arial" charset="0"/>
                      </a:endParaRPr>
                    </a:p>
                  </a:txBody>
                  <a:tcPr marT="45695" marB="45695" horzOverflow="overflow">
                    <a:lnL cap="flat">
                      <a:noFill/>
                    </a:lnL>
                    <a:lnR>
                      <a:noFill/>
                    </a:lnR>
                    <a:lnT>
                      <a:noFill/>
                    </a:lnT>
                    <a:lnB cap="flat">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cs typeface="Times New Roman" pitchFamily="18" charset="0"/>
                        </a:rPr>
                        <a:t>0.091</a:t>
                      </a:r>
                      <a:endParaRPr kumimoji="0" lang="en-US" sz="1600" b="0" i="0" u="none" strike="noStrike" cap="none" normalizeH="0" baseline="0">
                        <a:ln>
                          <a:noFill/>
                        </a:ln>
                        <a:solidFill>
                          <a:schemeClr val="tx1"/>
                        </a:solidFill>
                        <a:effectLst/>
                        <a:latin typeface="Arial" charset="0"/>
                      </a:endParaRPr>
                    </a:p>
                  </a:txBody>
                  <a:tcPr marT="45695" marB="45695" horzOverflow="overflow">
                    <a:lnL>
                      <a:noFill/>
                    </a:lnL>
                    <a:lnR>
                      <a:noFill/>
                    </a:lnR>
                    <a:lnT>
                      <a:noFill/>
                    </a:lnT>
                    <a:lnB cap="flat">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cs typeface="Times New Roman" pitchFamily="18" charset="0"/>
                        </a:rPr>
                        <a:t>0.48</a:t>
                      </a:r>
                      <a:endParaRPr kumimoji="0" lang="en-US" sz="1600" b="0" i="0" u="none" strike="noStrike" cap="none" normalizeH="0" baseline="0">
                        <a:ln>
                          <a:noFill/>
                        </a:ln>
                        <a:solidFill>
                          <a:schemeClr val="tx1"/>
                        </a:solidFill>
                        <a:effectLst/>
                        <a:latin typeface="Arial" charset="0"/>
                      </a:endParaRPr>
                    </a:p>
                  </a:txBody>
                  <a:tcPr marT="45695" marB="45695" horzOverflow="overflow">
                    <a:lnL>
                      <a:noFill/>
                    </a:lnL>
                    <a:lnR>
                      <a:noFill/>
                    </a:lnR>
                    <a:lnT>
                      <a:noFill/>
                    </a:lnT>
                    <a:lnB cap="flat">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cs typeface="Times New Roman" pitchFamily="18" charset="0"/>
                        </a:rPr>
                        <a:t>0.84</a:t>
                      </a:r>
                      <a:endParaRPr kumimoji="0" lang="en-US" sz="1600" b="0" i="0" u="none" strike="noStrike" cap="none" normalizeH="0" baseline="0">
                        <a:ln>
                          <a:noFill/>
                        </a:ln>
                        <a:solidFill>
                          <a:schemeClr val="tx1"/>
                        </a:solidFill>
                        <a:effectLst/>
                        <a:latin typeface="Arial" charset="0"/>
                      </a:endParaRPr>
                    </a:p>
                  </a:txBody>
                  <a:tcPr marT="45695" marB="45695" horzOverflow="overflow">
                    <a:lnL>
                      <a:noFill/>
                    </a:lnL>
                    <a:lnR>
                      <a:noFill/>
                    </a:lnR>
                    <a:lnT>
                      <a:noFill/>
                    </a:lnT>
                    <a:lnB cap="flat">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cs typeface="Times New Roman" pitchFamily="18" charset="0"/>
                        </a:rPr>
                        <a:t>0.54</a:t>
                      </a:r>
                      <a:endParaRPr kumimoji="0" lang="en-US" sz="1600" b="0" i="0" u="none" strike="noStrike" cap="none" normalizeH="0" baseline="0">
                        <a:ln>
                          <a:noFill/>
                        </a:ln>
                        <a:solidFill>
                          <a:schemeClr val="tx1"/>
                        </a:solidFill>
                        <a:effectLst/>
                        <a:latin typeface="Arial" charset="0"/>
                      </a:endParaRPr>
                    </a:p>
                  </a:txBody>
                  <a:tcPr marT="45695" marB="45695" horzOverflow="overflow">
                    <a:lnL>
                      <a:noFill/>
                    </a:lnL>
                    <a:lnR>
                      <a:noFill/>
                    </a:lnR>
                    <a:lnT>
                      <a:noFill/>
                    </a:lnT>
                    <a:lnB cap="flat">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cs typeface="Times New Roman" pitchFamily="18" charset="0"/>
                        </a:rPr>
                        <a:t>0.09</a:t>
                      </a:r>
                      <a:endParaRPr kumimoji="0" lang="en-US" sz="1600" b="0" i="0" u="none" strike="noStrike" cap="none" normalizeH="0" baseline="0">
                        <a:ln>
                          <a:noFill/>
                        </a:ln>
                        <a:solidFill>
                          <a:schemeClr val="tx1"/>
                        </a:solidFill>
                        <a:effectLst/>
                        <a:latin typeface="Arial" charset="0"/>
                      </a:endParaRPr>
                    </a:p>
                  </a:txBody>
                  <a:tcPr marT="45695" marB="45695" horzOverflow="overflow">
                    <a:lnL>
                      <a:noFill/>
                    </a:lnL>
                    <a:lnR>
                      <a:noFill/>
                    </a:lnR>
                    <a:lnT>
                      <a:noFill/>
                    </a:lnT>
                    <a:lnB cap="flat">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cs typeface="Times New Roman" pitchFamily="18" charset="0"/>
                        </a:rPr>
                        <a:t>0.006</a:t>
                      </a:r>
                      <a:endParaRPr kumimoji="0" lang="en-US" sz="1600" b="0" i="0" u="none" strike="noStrike" cap="none" normalizeH="0" baseline="0">
                        <a:ln>
                          <a:noFill/>
                        </a:ln>
                        <a:solidFill>
                          <a:schemeClr val="tx1"/>
                        </a:solidFill>
                        <a:effectLst/>
                        <a:latin typeface="Arial" charset="0"/>
                      </a:endParaRPr>
                    </a:p>
                  </a:txBody>
                  <a:tcPr marT="45695" marB="45695" horzOverflow="overflow">
                    <a:lnL>
                      <a:noFill/>
                    </a:lnL>
                    <a:lnR>
                      <a:noFill/>
                    </a:lnR>
                    <a:lnT>
                      <a:noFill/>
                    </a:lnT>
                    <a:lnB cap="flat">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cs typeface="Times New Roman" pitchFamily="18" charset="0"/>
                        </a:rPr>
                        <a:t>0.04</a:t>
                      </a:r>
                      <a:endParaRPr kumimoji="0" lang="en-US" sz="1600" b="0" i="0" u="none" strike="noStrike" cap="none" normalizeH="0" baseline="0">
                        <a:ln>
                          <a:noFill/>
                        </a:ln>
                        <a:solidFill>
                          <a:schemeClr val="tx1"/>
                        </a:solidFill>
                        <a:effectLst/>
                        <a:latin typeface="Arial" charset="0"/>
                      </a:endParaRPr>
                    </a:p>
                  </a:txBody>
                  <a:tcPr marT="45695" marB="45695"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5"/>
                  </a:ext>
                </a:extLst>
              </a:tr>
            </a:tbl>
          </a:graphicData>
        </a:graphic>
      </p:graphicFrame>
      <p:sp>
        <p:nvSpPr>
          <p:cNvPr id="198720" name="Text Box 132">
            <a:extLst>
              <a:ext uri="{FF2B5EF4-FFF2-40B4-BE49-F238E27FC236}">
                <a16:creationId xmlns:a16="http://schemas.microsoft.com/office/drawing/2014/main" id="{AE85EF70-6422-6144-8537-29592B2139F3}"/>
              </a:ext>
            </a:extLst>
          </p:cNvPr>
          <p:cNvSpPr txBox="1">
            <a:spLocks noChangeArrowheads="1"/>
          </p:cNvSpPr>
          <p:nvPr/>
        </p:nvSpPr>
        <p:spPr bwMode="auto">
          <a:xfrm>
            <a:off x="2643188" y="2133600"/>
            <a:ext cx="37941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1600" b="1"/>
              <a:t>Concentration (</a:t>
            </a:r>
            <a:r>
              <a:rPr lang="en-US" altLang="en-US" sz="1600" b="1">
                <a:sym typeface="Symbol" pitchFamily="2" charset="2"/>
              </a:rPr>
              <a:t></a:t>
            </a:r>
            <a:r>
              <a:rPr lang="en-US" altLang="en-US" sz="1600" b="1"/>
              <a:t>g/m</a:t>
            </a:r>
            <a:r>
              <a:rPr lang="en-US" altLang="en-US" sz="1600" b="1" baseline="30000">
                <a:sym typeface="Symbol" pitchFamily="2" charset="2"/>
              </a:rPr>
              <a:t>3</a:t>
            </a:r>
            <a:r>
              <a:rPr lang="en-US" altLang="en-US" sz="1600" b="1">
                <a:sym typeface="Symbol" pitchFamily="2" charset="2"/>
              </a:rPr>
              <a:t>)	</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5">
            <a:extLst>
              <a:ext uri="{FF2B5EF4-FFF2-40B4-BE49-F238E27FC236}">
                <a16:creationId xmlns:a16="http://schemas.microsoft.com/office/drawing/2014/main" id="{14981C6F-0C30-D842-9C50-50D2EC506B4C}"/>
              </a:ext>
            </a:extLst>
          </p:cNvPr>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a:latin typeface="Times New Roman" panose="02020603050405020304" pitchFamily="18" charset="0"/>
              </a:rPr>
              <a:t>Copyright © 2013  R.R. Dickerson</a:t>
            </a:r>
          </a:p>
        </p:txBody>
      </p:sp>
      <p:sp>
        <p:nvSpPr>
          <p:cNvPr id="200706" name="Rectangle 6">
            <a:extLst>
              <a:ext uri="{FF2B5EF4-FFF2-40B4-BE49-F238E27FC236}">
                <a16:creationId xmlns:a16="http://schemas.microsoft.com/office/drawing/2014/main" id="{F24EE59C-0B8D-D04F-B7FD-E939954D187C}"/>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F0358638-4CA8-9C4E-8F4E-4A4B6D274C1F}" type="slidenum">
              <a:rPr lang="en-US" altLang="en-US" sz="1400">
                <a:latin typeface="Times New Roman" panose="02020603050405020304" pitchFamily="18" charset="0"/>
              </a:rPr>
              <a:pPr eaLnBrk="1" hangingPunct="1"/>
              <a:t>44</a:t>
            </a:fld>
            <a:endParaRPr lang="en-US" altLang="en-US" sz="1400">
              <a:latin typeface="Times New Roman" panose="02020603050405020304" pitchFamily="18" charset="0"/>
            </a:endParaRPr>
          </a:p>
        </p:txBody>
      </p:sp>
      <p:sp>
        <p:nvSpPr>
          <p:cNvPr id="200707" name="Slide Number Placeholder 3">
            <a:extLst>
              <a:ext uri="{FF2B5EF4-FFF2-40B4-BE49-F238E27FC236}">
                <a16:creationId xmlns:a16="http://schemas.microsoft.com/office/drawing/2014/main" id="{8B13143C-E292-2044-9FCD-A978E770F04F}"/>
              </a:ext>
            </a:extLst>
          </p:cNvPr>
          <p:cNvSpPr txBox="1">
            <a:spLocks noGrp="1"/>
          </p:cNvSpPr>
          <p:nvPr/>
        </p:nvSpPr>
        <p:spPr bwMode="auto">
          <a:xfrm>
            <a:off x="6553200" y="63246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F922D7D4-4910-5248-BA48-5CAC7A9FE19E}" type="slidenum">
              <a:rPr lang="en-US" altLang="en-US" sz="1400">
                <a:latin typeface="Times New Roman" panose="02020603050405020304" pitchFamily="18" charset="0"/>
              </a:rPr>
              <a:pPr algn="r" eaLnBrk="1" hangingPunct="1"/>
              <a:t>44</a:t>
            </a:fld>
            <a:endParaRPr lang="en-US" altLang="en-US" sz="1400">
              <a:latin typeface="Times New Roman" panose="02020603050405020304" pitchFamily="18" charset="0"/>
            </a:endParaRPr>
          </a:p>
        </p:txBody>
      </p:sp>
      <p:graphicFrame>
        <p:nvGraphicFramePr>
          <p:cNvPr id="200708" name="Object 3">
            <a:extLst>
              <a:ext uri="{FF2B5EF4-FFF2-40B4-BE49-F238E27FC236}">
                <a16:creationId xmlns:a16="http://schemas.microsoft.com/office/drawing/2014/main" id="{79AE9703-D286-764B-A800-F4927BC4ED61}"/>
              </a:ext>
            </a:extLst>
          </p:cNvPr>
          <p:cNvGraphicFramePr>
            <a:graphicFrameLocks noChangeAspect="1"/>
          </p:cNvGraphicFramePr>
          <p:nvPr/>
        </p:nvGraphicFramePr>
        <p:xfrm>
          <a:off x="457200" y="3962400"/>
          <a:ext cx="6553200" cy="2355850"/>
        </p:xfrm>
        <a:graphic>
          <a:graphicData uri="http://schemas.openxmlformats.org/presentationml/2006/ole">
            <mc:AlternateContent xmlns:mc="http://schemas.openxmlformats.org/markup-compatibility/2006">
              <mc:Choice xmlns:v="urn:schemas-microsoft-com:vml" Requires="v">
                <p:oleObj spid="_x0000_s200727" name="Chart" r:id="rId4" imgW="5918200" imgH="3695700" progId="Excel.Chart.8">
                  <p:embed/>
                </p:oleObj>
              </mc:Choice>
              <mc:Fallback>
                <p:oleObj name="Chart" r:id="rId4" imgW="5918200" imgH="3695700" progId="Excel.Chart.8">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962400"/>
                        <a:ext cx="6553200" cy="235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200709" name="Object 4">
            <a:extLst>
              <a:ext uri="{FF2B5EF4-FFF2-40B4-BE49-F238E27FC236}">
                <a16:creationId xmlns:a16="http://schemas.microsoft.com/office/drawing/2014/main" id="{36A64473-E33B-BB41-B1DE-CAE53D76691F}"/>
              </a:ext>
            </a:extLst>
          </p:cNvPr>
          <p:cNvGraphicFramePr>
            <a:graphicFrameLocks noChangeAspect="1"/>
          </p:cNvGraphicFramePr>
          <p:nvPr/>
        </p:nvGraphicFramePr>
        <p:xfrm>
          <a:off x="381000" y="914400"/>
          <a:ext cx="6705600" cy="2895600"/>
        </p:xfrm>
        <a:graphic>
          <a:graphicData uri="http://schemas.openxmlformats.org/presentationml/2006/ole">
            <mc:AlternateContent xmlns:mc="http://schemas.openxmlformats.org/markup-compatibility/2006">
              <mc:Choice xmlns:v="urn:schemas-microsoft-com:vml" Requires="v">
                <p:oleObj spid="_x0000_s200728" name="Chart" r:id="rId6" imgW="5905500" imgH="3683000" progId="Excel.Chart.8">
                  <p:embed/>
                </p:oleObj>
              </mc:Choice>
              <mc:Fallback>
                <p:oleObj name="Chart" r:id="rId6" imgW="5905500" imgH="3683000" progId="Excel.Chart.8">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0" y="914400"/>
                        <a:ext cx="6705600"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200710" name="Text Box 5">
            <a:extLst>
              <a:ext uri="{FF2B5EF4-FFF2-40B4-BE49-F238E27FC236}">
                <a16:creationId xmlns:a16="http://schemas.microsoft.com/office/drawing/2014/main" id="{A7CB9626-9396-A047-A419-E3869C3388E8}"/>
              </a:ext>
            </a:extLst>
          </p:cNvPr>
          <p:cNvSpPr txBox="1">
            <a:spLocks noChangeArrowheads="1"/>
          </p:cNvSpPr>
          <p:nvPr/>
        </p:nvSpPr>
        <p:spPr bwMode="auto">
          <a:xfrm>
            <a:off x="7010400" y="1219200"/>
            <a:ext cx="2133600" cy="229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1800"/>
              <a:t>Sea salt is found predominantly in the coarse mode.</a:t>
            </a:r>
          </a:p>
          <a:p>
            <a:pPr eaLnBrk="1" hangingPunct="1">
              <a:spcBef>
                <a:spcPct val="50000"/>
              </a:spcBef>
            </a:pPr>
            <a:endParaRPr lang="en-US" altLang="en-US" sz="1800"/>
          </a:p>
          <a:p>
            <a:pPr eaLnBrk="1" hangingPunct="1">
              <a:spcBef>
                <a:spcPct val="50000"/>
              </a:spcBef>
            </a:pPr>
            <a:r>
              <a:rPr lang="en-US" altLang="en-US" sz="1800"/>
              <a:t>Particles are generally depleted in Cl</a:t>
            </a:r>
            <a:r>
              <a:rPr lang="en-US" altLang="en-US" sz="1800">
                <a:cs typeface="Arial" panose="020B0604020202020204" pitchFamily="34" charset="0"/>
              </a:rPr>
              <a:t>¯.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5">
            <a:extLst>
              <a:ext uri="{FF2B5EF4-FFF2-40B4-BE49-F238E27FC236}">
                <a16:creationId xmlns:a16="http://schemas.microsoft.com/office/drawing/2014/main" id="{AB33D1AD-0D1F-FA43-9468-1EC07C33D63A}"/>
              </a:ext>
            </a:extLst>
          </p:cNvPr>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a:latin typeface="Times New Roman" panose="02020603050405020304" pitchFamily="18" charset="0"/>
              </a:rPr>
              <a:t>Copyright © 2013  R.R. Dickerson</a:t>
            </a:r>
          </a:p>
        </p:txBody>
      </p:sp>
      <p:sp>
        <p:nvSpPr>
          <p:cNvPr id="202754" name="Rectangle 6">
            <a:extLst>
              <a:ext uri="{FF2B5EF4-FFF2-40B4-BE49-F238E27FC236}">
                <a16:creationId xmlns:a16="http://schemas.microsoft.com/office/drawing/2014/main" id="{0F46AD06-542B-8948-AC5D-12702910F25F}"/>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D1946B85-18B9-C840-958E-B937DE8DEAD6}" type="slidenum">
              <a:rPr lang="en-US" altLang="en-US" sz="1400">
                <a:latin typeface="Times New Roman" panose="02020603050405020304" pitchFamily="18" charset="0"/>
              </a:rPr>
              <a:pPr eaLnBrk="1" hangingPunct="1"/>
              <a:t>45</a:t>
            </a:fld>
            <a:endParaRPr lang="en-US" altLang="en-US" sz="1400">
              <a:latin typeface="Times New Roman" panose="02020603050405020304" pitchFamily="18" charset="0"/>
            </a:endParaRPr>
          </a:p>
        </p:txBody>
      </p:sp>
      <p:sp>
        <p:nvSpPr>
          <p:cNvPr id="202755" name="Slide Number Placeholder 3">
            <a:extLst>
              <a:ext uri="{FF2B5EF4-FFF2-40B4-BE49-F238E27FC236}">
                <a16:creationId xmlns:a16="http://schemas.microsoft.com/office/drawing/2014/main" id="{C9BFD6C0-E2C4-9A45-A696-563B9C9C4157}"/>
              </a:ext>
            </a:extLst>
          </p:cNvPr>
          <p:cNvSpPr txBox="1">
            <a:spLocks noGrp="1"/>
          </p:cNvSpPr>
          <p:nvPr/>
        </p:nvSpPr>
        <p:spPr bwMode="auto">
          <a:xfrm>
            <a:off x="6553200" y="63246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0644D2B1-CB9F-D447-9113-EF661DEC4959}" type="slidenum">
              <a:rPr lang="en-US" altLang="en-US" sz="1400">
                <a:latin typeface="Times New Roman" panose="02020603050405020304" pitchFamily="18" charset="0"/>
              </a:rPr>
              <a:pPr algn="r" eaLnBrk="1" hangingPunct="1"/>
              <a:t>45</a:t>
            </a:fld>
            <a:endParaRPr lang="en-US" altLang="en-US" sz="1400">
              <a:latin typeface="Times New Roman" panose="02020603050405020304" pitchFamily="18" charset="0"/>
            </a:endParaRPr>
          </a:p>
        </p:txBody>
      </p:sp>
      <p:graphicFrame>
        <p:nvGraphicFramePr>
          <p:cNvPr id="202756" name="Object 2">
            <a:extLst>
              <a:ext uri="{FF2B5EF4-FFF2-40B4-BE49-F238E27FC236}">
                <a16:creationId xmlns:a16="http://schemas.microsoft.com/office/drawing/2014/main" id="{CB2739EC-04BA-A54C-A928-28D03B2C7A32}"/>
              </a:ext>
            </a:extLst>
          </p:cNvPr>
          <p:cNvGraphicFramePr>
            <a:graphicFrameLocks noChangeAspect="1"/>
          </p:cNvGraphicFramePr>
          <p:nvPr/>
        </p:nvGraphicFramePr>
        <p:xfrm>
          <a:off x="457200" y="1143000"/>
          <a:ext cx="6553200" cy="2752725"/>
        </p:xfrm>
        <a:graphic>
          <a:graphicData uri="http://schemas.openxmlformats.org/presentationml/2006/ole">
            <mc:AlternateContent xmlns:mc="http://schemas.openxmlformats.org/markup-compatibility/2006">
              <mc:Choice xmlns:v="urn:schemas-microsoft-com:vml" Requires="v">
                <p:oleObj spid="_x0000_s202775" name="Chart" r:id="rId4" imgW="5892800" imgH="3683000" progId="Excel.Chart.8">
                  <p:embed/>
                </p:oleObj>
              </mc:Choice>
              <mc:Fallback>
                <p:oleObj name="Chart" r:id="rId4" imgW="5892800" imgH="3683000" progId="Excel.Char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143000"/>
                        <a:ext cx="6553200" cy="275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202757" name="Object 4">
            <a:extLst>
              <a:ext uri="{FF2B5EF4-FFF2-40B4-BE49-F238E27FC236}">
                <a16:creationId xmlns:a16="http://schemas.microsoft.com/office/drawing/2014/main" id="{FE363BA9-860F-F44B-BCDD-4EDE83867143}"/>
              </a:ext>
            </a:extLst>
          </p:cNvPr>
          <p:cNvGraphicFramePr>
            <a:graphicFrameLocks noChangeAspect="1"/>
          </p:cNvGraphicFramePr>
          <p:nvPr/>
        </p:nvGraphicFramePr>
        <p:xfrm>
          <a:off x="457200" y="3962400"/>
          <a:ext cx="6553200" cy="2895600"/>
        </p:xfrm>
        <a:graphic>
          <a:graphicData uri="http://schemas.openxmlformats.org/presentationml/2006/ole">
            <mc:AlternateContent xmlns:mc="http://schemas.openxmlformats.org/markup-compatibility/2006">
              <mc:Choice xmlns:v="urn:schemas-microsoft-com:vml" Requires="v">
                <p:oleObj spid="_x0000_s202776" name="Chart" r:id="rId6" imgW="5930900" imgH="3708400" progId="Excel.Chart.8">
                  <p:embed/>
                </p:oleObj>
              </mc:Choice>
              <mc:Fallback>
                <p:oleObj name="Chart" r:id="rId6" imgW="5930900" imgH="3708400" progId="Excel.Chart.8">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3962400"/>
                        <a:ext cx="6553200"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202758" name="Text Box 5">
            <a:extLst>
              <a:ext uri="{FF2B5EF4-FFF2-40B4-BE49-F238E27FC236}">
                <a16:creationId xmlns:a16="http://schemas.microsoft.com/office/drawing/2014/main" id="{5DAE541A-3750-9547-8637-44DE3701498B}"/>
              </a:ext>
            </a:extLst>
          </p:cNvPr>
          <p:cNvSpPr txBox="1">
            <a:spLocks noChangeArrowheads="1"/>
          </p:cNvSpPr>
          <p:nvPr/>
        </p:nvSpPr>
        <p:spPr bwMode="auto">
          <a:xfrm>
            <a:off x="7162800" y="1524000"/>
            <a:ext cx="1752600" cy="448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1800"/>
              <a:t>Calcium comes from wind blown mineral dust and is seen in the coarse mode.</a:t>
            </a:r>
          </a:p>
          <a:p>
            <a:pPr eaLnBrk="1" hangingPunct="1">
              <a:spcBef>
                <a:spcPct val="50000"/>
              </a:spcBef>
            </a:pPr>
            <a:r>
              <a:rPr lang="en-US" altLang="en-US" sz="1800"/>
              <a:t>Nitrate originating from nitric acid (HNO</a:t>
            </a:r>
            <a:r>
              <a:rPr lang="en-US" altLang="en-US" sz="1800" baseline="-25000"/>
              <a:t>3</a:t>
            </a:r>
            <a:r>
              <a:rPr lang="en-US" altLang="en-US" sz="1800"/>
              <a:t>) sticks to alkaline mineral dist or sea salt particles.</a:t>
            </a:r>
          </a:p>
          <a:p>
            <a:pPr eaLnBrk="1" hangingPunct="1">
              <a:spcBef>
                <a:spcPct val="50000"/>
              </a:spcBef>
            </a:pPr>
            <a:endParaRPr lang="en-US" altLang="en-US" sz="180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5">
            <a:extLst>
              <a:ext uri="{FF2B5EF4-FFF2-40B4-BE49-F238E27FC236}">
                <a16:creationId xmlns:a16="http://schemas.microsoft.com/office/drawing/2014/main" id="{279B1CA7-FDD9-8045-AB20-46005C087CBD}"/>
              </a:ext>
            </a:extLst>
          </p:cNvPr>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a:latin typeface="Times New Roman" panose="02020603050405020304" pitchFamily="18" charset="0"/>
              </a:rPr>
              <a:t>Copyright © 2013  R.R. Dickerson</a:t>
            </a:r>
          </a:p>
        </p:txBody>
      </p:sp>
      <p:sp>
        <p:nvSpPr>
          <p:cNvPr id="204802" name="Rectangle 6">
            <a:extLst>
              <a:ext uri="{FF2B5EF4-FFF2-40B4-BE49-F238E27FC236}">
                <a16:creationId xmlns:a16="http://schemas.microsoft.com/office/drawing/2014/main" id="{8C688989-E29A-4F44-BE2C-3757A5A0A76C}"/>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7E731843-5439-8A4A-9422-B95BDE6EE323}" type="slidenum">
              <a:rPr lang="en-US" altLang="en-US" sz="1400">
                <a:latin typeface="Times New Roman" panose="02020603050405020304" pitchFamily="18" charset="0"/>
              </a:rPr>
              <a:pPr eaLnBrk="1" hangingPunct="1"/>
              <a:t>46</a:t>
            </a:fld>
            <a:endParaRPr lang="en-US" altLang="en-US" sz="1400">
              <a:latin typeface="Times New Roman" panose="02020603050405020304" pitchFamily="18" charset="0"/>
            </a:endParaRPr>
          </a:p>
        </p:txBody>
      </p:sp>
      <p:sp>
        <p:nvSpPr>
          <p:cNvPr id="204803" name="Slide Number Placeholder 3">
            <a:extLst>
              <a:ext uri="{FF2B5EF4-FFF2-40B4-BE49-F238E27FC236}">
                <a16:creationId xmlns:a16="http://schemas.microsoft.com/office/drawing/2014/main" id="{683A1E15-7854-FD42-9429-AEEC4A810733}"/>
              </a:ext>
            </a:extLst>
          </p:cNvPr>
          <p:cNvSpPr txBox="1">
            <a:spLocks noGrp="1"/>
          </p:cNvSpPr>
          <p:nvPr/>
        </p:nvSpPr>
        <p:spPr bwMode="auto">
          <a:xfrm>
            <a:off x="6553200" y="63246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24E8C87D-1CF3-E74B-BA54-F329B29C0109}" type="slidenum">
              <a:rPr lang="en-US" altLang="en-US" sz="1400">
                <a:latin typeface="Times New Roman" panose="02020603050405020304" pitchFamily="18" charset="0"/>
              </a:rPr>
              <a:pPr algn="r" eaLnBrk="1" hangingPunct="1"/>
              <a:t>46</a:t>
            </a:fld>
            <a:endParaRPr lang="en-US" altLang="en-US" sz="1400">
              <a:latin typeface="Times New Roman" panose="02020603050405020304" pitchFamily="18" charset="0"/>
            </a:endParaRPr>
          </a:p>
        </p:txBody>
      </p:sp>
      <p:graphicFrame>
        <p:nvGraphicFramePr>
          <p:cNvPr id="204804" name="Object 4">
            <a:extLst>
              <a:ext uri="{FF2B5EF4-FFF2-40B4-BE49-F238E27FC236}">
                <a16:creationId xmlns:a16="http://schemas.microsoft.com/office/drawing/2014/main" id="{44D3CB5E-3ACC-BC4D-990B-6BCE99B37713}"/>
              </a:ext>
            </a:extLst>
          </p:cNvPr>
          <p:cNvGraphicFramePr>
            <a:graphicFrameLocks noChangeAspect="1"/>
          </p:cNvGraphicFramePr>
          <p:nvPr/>
        </p:nvGraphicFramePr>
        <p:xfrm>
          <a:off x="457200" y="990600"/>
          <a:ext cx="5924550" cy="3276600"/>
        </p:xfrm>
        <a:graphic>
          <a:graphicData uri="http://schemas.openxmlformats.org/presentationml/2006/ole">
            <mc:AlternateContent xmlns:mc="http://schemas.openxmlformats.org/markup-compatibility/2006">
              <mc:Choice xmlns:v="urn:schemas-microsoft-com:vml" Requires="v">
                <p:oleObj spid="_x0000_s204823" name="Chart" r:id="rId4" imgW="5930900" imgH="3721100" progId="Excel.Chart.8">
                  <p:embed/>
                </p:oleObj>
              </mc:Choice>
              <mc:Fallback>
                <p:oleObj name="Chart" r:id="rId4" imgW="5930900" imgH="3721100" progId="Excel.Chart.8">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990600"/>
                        <a:ext cx="5924550"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204805" name="Object 5">
            <a:extLst>
              <a:ext uri="{FF2B5EF4-FFF2-40B4-BE49-F238E27FC236}">
                <a16:creationId xmlns:a16="http://schemas.microsoft.com/office/drawing/2014/main" id="{913AC6B4-65C5-BB43-9F12-AE54F9C579CB}"/>
              </a:ext>
            </a:extLst>
          </p:cNvPr>
          <p:cNvGraphicFramePr>
            <a:graphicFrameLocks noChangeAspect="1"/>
          </p:cNvGraphicFramePr>
          <p:nvPr/>
        </p:nvGraphicFramePr>
        <p:xfrm>
          <a:off x="457200" y="3810000"/>
          <a:ext cx="5934075" cy="3048000"/>
        </p:xfrm>
        <a:graphic>
          <a:graphicData uri="http://schemas.openxmlformats.org/presentationml/2006/ole">
            <mc:AlternateContent xmlns:mc="http://schemas.openxmlformats.org/markup-compatibility/2006">
              <mc:Choice xmlns:v="urn:schemas-microsoft-com:vml" Requires="v">
                <p:oleObj spid="_x0000_s204824" name="Chart" r:id="rId6" imgW="5943600" imgH="3721100" progId="Excel.Chart.8">
                  <p:embed/>
                </p:oleObj>
              </mc:Choice>
              <mc:Fallback>
                <p:oleObj name="Chart" r:id="rId6" imgW="5943600" imgH="3721100" progId="Excel.Chart.8">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3810000"/>
                        <a:ext cx="5934075"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204806" name="Text Box 6">
            <a:extLst>
              <a:ext uri="{FF2B5EF4-FFF2-40B4-BE49-F238E27FC236}">
                <a16:creationId xmlns:a16="http://schemas.microsoft.com/office/drawing/2014/main" id="{B71F787B-26E1-5A4B-ABF4-D1A3E255AF38}"/>
              </a:ext>
            </a:extLst>
          </p:cNvPr>
          <p:cNvSpPr txBox="1">
            <a:spLocks noChangeArrowheads="1"/>
          </p:cNvSpPr>
          <p:nvPr/>
        </p:nvSpPr>
        <p:spPr bwMode="auto">
          <a:xfrm>
            <a:off x="6400800" y="1371600"/>
            <a:ext cx="2514600"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2000"/>
              <a:t>Secondary particles composed of (NH</a:t>
            </a:r>
            <a:r>
              <a:rPr lang="en-US" altLang="en-US" sz="2000" baseline="-25000"/>
              <a:t>4</a:t>
            </a:r>
            <a:r>
              <a:rPr lang="en-US" altLang="en-US" sz="2000"/>
              <a:t>)</a:t>
            </a:r>
            <a:r>
              <a:rPr lang="en-US" altLang="en-US" sz="2000" baseline="-25000"/>
              <a:t>2</a:t>
            </a:r>
            <a:r>
              <a:rPr lang="en-US" altLang="en-US" sz="2000"/>
              <a:t>SO</a:t>
            </a:r>
            <a:r>
              <a:rPr lang="en-US" altLang="en-US" sz="2000" baseline="-25000"/>
              <a:t>4</a:t>
            </a:r>
            <a:r>
              <a:rPr lang="en-US" altLang="en-US" sz="2000"/>
              <a:t> are among fine particles in the accumulation mode.</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5">
            <a:extLst>
              <a:ext uri="{FF2B5EF4-FFF2-40B4-BE49-F238E27FC236}">
                <a16:creationId xmlns:a16="http://schemas.microsoft.com/office/drawing/2014/main" id="{0D17DC84-7B67-C342-B492-494A0875CFFC}"/>
              </a:ext>
            </a:extLst>
          </p:cNvPr>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a:latin typeface="Times New Roman" panose="02020603050405020304" pitchFamily="18" charset="0"/>
              </a:rPr>
              <a:t>Copyright © 2013  R.R. Dickerson</a:t>
            </a:r>
          </a:p>
        </p:txBody>
      </p:sp>
      <p:sp>
        <p:nvSpPr>
          <p:cNvPr id="206850" name="Rectangle 6">
            <a:extLst>
              <a:ext uri="{FF2B5EF4-FFF2-40B4-BE49-F238E27FC236}">
                <a16:creationId xmlns:a16="http://schemas.microsoft.com/office/drawing/2014/main" id="{D4B08F22-90C6-6443-93CA-8F2F36A47D4C}"/>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52728E07-A549-DE4B-83A8-BBF1FE1A8D9C}" type="slidenum">
              <a:rPr lang="en-US" altLang="en-US" sz="1400">
                <a:latin typeface="Times New Roman" panose="02020603050405020304" pitchFamily="18" charset="0"/>
              </a:rPr>
              <a:pPr eaLnBrk="1" hangingPunct="1"/>
              <a:t>47</a:t>
            </a:fld>
            <a:endParaRPr lang="en-US" altLang="en-US" sz="1400">
              <a:latin typeface="Times New Roman" panose="02020603050405020304" pitchFamily="18" charset="0"/>
            </a:endParaRPr>
          </a:p>
        </p:txBody>
      </p:sp>
      <p:sp>
        <p:nvSpPr>
          <p:cNvPr id="206851" name="Slide Number Placeholder 3">
            <a:extLst>
              <a:ext uri="{FF2B5EF4-FFF2-40B4-BE49-F238E27FC236}">
                <a16:creationId xmlns:a16="http://schemas.microsoft.com/office/drawing/2014/main" id="{EF328D1E-7581-D04D-9BC5-581D4BD87A3D}"/>
              </a:ext>
            </a:extLst>
          </p:cNvPr>
          <p:cNvSpPr txBox="1">
            <a:spLocks noGrp="1"/>
          </p:cNvSpPr>
          <p:nvPr/>
        </p:nvSpPr>
        <p:spPr bwMode="auto">
          <a:xfrm>
            <a:off x="6553200" y="63246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72C6FD5A-BD8E-7A49-8150-7DFD82BE7069}" type="slidenum">
              <a:rPr lang="en-US" altLang="en-US" sz="1400">
                <a:latin typeface="Times New Roman" panose="02020603050405020304" pitchFamily="18" charset="0"/>
              </a:rPr>
              <a:pPr algn="r" eaLnBrk="1" hangingPunct="1"/>
              <a:t>47</a:t>
            </a:fld>
            <a:endParaRPr lang="en-US" altLang="en-US" sz="1400">
              <a:latin typeface="Times New Roman" panose="02020603050405020304" pitchFamily="18" charset="0"/>
            </a:endParaRPr>
          </a:p>
        </p:txBody>
      </p:sp>
      <p:graphicFrame>
        <p:nvGraphicFramePr>
          <p:cNvPr id="206852" name="Object 2">
            <a:extLst>
              <a:ext uri="{FF2B5EF4-FFF2-40B4-BE49-F238E27FC236}">
                <a16:creationId xmlns:a16="http://schemas.microsoft.com/office/drawing/2014/main" id="{FF6427A1-E839-7A49-90EB-8D5796E48E73}"/>
              </a:ext>
            </a:extLst>
          </p:cNvPr>
          <p:cNvGraphicFramePr>
            <a:graphicFrameLocks noChangeAspect="1"/>
          </p:cNvGraphicFramePr>
          <p:nvPr/>
        </p:nvGraphicFramePr>
        <p:xfrm>
          <a:off x="381000" y="1371600"/>
          <a:ext cx="5934075" cy="3714750"/>
        </p:xfrm>
        <a:graphic>
          <a:graphicData uri="http://schemas.openxmlformats.org/presentationml/2006/ole">
            <mc:AlternateContent xmlns:mc="http://schemas.openxmlformats.org/markup-compatibility/2006">
              <mc:Choice xmlns:v="urn:schemas-microsoft-com:vml" Requires="v">
                <p:oleObj spid="_x0000_s206862" name="Chart" r:id="rId4" imgW="5943600" imgH="3721100" progId="Excel.Chart.8">
                  <p:embed/>
                </p:oleObj>
              </mc:Choice>
              <mc:Fallback>
                <p:oleObj name="Chart" r:id="rId4" imgW="5943600" imgH="3721100" progId="Excel.Char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1371600"/>
                        <a:ext cx="5934075" cy="371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206853" name="Text Box 3">
            <a:extLst>
              <a:ext uri="{FF2B5EF4-FFF2-40B4-BE49-F238E27FC236}">
                <a16:creationId xmlns:a16="http://schemas.microsoft.com/office/drawing/2014/main" id="{F91EB8B9-3FFF-8743-A37E-4B24DE3E6D5B}"/>
              </a:ext>
            </a:extLst>
          </p:cNvPr>
          <p:cNvSpPr txBox="1">
            <a:spLocks noChangeArrowheads="1"/>
          </p:cNvSpPr>
          <p:nvPr/>
        </p:nvSpPr>
        <p:spPr bwMode="auto">
          <a:xfrm>
            <a:off x="6629400" y="1524000"/>
            <a:ext cx="2514600"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1800"/>
              <a:t>Potassium might originate from mineral dust, but downwind of India it comes from biofuel combustion.  </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5">
            <a:extLst>
              <a:ext uri="{FF2B5EF4-FFF2-40B4-BE49-F238E27FC236}">
                <a16:creationId xmlns:a16="http://schemas.microsoft.com/office/drawing/2014/main" id="{F4F304B3-662D-784B-827A-B475FA10B941}"/>
              </a:ext>
            </a:extLst>
          </p:cNvPr>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a:latin typeface="Times New Roman" panose="02020603050405020304" pitchFamily="18" charset="0"/>
              </a:rPr>
              <a:t>Copyright © 2013  R.R. Dickerson</a:t>
            </a:r>
          </a:p>
        </p:txBody>
      </p:sp>
      <p:sp>
        <p:nvSpPr>
          <p:cNvPr id="208898" name="Rectangle 6">
            <a:extLst>
              <a:ext uri="{FF2B5EF4-FFF2-40B4-BE49-F238E27FC236}">
                <a16:creationId xmlns:a16="http://schemas.microsoft.com/office/drawing/2014/main" id="{CBC853FC-EF3C-E64C-8D48-E0BD61385E04}"/>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1F9BACF6-A2A1-5848-B401-075579A2632A}" type="slidenum">
              <a:rPr lang="en-US" altLang="en-US" sz="1400">
                <a:latin typeface="Times New Roman" panose="02020603050405020304" pitchFamily="18" charset="0"/>
              </a:rPr>
              <a:pPr eaLnBrk="1" hangingPunct="1"/>
              <a:t>48</a:t>
            </a:fld>
            <a:endParaRPr lang="en-US" altLang="en-US" sz="1400">
              <a:latin typeface="Times New Roman" panose="02020603050405020304" pitchFamily="18" charset="0"/>
            </a:endParaRPr>
          </a:p>
        </p:txBody>
      </p:sp>
      <p:sp>
        <p:nvSpPr>
          <p:cNvPr id="208899" name="Slide Number Placeholder 3">
            <a:extLst>
              <a:ext uri="{FF2B5EF4-FFF2-40B4-BE49-F238E27FC236}">
                <a16:creationId xmlns:a16="http://schemas.microsoft.com/office/drawing/2014/main" id="{DA967007-A12C-DF46-9BB3-EB845996BB8D}"/>
              </a:ext>
            </a:extLst>
          </p:cNvPr>
          <p:cNvSpPr txBox="1">
            <a:spLocks noGrp="1"/>
          </p:cNvSpPr>
          <p:nvPr/>
        </p:nvSpPr>
        <p:spPr bwMode="auto">
          <a:xfrm>
            <a:off x="6553200" y="63246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4714D93C-F17C-EA45-ABF6-BBE7AD35F9E8}" type="slidenum">
              <a:rPr lang="en-US" altLang="en-US" sz="1400">
                <a:latin typeface="Times New Roman" panose="02020603050405020304" pitchFamily="18" charset="0"/>
              </a:rPr>
              <a:pPr algn="r" eaLnBrk="1" hangingPunct="1"/>
              <a:t>48</a:t>
            </a:fld>
            <a:endParaRPr lang="en-US" altLang="en-US" sz="1400">
              <a:latin typeface="Times New Roman" panose="02020603050405020304" pitchFamily="18" charset="0"/>
            </a:endParaRPr>
          </a:p>
        </p:txBody>
      </p:sp>
      <p:graphicFrame>
        <p:nvGraphicFramePr>
          <p:cNvPr id="69702" name="Group 70">
            <a:extLst>
              <a:ext uri="{FF2B5EF4-FFF2-40B4-BE49-F238E27FC236}">
                <a16:creationId xmlns:a16="http://schemas.microsoft.com/office/drawing/2014/main" id="{C99FD4E9-4B62-EC41-9009-1EAB7362114B}"/>
              </a:ext>
            </a:extLst>
          </p:cNvPr>
          <p:cNvGraphicFramePr>
            <a:graphicFrameLocks noGrp="1"/>
          </p:cNvGraphicFramePr>
          <p:nvPr/>
        </p:nvGraphicFramePr>
        <p:xfrm>
          <a:off x="304800" y="1295400"/>
          <a:ext cx="8305800" cy="4724402"/>
        </p:xfrm>
        <a:graphic>
          <a:graphicData uri="http://schemas.openxmlformats.org/drawingml/2006/table">
            <a:tbl>
              <a:tblPr/>
              <a:tblGrid>
                <a:gridCol w="1409700">
                  <a:extLst>
                    <a:ext uri="{9D8B030D-6E8A-4147-A177-3AD203B41FA5}">
                      <a16:colId xmlns:a16="http://schemas.microsoft.com/office/drawing/2014/main" val="20000"/>
                    </a:ext>
                  </a:extLst>
                </a:gridCol>
                <a:gridCol w="1039813">
                  <a:extLst>
                    <a:ext uri="{9D8B030D-6E8A-4147-A177-3AD203B41FA5}">
                      <a16:colId xmlns:a16="http://schemas.microsoft.com/office/drawing/2014/main" val="20001"/>
                    </a:ext>
                  </a:extLst>
                </a:gridCol>
                <a:gridCol w="855662">
                  <a:extLst>
                    <a:ext uri="{9D8B030D-6E8A-4147-A177-3AD203B41FA5}">
                      <a16:colId xmlns:a16="http://schemas.microsoft.com/office/drawing/2014/main" val="20002"/>
                    </a:ext>
                  </a:extLst>
                </a:gridCol>
                <a:gridCol w="855663">
                  <a:extLst>
                    <a:ext uri="{9D8B030D-6E8A-4147-A177-3AD203B41FA5}">
                      <a16:colId xmlns:a16="http://schemas.microsoft.com/office/drawing/2014/main" val="20003"/>
                    </a:ext>
                  </a:extLst>
                </a:gridCol>
                <a:gridCol w="715962">
                  <a:extLst>
                    <a:ext uri="{9D8B030D-6E8A-4147-A177-3AD203B41FA5}">
                      <a16:colId xmlns:a16="http://schemas.microsoft.com/office/drawing/2014/main" val="20004"/>
                    </a:ext>
                  </a:extLst>
                </a:gridCol>
                <a:gridCol w="1519238">
                  <a:extLst>
                    <a:ext uri="{9D8B030D-6E8A-4147-A177-3AD203B41FA5}">
                      <a16:colId xmlns:a16="http://schemas.microsoft.com/office/drawing/2014/main" val="20005"/>
                    </a:ext>
                  </a:extLst>
                </a:gridCol>
                <a:gridCol w="1176337">
                  <a:extLst>
                    <a:ext uri="{9D8B030D-6E8A-4147-A177-3AD203B41FA5}">
                      <a16:colId xmlns:a16="http://schemas.microsoft.com/office/drawing/2014/main" val="20006"/>
                    </a:ext>
                  </a:extLst>
                </a:gridCol>
                <a:gridCol w="733425">
                  <a:extLst>
                    <a:ext uri="{9D8B030D-6E8A-4147-A177-3AD203B41FA5}">
                      <a16:colId xmlns:a16="http://schemas.microsoft.com/office/drawing/2014/main" val="20007"/>
                    </a:ext>
                  </a:extLst>
                </a:gridCol>
              </a:tblGrid>
              <a:tr h="52070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Arial" charset="0"/>
                          <a:ea typeface="ＭＳ Ｐゴシック" charset="0"/>
                        </a:rPr>
                        <a:t>Sulfate</a:t>
                      </a:r>
                    </a:p>
                  </a:txBody>
                  <a:tcPr marL="8420" marR="8420" marT="8420"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endParaRPr>
                    </a:p>
                  </a:txBody>
                  <a:tcPr marL="8420" marR="8420" marT="8420"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endParaRPr>
                    </a:p>
                  </a:txBody>
                  <a:tcPr marL="8420" marR="8420" marT="8420"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endParaRPr>
                    </a:p>
                  </a:txBody>
                  <a:tcPr marL="8420" marR="8420" marT="8420"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endParaRPr>
                    </a:p>
                  </a:txBody>
                  <a:tcPr marL="8420" marR="8420" marT="8420"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endParaRPr>
                    </a:p>
                  </a:txBody>
                  <a:tcPr marL="8420" marR="8420" marT="8420"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endParaRPr>
                    </a:p>
                  </a:txBody>
                  <a:tcPr marL="8420" marR="8420" marT="8420"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endParaRPr>
                    </a:p>
                  </a:txBody>
                  <a:tcPr marL="8420" marR="8420" marT="842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1012824">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rPr>
                        <a:t>Wavelength (nm)</a:t>
                      </a:r>
                    </a:p>
                  </a:txBody>
                  <a:tcPr marL="8420" marR="8420" marT="8420" marB="0"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rPr>
                        <a:t>350</a:t>
                      </a:r>
                    </a:p>
                  </a:txBody>
                  <a:tcPr marL="8420" marR="8420" marT="8420" marB="0"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rPr>
                        <a:t>550</a:t>
                      </a:r>
                    </a:p>
                  </a:txBody>
                  <a:tcPr marL="8420" marR="8420" marT="8420" marB="0"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rPr>
                        <a:t>1000</a:t>
                      </a:r>
                    </a:p>
                  </a:txBody>
                  <a:tcPr marL="8420" marR="8420" marT="8420"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endParaRPr>
                    </a:p>
                  </a:txBody>
                  <a:tcPr marL="8420" marR="8420" marT="8420"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Arial" charset="0"/>
                          <a:ea typeface="ＭＳ Ｐゴシック" charset="0"/>
                        </a:rPr>
                        <a:t>Angstrom 350/550</a:t>
                      </a:r>
                    </a:p>
                  </a:txBody>
                  <a:tcPr marL="8420" marR="8420" marT="8420" marB="0" anchor="b" horzOverflow="overflow">
                    <a:lnL>
                      <a:noFill/>
                    </a:lnL>
                    <a:lnR>
                      <a:noFill/>
                    </a:lnR>
                    <a:lnT>
                      <a:noFill/>
                    </a:lnT>
                    <a:lnB>
                      <a:noFill/>
                    </a:lnB>
                    <a:lnTlToBr>
                      <a:noFill/>
                    </a:lnTlToBr>
                    <a:lnBlToTr>
                      <a:noFill/>
                    </a:lnBlToTr>
                    <a:noFill/>
                  </a:tcPr>
                </a:tc>
                <a:tc gridSpan="2">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rPr>
                        <a:t>Angstrom 550/1000</a:t>
                      </a:r>
                    </a:p>
                  </a:txBody>
                  <a:tcPr marL="8420" marR="8420" marT="8420" marB="0" anchor="b" horzOverflow="overflow">
                    <a:lnL>
                      <a:noFill/>
                    </a:lnL>
                    <a:lnR>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1"/>
                  </a:ext>
                </a:extLst>
              </a:tr>
              <a:tr h="59531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rPr>
                        <a:t>bsp (m</a:t>
                      </a:r>
                      <a:r>
                        <a:rPr kumimoji="0" lang="en-US" sz="1400" b="0" i="0" u="none" strike="noStrike" cap="none" normalizeH="0" baseline="30000">
                          <a:ln>
                            <a:noFill/>
                          </a:ln>
                          <a:solidFill>
                            <a:schemeClr val="tx1"/>
                          </a:solidFill>
                          <a:effectLst/>
                          <a:latin typeface="Arial" charset="0"/>
                          <a:ea typeface="ＭＳ Ｐゴシック" charset="0"/>
                        </a:rPr>
                        <a:t>-1</a:t>
                      </a:r>
                      <a:r>
                        <a:rPr kumimoji="0" lang="en-US" sz="1400" b="0" i="0" u="none" strike="noStrike" cap="none" normalizeH="0" baseline="0">
                          <a:ln>
                            <a:noFill/>
                          </a:ln>
                          <a:solidFill>
                            <a:schemeClr val="tx1"/>
                          </a:solidFill>
                          <a:effectLst/>
                          <a:latin typeface="Arial" charset="0"/>
                          <a:ea typeface="ＭＳ Ｐゴシック" charset="0"/>
                        </a:rPr>
                        <a:t>)</a:t>
                      </a:r>
                    </a:p>
                  </a:txBody>
                  <a:tcPr marL="8420" marR="8420" marT="8420" marB="0"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rPr>
                        <a:t>6.50E-04</a:t>
                      </a:r>
                    </a:p>
                  </a:txBody>
                  <a:tcPr marL="8420" marR="8420" marT="8420" marB="0"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rPr>
                        <a:t>2.90E-04</a:t>
                      </a:r>
                    </a:p>
                  </a:txBody>
                  <a:tcPr marL="8420" marR="8420" marT="8420" marB="0"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rPr>
                        <a:t>9.60E-05</a:t>
                      </a:r>
                    </a:p>
                  </a:txBody>
                  <a:tcPr marL="8420" marR="8420" marT="8420"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endParaRPr>
                    </a:p>
                  </a:txBody>
                  <a:tcPr marL="8420" marR="8420" marT="8420" marB="0"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Arial" charset="0"/>
                          <a:ea typeface="ＭＳ Ｐゴシック" charset="0"/>
                        </a:rPr>
                        <a:t>1.79</a:t>
                      </a:r>
                    </a:p>
                  </a:txBody>
                  <a:tcPr marL="8420" marR="8420" marT="8420" marB="0"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rPr>
                        <a:t>1.85</a:t>
                      </a:r>
                    </a:p>
                  </a:txBody>
                  <a:tcPr marL="8420" marR="8420" marT="8420"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endParaRPr>
                    </a:p>
                  </a:txBody>
                  <a:tcPr marL="8420" marR="8420" marT="842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51911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rPr>
                        <a:t>bap (m</a:t>
                      </a:r>
                      <a:r>
                        <a:rPr kumimoji="0" lang="en-US" sz="1400" b="0" i="0" u="none" strike="noStrike" cap="none" normalizeH="0" baseline="30000">
                          <a:ln>
                            <a:noFill/>
                          </a:ln>
                          <a:solidFill>
                            <a:schemeClr val="tx1"/>
                          </a:solidFill>
                          <a:effectLst/>
                          <a:latin typeface="Arial" charset="0"/>
                          <a:ea typeface="ＭＳ Ｐゴシック" charset="0"/>
                        </a:rPr>
                        <a:t>-1</a:t>
                      </a:r>
                      <a:r>
                        <a:rPr kumimoji="0" lang="en-US" sz="1400" b="0" i="0" u="none" strike="noStrike" cap="none" normalizeH="0" baseline="0">
                          <a:ln>
                            <a:noFill/>
                          </a:ln>
                          <a:solidFill>
                            <a:schemeClr val="tx1"/>
                          </a:solidFill>
                          <a:effectLst/>
                          <a:latin typeface="Arial" charset="0"/>
                          <a:ea typeface="ＭＳ Ｐゴシック" charset="0"/>
                        </a:rPr>
                        <a:t>)</a:t>
                      </a:r>
                    </a:p>
                  </a:txBody>
                  <a:tcPr marL="8420" marR="8420" marT="8420" marB="0"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rPr>
                        <a:t>4.00E-06</a:t>
                      </a:r>
                    </a:p>
                  </a:txBody>
                  <a:tcPr marL="8420" marR="8420" marT="8420" marB="0"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rPr>
                        <a:t>1.70E-06</a:t>
                      </a:r>
                    </a:p>
                  </a:txBody>
                  <a:tcPr marL="8420" marR="8420" marT="8420" marB="0"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rPr>
                        <a:t>8.00E-07</a:t>
                      </a:r>
                    </a:p>
                  </a:txBody>
                  <a:tcPr marL="8420" marR="8420" marT="8420"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endParaRPr>
                    </a:p>
                  </a:txBody>
                  <a:tcPr marL="8420" marR="8420" marT="8420" marB="0"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rPr>
                        <a:t>1.89 </a:t>
                      </a:r>
                    </a:p>
                  </a:txBody>
                  <a:tcPr marL="8420" marR="8420" marT="8420" marB="0"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rPr>
                        <a:t>1.26</a:t>
                      </a:r>
                    </a:p>
                  </a:txBody>
                  <a:tcPr marL="8420" marR="8420" marT="8420"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endParaRPr>
                    </a:p>
                  </a:txBody>
                  <a:tcPr marL="8420" marR="8420" marT="842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51911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rPr>
                        <a:t>bext (m</a:t>
                      </a:r>
                      <a:r>
                        <a:rPr kumimoji="0" lang="en-US" sz="1400" b="0" i="0" u="none" strike="noStrike" cap="none" normalizeH="0" baseline="30000">
                          <a:ln>
                            <a:noFill/>
                          </a:ln>
                          <a:solidFill>
                            <a:schemeClr val="tx1"/>
                          </a:solidFill>
                          <a:effectLst/>
                          <a:latin typeface="Arial" charset="0"/>
                          <a:ea typeface="ＭＳ Ｐゴシック" charset="0"/>
                        </a:rPr>
                        <a:t>-1</a:t>
                      </a:r>
                      <a:r>
                        <a:rPr kumimoji="0" lang="en-US" sz="1400" b="0" i="0" u="none" strike="noStrike" cap="none" normalizeH="0" baseline="0">
                          <a:ln>
                            <a:noFill/>
                          </a:ln>
                          <a:solidFill>
                            <a:schemeClr val="tx1"/>
                          </a:solidFill>
                          <a:effectLst/>
                          <a:latin typeface="Arial" charset="0"/>
                          <a:ea typeface="ＭＳ Ｐゴシック" charset="0"/>
                        </a:rPr>
                        <a:t>) </a:t>
                      </a:r>
                    </a:p>
                  </a:txBody>
                  <a:tcPr marL="8420" marR="8420" marT="8420" marB="0"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rPr>
                        <a:t>6.54E-04</a:t>
                      </a:r>
                    </a:p>
                  </a:txBody>
                  <a:tcPr marL="8420" marR="8420" marT="8420" marB="0"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rPr>
                        <a:t>2.92E-04</a:t>
                      </a:r>
                    </a:p>
                  </a:txBody>
                  <a:tcPr marL="8420" marR="8420" marT="8420" marB="0"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rPr>
                        <a:t>9.68E-05</a:t>
                      </a:r>
                    </a:p>
                  </a:txBody>
                  <a:tcPr marL="8420" marR="8420" marT="8420"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endParaRPr>
                    </a:p>
                  </a:txBody>
                  <a:tcPr marL="8420" marR="8420" marT="8420" marB="0"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rPr>
                        <a:t>1.79</a:t>
                      </a:r>
                    </a:p>
                  </a:txBody>
                  <a:tcPr marL="8420" marR="8420" marT="8420" marB="0"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rPr>
                        <a:t>1.85</a:t>
                      </a:r>
                    </a:p>
                  </a:txBody>
                  <a:tcPr marL="8420" marR="8420" marT="8420"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endParaRPr>
                    </a:p>
                  </a:txBody>
                  <a:tcPr marL="8420" marR="8420" marT="842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51911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rPr>
                        <a:t>Single Scatt Alb</a:t>
                      </a:r>
                    </a:p>
                  </a:txBody>
                  <a:tcPr marL="8420" marR="8420" marT="8420" marB="0"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rPr>
                        <a:t>0.994</a:t>
                      </a:r>
                    </a:p>
                  </a:txBody>
                  <a:tcPr marL="8420" marR="8420" marT="8420" marB="0"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rPr>
                        <a:t>0.994</a:t>
                      </a:r>
                    </a:p>
                  </a:txBody>
                  <a:tcPr marL="8420" marR="8420" marT="8420" marB="0"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rPr>
                        <a:t>0.992</a:t>
                      </a:r>
                    </a:p>
                  </a:txBody>
                  <a:tcPr marL="8420" marR="8420" marT="8420"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endParaRPr>
                    </a:p>
                  </a:txBody>
                  <a:tcPr marL="8420" marR="8420" marT="8420"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endParaRPr>
                    </a:p>
                  </a:txBody>
                  <a:tcPr marL="8420" marR="8420" marT="8420"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endParaRPr>
                    </a:p>
                  </a:txBody>
                  <a:tcPr marL="8420" marR="8420" marT="8420"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endParaRPr>
                    </a:p>
                  </a:txBody>
                  <a:tcPr marL="8420" marR="8420" marT="842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51911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rPr>
                        <a:t>AOD</a:t>
                      </a:r>
                    </a:p>
                  </a:txBody>
                  <a:tcPr marL="8420" marR="8420" marT="8420" marB="0"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rPr>
                        <a:t>1.308</a:t>
                      </a:r>
                    </a:p>
                  </a:txBody>
                  <a:tcPr marL="8420" marR="8420" marT="8420" marB="0"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rPr>
                        <a:t>0.5834</a:t>
                      </a:r>
                    </a:p>
                  </a:txBody>
                  <a:tcPr marL="8420" marR="8420" marT="8420" marB="0"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rPr>
                        <a:t>0.1936</a:t>
                      </a:r>
                    </a:p>
                  </a:txBody>
                  <a:tcPr marL="8420" marR="8420" marT="8420"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endParaRPr>
                    </a:p>
                  </a:txBody>
                  <a:tcPr marL="8420" marR="8420" marT="8420"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endParaRPr>
                    </a:p>
                  </a:txBody>
                  <a:tcPr marL="8420" marR="8420" marT="8420"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endParaRPr>
                    </a:p>
                  </a:txBody>
                  <a:tcPr marL="8420" marR="8420" marT="8420"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endParaRPr>
                    </a:p>
                  </a:txBody>
                  <a:tcPr marL="8420" marR="8420" marT="842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r h="519113">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a typeface="ＭＳ Ｐゴシック" charset="0"/>
                      </a:endParaRPr>
                    </a:p>
                  </a:txBody>
                  <a:tcPr marL="8420" marR="8420" marT="8420"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a typeface="ＭＳ Ｐゴシック" charset="0"/>
                      </a:endParaRPr>
                    </a:p>
                  </a:txBody>
                  <a:tcPr marL="8420" marR="8420" marT="8420"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a typeface="ＭＳ Ｐゴシック" charset="0"/>
                      </a:endParaRPr>
                    </a:p>
                  </a:txBody>
                  <a:tcPr marL="8420" marR="8420" marT="8420"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a typeface="ＭＳ Ｐゴシック" charset="0"/>
                      </a:endParaRPr>
                    </a:p>
                  </a:txBody>
                  <a:tcPr marL="8420" marR="8420" marT="8420"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endParaRPr>
                    </a:p>
                  </a:txBody>
                  <a:tcPr marL="8420" marR="8420" marT="8420"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endParaRPr>
                    </a:p>
                  </a:txBody>
                  <a:tcPr marL="8420" marR="8420" marT="8420"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endParaRPr>
                    </a:p>
                  </a:txBody>
                  <a:tcPr marL="8420" marR="8420" marT="8420"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charset="0"/>
                        <a:ea typeface="ＭＳ Ｐゴシック" charset="0"/>
                      </a:endParaRPr>
                    </a:p>
                  </a:txBody>
                  <a:tcPr marL="8420" marR="8420" marT="842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7"/>
                  </a:ext>
                </a:extLst>
              </a:tr>
            </a:tbl>
          </a:graphicData>
        </a:graphic>
      </p:graphicFrame>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5">
            <a:extLst>
              <a:ext uri="{FF2B5EF4-FFF2-40B4-BE49-F238E27FC236}">
                <a16:creationId xmlns:a16="http://schemas.microsoft.com/office/drawing/2014/main" id="{091AC107-6AB6-B747-A0C9-425865653792}"/>
              </a:ext>
            </a:extLst>
          </p:cNvPr>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a:latin typeface="Times New Roman" panose="02020603050405020304" pitchFamily="18" charset="0"/>
              </a:rPr>
              <a:t>Copyright © 2013  R.R. Dickerson</a:t>
            </a:r>
          </a:p>
        </p:txBody>
      </p:sp>
      <p:sp>
        <p:nvSpPr>
          <p:cNvPr id="210946" name="Rectangle 6">
            <a:extLst>
              <a:ext uri="{FF2B5EF4-FFF2-40B4-BE49-F238E27FC236}">
                <a16:creationId xmlns:a16="http://schemas.microsoft.com/office/drawing/2014/main" id="{CDE342ED-0ED2-6948-B4BD-43722FDE1CD5}"/>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9C8E588F-D889-AF4B-8D51-A735C1EB69FD}" type="slidenum">
              <a:rPr lang="en-US" altLang="en-US" sz="1400">
                <a:latin typeface="Times New Roman" panose="02020603050405020304" pitchFamily="18" charset="0"/>
              </a:rPr>
              <a:pPr eaLnBrk="1" hangingPunct="1"/>
              <a:t>49</a:t>
            </a:fld>
            <a:endParaRPr lang="en-US" altLang="en-US" sz="1400">
              <a:latin typeface="Times New Roman" panose="02020603050405020304" pitchFamily="18" charset="0"/>
            </a:endParaRPr>
          </a:p>
        </p:txBody>
      </p:sp>
      <p:sp>
        <p:nvSpPr>
          <p:cNvPr id="210947" name="Slide Number Placeholder 3">
            <a:extLst>
              <a:ext uri="{FF2B5EF4-FFF2-40B4-BE49-F238E27FC236}">
                <a16:creationId xmlns:a16="http://schemas.microsoft.com/office/drawing/2014/main" id="{7E1AE0AB-0665-8D49-AA87-0DA38124B7F0}"/>
              </a:ext>
            </a:extLst>
          </p:cNvPr>
          <p:cNvSpPr txBox="1">
            <a:spLocks noGrp="1"/>
          </p:cNvSpPr>
          <p:nvPr/>
        </p:nvSpPr>
        <p:spPr bwMode="auto">
          <a:xfrm>
            <a:off x="6553200" y="63246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DE8FB1DD-1F9B-C340-B7DF-12BF3A43E6ED}" type="slidenum">
              <a:rPr lang="en-US" altLang="en-US" sz="1400">
                <a:latin typeface="Times New Roman" panose="02020603050405020304" pitchFamily="18" charset="0"/>
              </a:rPr>
              <a:pPr algn="r" eaLnBrk="1" hangingPunct="1"/>
              <a:t>49</a:t>
            </a:fld>
            <a:endParaRPr lang="en-US" altLang="en-US" sz="1400">
              <a:latin typeface="Times New Roman" panose="02020603050405020304" pitchFamily="18" charset="0"/>
            </a:endParaRPr>
          </a:p>
        </p:txBody>
      </p:sp>
      <p:sp>
        <p:nvSpPr>
          <p:cNvPr id="210948" name="Rectangle 63">
            <a:extLst>
              <a:ext uri="{FF2B5EF4-FFF2-40B4-BE49-F238E27FC236}">
                <a16:creationId xmlns:a16="http://schemas.microsoft.com/office/drawing/2014/main" id="{4BF66309-EBEE-C94D-AE92-AEED885835AE}"/>
              </a:ext>
            </a:extLst>
          </p:cNvPr>
          <p:cNvSpPr>
            <a:spLocks noChangeArrowheads="1"/>
          </p:cNvSpPr>
          <p:nvPr/>
        </p:nvSpPr>
        <p:spPr bwMode="auto">
          <a:xfrm>
            <a:off x="4479925" y="324643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p>
        </p:txBody>
      </p:sp>
      <p:sp>
        <p:nvSpPr>
          <p:cNvPr id="210949" name="Rectangle 64">
            <a:extLst>
              <a:ext uri="{FF2B5EF4-FFF2-40B4-BE49-F238E27FC236}">
                <a16:creationId xmlns:a16="http://schemas.microsoft.com/office/drawing/2014/main" id="{B7DA0F47-BECC-2C45-8E59-839FAEDFC5FA}"/>
              </a:ext>
            </a:extLst>
          </p:cNvPr>
          <p:cNvSpPr>
            <a:spLocks noChangeArrowheads="1"/>
          </p:cNvSpPr>
          <p:nvPr/>
        </p:nvSpPr>
        <p:spPr bwMode="auto">
          <a:xfrm flipH="1" flipV="1">
            <a:off x="4191000" y="3049588"/>
            <a:ext cx="2889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1080000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p>
        </p:txBody>
      </p:sp>
      <p:sp>
        <p:nvSpPr>
          <p:cNvPr id="210950" name="Rectangle 65">
            <a:extLst>
              <a:ext uri="{FF2B5EF4-FFF2-40B4-BE49-F238E27FC236}">
                <a16:creationId xmlns:a16="http://schemas.microsoft.com/office/drawing/2014/main" id="{F345CA8A-4C8E-2643-BC6F-785E23B30EC6}"/>
              </a:ext>
            </a:extLst>
          </p:cNvPr>
          <p:cNvSpPr>
            <a:spLocks noChangeArrowheads="1"/>
          </p:cNvSpPr>
          <p:nvPr/>
        </p:nvSpPr>
        <p:spPr bwMode="auto">
          <a:xfrm>
            <a:off x="4479925" y="324643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p>
        </p:txBody>
      </p:sp>
      <p:sp>
        <p:nvSpPr>
          <p:cNvPr id="210951" name="Rectangle 66">
            <a:extLst>
              <a:ext uri="{FF2B5EF4-FFF2-40B4-BE49-F238E27FC236}">
                <a16:creationId xmlns:a16="http://schemas.microsoft.com/office/drawing/2014/main" id="{1E85B204-43FC-ED44-9239-CE6CDEEC77C0}"/>
              </a:ext>
            </a:extLst>
          </p:cNvPr>
          <p:cNvSpPr>
            <a:spLocks noChangeArrowheads="1"/>
          </p:cNvSpPr>
          <p:nvPr/>
        </p:nvSpPr>
        <p:spPr bwMode="auto">
          <a:xfrm>
            <a:off x="4479925" y="324643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p>
        </p:txBody>
      </p:sp>
      <p:graphicFrame>
        <p:nvGraphicFramePr>
          <p:cNvPr id="70721" name="Group 65">
            <a:extLst>
              <a:ext uri="{FF2B5EF4-FFF2-40B4-BE49-F238E27FC236}">
                <a16:creationId xmlns:a16="http://schemas.microsoft.com/office/drawing/2014/main" id="{293661A3-FBD1-D848-9C13-7611B8C48822}"/>
              </a:ext>
            </a:extLst>
          </p:cNvPr>
          <p:cNvGraphicFramePr>
            <a:graphicFrameLocks noGrp="1"/>
          </p:cNvGraphicFramePr>
          <p:nvPr/>
        </p:nvGraphicFramePr>
        <p:xfrm>
          <a:off x="533400" y="1295400"/>
          <a:ext cx="8153400" cy="5183188"/>
        </p:xfrm>
        <a:graphic>
          <a:graphicData uri="http://schemas.openxmlformats.org/drawingml/2006/table">
            <a:tbl>
              <a:tblPr/>
              <a:tblGrid>
                <a:gridCol w="1384300">
                  <a:extLst>
                    <a:ext uri="{9D8B030D-6E8A-4147-A177-3AD203B41FA5}">
                      <a16:colId xmlns:a16="http://schemas.microsoft.com/office/drawing/2014/main" val="20000"/>
                    </a:ext>
                  </a:extLst>
                </a:gridCol>
                <a:gridCol w="1019175">
                  <a:extLst>
                    <a:ext uri="{9D8B030D-6E8A-4147-A177-3AD203B41FA5}">
                      <a16:colId xmlns:a16="http://schemas.microsoft.com/office/drawing/2014/main" val="20001"/>
                    </a:ext>
                  </a:extLst>
                </a:gridCol>
                <a:gridCol w="841375">
                  <a:extLst>
                    <a:ext uri="{9D8B030D-6E8A-4147-A177-3AD203B41FA5}">
                      <a16:colId xmlns:a16="http://schemas.microsoft.com/office/drawing/2014/main" val="20002"/>
                    </a:ext>
                  </a:extLst>
                </a:gridCol>
                <a:gridCol w="839788">
                  <a:extLst>
                    <a:ext uri="{9D8B030D-6E8A-4147-A177-3AD203B41FA5}">
                      <a16:colId xmlns:a16="http://schemas.microsoft.com/office/drawing/2014/main" val="20003"/>
                    </a:ext>
                  </a:extLst>
                </a:gridCol>
                <a:gridCol w="719137">
                  <a:extLst>
                    <a:ext uri="{9D8B030D-6E8A-4147-A177-3AD203B41FA5}">
                      <a16:colId xmlns:a16="http://schemas.microsoft.com/office/drawing/2014/main" val="20004"/>
                    </a:ext>
                  </a:extLst>
                </a:gridCol>
                <a:gridCol w="1474788">
                  <a:extLst>
                    <a:ext uri="{9D8B030D-6E8A-4147-A177-3AD203B41FA5}">
                      <a16:colId xmlns:a16="http://schemas.microsoft.com/office/drawing/2014/main" val="20005"/>
                    </a:ext>
                  </a:extLst>
                </a:gridCol>
                <a:gridCol w="1154112">
                  <a:extLst>
                    <a:ext uri="{9D8B030D-6E8A-4147-A177-3AD203B41FA5}">
                      <a16:colId xmlns:a16="http://schemas.microsoft.com/office/drawing/2014/main" val="20006"/>
                    </a:ext>
                  </a:extLst>
                </a:gridCol>
                <a:gridCol w="720725">
                  <a:extLst>
                    <a:ext uri="{9D8B030D-6E8A-4147-A177-3AD203B41FA5}">
                      <a16:colId xmlns:a16="http://schemas.microsoft.com/office/drawing/2014/main" val="20007"/>
                    </a:ext>
                  </a:extLst>
                </a:gridCol>
              </a:tblGrid>
              <a:tr h="6302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Arial" charset="0"/>
                          <a:ea typeface="ＭＳ Ｐゴシック" charset="0"/>
                        </a:rPr>
                        <a:t>Mineral Dust</a:t>
                      </a:r>
                    </a:p>
                  </a:txBody>
                  <a:tcPr marL="8420" marR="8420" marT="8420"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endParaRPr>
                    </a:p>
                  </a:txBody>
                  <a:tcPr marL="8420" marR="8420" marT="8420"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endParaRPr>
                    </a:p>
                  </a:txBody>
                  <a:tcPr marL="8420" marR="8420" marT="8420"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endParaRPr>
                    </a:p>
                  </a:txBody>
                  <a:tcPr marL="8420" marR="8420" marT="8420"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endParaRPr>
                    </a:p>
                  </a:txBody>
                  <a:tcPr marL="8420" marR="8420" marT="8420"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endParaRPr>
                    </a:p>
                  </a:txBody>
                  <a:tcPr marL="8420" marR="8420" marT="8420"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charset="0"/>
                        <a:ea typeface="ＭＳ Ｐゴシック" charset="0"/>
                      </a:endParaRPr>
                    </a:p>
                  </a:txBody>
                  <a:tcPr marL="8420" marR="8420" marT="8420"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endParaRPr>
                    </a:p>
                  </a:txBody>
                  <a:tcPr marL="8420" marR="8420" marT="842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122555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rPr>
                        <a:t>Wavelength (nm)</a:t>
                      </a:r>
                    </a:p>
                  </a:txBody>
                  <a:tcPr marL="8420" marR="8420" marT="8420" marB="0"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rPr>
                        <a:t>350</a:t>
                      </a:r>
                    </a:p>
                  </a:txBody>
                  <a:tcPr marL="8420" marR="8420" marT="8420" marB="0"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rPr>
                        <a:t>550</a:t>
                      </a:r>
                    </a:p>
                  </a:txBody>
                  <a:tcPr marL="8420" marR="8420" marT="8420" marB="0"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rPr>
                        <a:t>1000</a:t>
                      </a:r>
                    </a:p>
                  </a:txBody>
                  <a:tcPr marL="8420" marR="8420" marT="8420"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endParaRPr>
                    </a:p>
                  </a:txBody>
                  <a:tcPr marL="8420" marR="8420" marT="8420"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Arial" charset="0"/>
                          <a:ea typeface="ＭＳ Ｐゴシック" charset="0"/>
                        </a:rPr>
                        <a:t>Angstrom 350/550</a:t>
                      </a:r>
                    </a:p>
                  </a:txBody>
                  <a:tcPr marL="8420" marR="8420" marT="8420" marB="0" anchor="b" horzOverflow="overflow">
                    <a:lnL>
                      <a:noFill/>
                    </a:lnL>
                    <a:lnR>
                      <a:noFill/>
                    </a:lnR>
                    <a:lnT>
                      <a:noFill/>
                    </a:lnT>
                    <a:lnB>
                      <a:noFill/>
                    </a:lnB>
                    <a:lnTlToBr>
                      <a:noFill/>
                    </a:lnTlToBr>
                    <a:lnBlToTr>
                      <a:noFill/>
                    </a:lnBlToTr>
                    <a:noFill/>
                  </a:tcPr>
                </a:tc>
                <a:tc gridSpan="2">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Arial" charset="0"/>
                          <a:ea typeface="ＭＳ Ｐゴシック" charset="0"/>
                        </a:rPr>
                        <a:t>Angstrom 550/1000</a:t>
                      </a:r>
                    </a:p>
                  </a:txBody>
                  <a:tcPr marL="8420" marR="8420" marT="8420" marB="0" anchor="b" horzOverflow="overflow">
                    <a:lnL>
                      <a:noFill/>
                    </a:lnL>
                    <a:lnR>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1"/>
                  </a:ext>
                </a:extLst>
              </a:tr>
              <a:tr h="72072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rPr>
                        <a:t>bsp (m</a:t>
                      </a:r>
                      <a:r>
                        <a:rPr kumimoji="0" lang="en-US" sz="1400" b="0" i="0" u="none" strike="noStrike" cap="none" normalizeH="0" baseline="30000">
                          <a:ln>
                            <a:noFill/>
                          </a:ln>
                          <a:solidFill>
                            <a:schemeClr val="tx1"/>
                          </a:solidFill>
                          <a:effectLst/>
                          <a:latin typeface="Arial" charset="0"/>
                          <a:ea typeface="ＭＳ Ｐゴシック" charset="0"/>
                        </a:rPr>
                        <a:t>-1</a:t>
                      </a:r>
                      <a:r>
                        <a:rPr kumimoji="0" lang="en-US" sz="1400" b="0" i="0" u="none" strike="noStrike" cap="none" normalizeH="0" baseline="0">
                          <a:ln>
                            <a:noFill/>
                          </a:ln>
                          <a:solidFill>
                            <a:schemeClr val="tx1"/>
                          </a:solidFill>
                          <a:effectLst/>
                          <a:latin typeface="Arial" charset="0"/>
                          <a:ea typeface="ＭＳ Ｐゴシック" charset="0"/>
                        </a:rPr>
                        <a:t>)</a:t>
                      </a:r>
                    </a:p>
                  </a:txBody>
                  <a:tcPr marL="8420" marR="8420" marT="8420" marB="0"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rPr>
                        <a:t>3.10E-04</a:t>
                      </a:r>
                    </a:p>
                  </a:txBody>
                  <a:tcPr marL="8420" marR="8420" marT="8420" marB="0"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rPr>
                        <a:t>2.19E-04</a:t>
                      </a:r>
                    </a:p>
                  </a:txBody>
                  <a:tcPr marL="8420" marR="8420" marT="8420" marB="0"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rPr>
                        <a:t>1.38E-04</a:t>
                      </a:r>
                    </a:p>
                  </a:txBody>
                  <a:tcPr marL="8420" marR="8420" marT="8420"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endParaRPr>
                    </a:p>
                  </a:txBody>
                  <a:tcPr marL="8420" marR="8420" marT="8420" marB="0"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rPr>
                        <a:t>0.769</a:t>
                      </a:r>
                    </a:p>
                  </a:txBody>
                  <a:tcPr marL="8420" marR="8420" marT="8420" marB="0"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rPr>
                        <a:t>0.772</a:t>
                      </a:r>
                    </a:p>
                  </a:txBody>
                  <a:tcPr marL="8420" marR="8420" marT="8420"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endParaRPr>
                    </a:p>
                  </a:txBody>
                  <a:tcPr marL="8420" marR="8420" marT="842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72072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rPr>
                        <a:t>bap (m</a:t>
                      </a:r>
                      <a:r>
                        <a:rPr kumimoji="0" lang="en-US" sz="1400" b="0" i="0" u="none" strike="noStrike" cap="none" normalizeH="0" baseline="30000">
                          <a:ln>
                            <a:noFill/>
                          </a:ln>
                          <a:solidFill>
                            <a:schemeClr val="tx1"/>
                          </a:solidFill>
                          <a:effectLst/>
                          <a:latin typeface="Arial" charset="0"/>
                          <a:ea typeface="ＭＳ Ｐゴシック" charset="0"/>
                        </a:rPr>
                        <a:t>-1</a:t>
                      </a:r>
                      <a:r>
                        <a:rPr kumimoji="0" lang="en-US" sz="1400" b="0" i="0" u="none" strike="noStrike" cap="none" normalizeH="0" baseline="0">
                          <a:ln>
                            <a:noFill/>
                          </a:ln>
                          <a:solidFill>
                            <a:schemeClr val="tx1"/>
                          </a:solidFill>
                          <a:effectLst/>
                          <a:latin typeface="Arial" charset="0"/>
                          <a:ea typeface="ＭＳ Ｐゴシック" charset="0"/>
                        </a:rPr>
                        <a:t>)</a:t>
                      </a:r>
                    </a:p>
                  </a:txBody>
                  <a:tcPr marL="8420" marR="8420" marT="8420" marB="0"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rPr>
                        <a:t>5.85E-05</a:t>
                      </a:r>
                    </a:p>
                  </a:txBody>
                  <a:tcPr marL="8420" marR="8420" marT="8420" marB="0"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rPr>
                        <a:t>2.01E-05</a:t>
                      </a:r>
                    </a:p>
                  </a:txBody>
                  <a:tcPr marL="8420" marR="8420" marT="8420" marB="0"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rPr>
                        <a:t>9.70E-06</a:t>
                      </a:r>
                    </a:p>
                  </a:txBody>
                  <a:tcPr marL="8420" marR="8420" marT="8420"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endParaRPr>
                    </a:p>
                  </a:txBody>
                  <a:tcPr marL="8420" marR="8420" marT="8420" marB="0"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rPr>
                        <a:t>0.236</a:t>
                      </a:r>
                    </a:p>
                  </a:txBody>
                  <a:tcPr marL="8420" marR="8420" marT="8420" marB="0"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rPr>
                        <a:t>0.122</a:t>
                      </a:r>
                    </a:p>
                  </a:txBody>
                  <a:tcPr marL="8420" marR="8420" marT="8420"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a typeface="ＭＳ Ｐゴシック" charset="0"/>
                      </a:endParaRPr>
                    </a:p>
                  </a:txBody>
                  <a:tcPr marL="8420" marR="8420" marT="842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62865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rPr>
                        <a:t>bext (m-1) </a:t>
                      </a:r>
                    </a:p>
                  </a:txBody>
                  <a:tcPr marL="8420" marR="8420" marT="8420" marB="0"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rPr>
                        <a:t>3.69E-04</a:t>
                      </a:r>
                    </a:p>
                  </a:txBody>
                  <a:tcPr marL="8420" marR="8420" marT="8420" marB="0"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rPr>
                        <a:t>2.39E-04</a:t>
                      </a:r>
                    </a:p>
                  </a:txBody>
                  <a:tcPr marL="8420" marR="8420" marT="8420" marB="0"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rPr>
                        <a:t>1.48E-04</a:t>
                      </a:r>
                    </a:p>
                  </a:txBody>
                  <a:tcPr marL="8420" marR="8420" marT="8420"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endParaRPr>
                    </a:p>
                  </a:txBody>
                  <a:tcPr marL="8420" marR="8420" marT="8420" marB="0"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rPr>
                        <a:t>0.957</a:t>
                      </a:r>
                    </a:p>
                  </a:txBody>
                  <a:tcPr marL="8420" marR="8420" marT="8420" marB="0"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rPr>
                        <a:t>0.806</a:t>
                      </a:r>
                    </a:p>
                  </a:txBody>
                  <a:tcPr marL="8420" marR="8420" marT="8420"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a typeface="ＭＳ Ｐゴシック" charset="0"/>
                      </a:endParaRPr>
                    </a:p>
                  </a:txBody>
                  <a:tcPr marL="8420" marR="8420" marT="842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62865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rPr>
                        <a:t>Single Scatt. Alb</a:t>
                      </a:r>
                    </a:p>
                  </a:txBody>
                  <a:tcPr marL="8420" marR="8420" marT="8420" marB="0"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rPr>
                        <a:t>0.841</a:t>
                      </a:r>
                    </a:p>
                  </a:txBody>
                  <a:tcPr marL="8420" marR="8420" marT="8420" marB="0"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rPr>
                        <a:t>0.916</a:t>
                      </a:r>
                    </a:p>
                  </a:txBody>
                  <a:tcPr marL="8420" marR="8420" marT="8420" marB="0"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rPr>
                        <a:t>0.934</a:t>
                      </a:r>
                    </a:p>
                  </a:txBody>
                  <a:tcPr marL="8420" marR="8420" marT="8420"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endParaRPr>
                    </a:p>
                  </a:txBody>
                  <a:tcPr marL="8420" marR="8420" marT="8420"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endParaRPr>
                    </a:p>
                  </a:txBody>
                  <a:tcPr marL="8420" marR="8420" marT="8420"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endParaRPr>
                    </a:p>
                  </a:txBody>
                  <a:tcPr marL="8420" marR="8420" marT="8420"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a typeface="ＭＳ Ｐゴシック" charset="0"/>
                      </a:endParaRPr>
                    </a:p>
                  </a:txBody>
                  <a:tcPr marL="8420" marR="8420" marT="842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62865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rPr>
                        <a:t>AOD</a:t>
                      </a:r>
                    </a:p>
                  </a:txBody>
                  <a:tcPr marL="8420" marR="8420" marT="8420" marB="0"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rPr>
                        <a:t>0.737</a:t>
                      </a:r>
                    </a:p>
                  </a:txBody>
                  <a:tcPr marL="8420" marR="8420" marT="8420" marB="0"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rPr>
                        <a:t>0.4782</a:t>
                      </a:r>
                    </a:p>
                  </a:txBody>
                  <a:tcPr marL="8420" marR="8420" marT="8420" marB="0"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rPr>
                        <a:t>0.2954</a:t>
                      </a:r>
                    </a:p>
                  </a:txBody>
                  <a:tcPr marL="8420" marR="8420" marT="8420"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endParaRPr>
                    </a:p>
                  </a:txBody>
                  <a:tcPr marL="8420" marR="8420" marT="8420"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endParaRPr>
                    </a:p>
                  </a:txBody>
                  <a:tcPr marL="8420" marR="8420" marT="8420"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endParaRPr>
                    </a:p>
                  </a:txBody>
                  <a:tcPr marL="8420" marR="8420" marT="8420"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000" b="0" i="0" u="none" strike="noStrike" cap="none" normalizeH="0" baseline="0" dirty="0">
                        <a:ln>
                          <a:noFill/>
                        </a:ln>
                        <a:solidFill>
                          <a:schemeClr val="tx1"/>
                        </a:solidFill>
                        <a:effectLst/>
                        <a:latin typeface="Arial" charset="0"/>
                        <a:ea typeface="ＭＳ Ｐゴシック" charset="0"/>
                      </a:endParaRPr>
                    </a:p>
                  </a:txBody>
                  <a:tcPr marL="8420" marR="8420" marT="842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5">
            <a:extLst>
              <a:ext uri="{FF2B5EF4-FFF2-40B4-BE49-F238E27FC236}">
                <a16:creationId xmlns:a16="http://schemas.microsoft.com/office/drawing/2014/main" id="{A0721E59-63C2-F64A-B103-FADF4CD31A5A}"/>
              </a:ext>
            </a:extLst>
          </p:cNvPr>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a:latin typeface="Times New Roman" panose="02020603050405020304" pitchFamily="18" charset="0"/>
              </a:rPr>
              <a:t>Copyright © 2010  R.R. Dickerson</a:t>
            </a:r>
          </a:p>
        </p:txBody>
      </p:sp>
      <p:sp>
        <p:nvSpPr>
          <p:cNvPr id="125954" name="Rectangle 6">
            <a:extLst>
              <a:ext uri="{FF2B5EF4-FFF2-40B4-BE49-F238E27FC236}">
                <a16:creationId xmlns:a16="http://schemas.microsoft.com/office/drawing/2014/main" id="{80CC036F-18A2-E443-912F-B431C00262BC}"/>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09FE1784-6CC1-E24C-A49A-68CB1AEDF708}" type="slidenum">
              <a:rPr lang="en-US" altLang="en-US" sz="1400">
                <a:latin typeface="Times New Roman" panose="02020603050405020304" pitchFamily="18" charset="0"/>
              </a:rPr>
              <a:pPr eaLnBrk="1" hangingPunct="1"/>
              <a:t>5</a:t>
            </a:fld>
            <a:endParaRPr lang="en-US" altLang="en-US" sz="1400">
              <a:latin typeface="Times New Roman" panose="02020603050405020304" pitchFamily="18" charset="0"/>
            </a:endParaRPr>
          </a:p>
        </p:txBody>
      </p:sp>
      <p:sp>
        <p:nvSpPr>
          <p:cNvPr id="125955" name="Slide Number Placeholder 5">
            <a:extLst>
              <a:ext uri="{FF2B5EF4-FFF2-40B4-BE49-F238E27FC236}">
                <a16:creationId xmlns:a16="http://schemas.microsoft.com/office/drawing/2014/main" id="{0B2A962E-4B4A-5C48-999F-FA26ED49B131}"/>
              </a:ext>
            </a:extLst>
          </p:cNvPr>
          <p:cNvSpPr txBox="1">
            <a:spLocks noGrp="1"/>
          </p:cNvSpPr>
          <p:nvPr/>
        </p:nvSpPr>
        <p:spPr bwMode="auto">
          <a:xfrm>
            <a:off x="6553200" y="63246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22F0F4A0-971A-0943-9624-547B48393445}" type="slidenum">
              <a:rPr lang="en-US" altLang="en-US" sz="1400">
                <a:latin typeface="Times New Roman" panose="02020603050405020304" pitchFamily="18" charset="0"/>
              </a:rPr>
              <a:pPr algn="r" eaLnBrk="1" hangingPunct="1"/>
              <a:t>5</a:t>
            </a:fld>
            <a:endParaRPr lang="en-US" altLang="en-US" sz="1400">
              <a:latin typeface="Times New Roman" panose="02020603050405020304" pitchFamily="18" charset="0"/>
            </a:endParaRPr>
          </a:p>
        </p:txBody>
      </p:sp>
      <p:sp>
        <p:nvSpPr>
          <p:cNvPr id="125956" name="Text Box 2">
            <a:extLst>
              <a:ext uri="{FF2B5EF4-FFF2-40B4-BE49-F238E27FC236}">
                <a16:creationId xmlns:a16="http://schemas.microsoft.com/office/drawing/2014/main" id="{B0A969B3-80C1-8E49-BA82-9352B398F2FD}"/>
              </a:ext>
            </a:extLst>
          </p:cNvPr>
          <p:cNvSpPr txBox="1">
            <a:spLocks noChangeArrowheads="1"/>
          </p:cNvSpPr>
          <p:nvPr/>
        </p:nvSpPr>
        <p:spPr bwMode="auto">
          <a:xfrm>
            <a:off x="1752600" y="304800"/>
            <a:ext cx="49228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b="1"/>
              <a:t>Why do we care about aerosols?</a:t>
            </a:r>
          </a:p>
        </p:txBody>
      </p:sp>
      <p:sp>
        <p:nvSpPr>
          <p:cNvPr id="125957" name="Text Box 3">
            <a:extLst>
              <a:ext uri="{FF2B5EF4-FFF2-40B4-BE49-F238E27FC236}">
                <a16:creationId xmlns:a16="http://schemas.microsoft.com/office/drawing/2014/main" id="{3A079036-F5C1-1645-903D-D07BB25BB3F3}"/>
              </a:ext>
            </a:extLst>
          </p:cNvPr>
          <p:cNvSpPr txBox="1">
            <a:spLocks noChangeArrowheads="1"/>
          </p:cNvSpPr>
          <p:nvPr/>
        </p:nvSpPr>
        <p:spPr bwMode="auto">
          <a:xfrm>
            <a:off x="990600" y="990600"/>
            <a:ext cx="7391400" cy="466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5425" indent="-225425" eaLnBrk="0" hangingPunct="0">
              <a:tabLst>
                <a:tab pos="2292350" algn="l"/>
              </a:tabLst>
              <a:defRPr sz="2400">
                <a:solidFill>
                  <a:schemeClr val="tx1"/>
                </a:solidFill>
                <a:latin typeface="Arial" panose="020B0604020202020204" pitchFamily="34" charset="0"/>
                <a:ea typeface="ＭＳ Ｐゴシック" panose="020B0600070205080204" pitchFamily="34" charset="-128"/>
              </a:defRPr>
            </a:lvl1pPr>
            <a:lvl2pPr marL="682625" indent="-225425" eaLnBrk="0" hangingPunct="0">
              <a:tabLst>
                <a:tab pos="2292350"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2292350"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2292350"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2292350"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2292350"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2292350"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2292350"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2292350"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000"/>
              <a:t>Climatic effects</a:t>
            </a:r>
          </a:p>
          <a:p>
            <a:pPr eaLnBrk="1" hangingPunct="1">
              <a:buFontTx/>
              <a:buChar char="•"/>
            </a:pPr>
            <a:r>
              <a:rPr lang="en-US" altLang="en-US" sz="2000"/>
              <a:t>aerosols scatter and absorb solar radiation (direct effect)</a:t>
            </a:r>
          </a:p>
          <a:p>
            <a:pPr lvl="1" eaLnBrk="1" hangingPunct="1">
              <a:buFontTx/>
              <a:buChar char="–"/>
            </a:pPr>
            <a:r>
              <a:rPr lang="en-US" altLang="en-US" sz="2000"/>
              <a:t>reduces radiation going to the ground (cooling)</a:t>
            </a:r>
          </a:p>
          <a:p>
            <a:pPr lvl="1" eaLnBrk="1" hangingPunct="1">
              <a:buFontTx/>
              <a:buChar char="–"/>
            </a:pPr>
            <a:r>
              <a:rPr lang="en-US" altLang="en-US" sz="2000"/>
              <a:t>absorbing aerosols heat the air, changing dynamics</a:t>
            </a:r>
          </a:p>
          <a:p>
            <a:pPr lvl="1" eaLnBrk="1" hangingPunct="1">
              <a:buFontTx/>
              <a:buChar char="–"/>
            </a:pPr>
            <a:r>
              <a:rPr lang="en-US" altLang="en-US" sz="2000"/>
              <a:t>Limit to visibility.</a:t>
            </a:r>
          </a:p>
          <a:p>
            <a:pPr eaLnBrk="1" hangingPunct="1">
              <a:buFontTx/>
              <a:buChar char="•"/>
            </a:pPr>
            <a:r>
              <a:rPr lang="en-US" altLang="en-US" sz="2000"/>
              <a:t>aerosols modify cloud properties</a:t>
            </a:r>
          </a:p>
          <a:p>
            <a:pPr lvl="1" eaLnBrk="1" hangingPunct="1">
              <a:buFontTx/>
              <a:buChar char="–"/>
            </a:pPr>
            <a:r>
              <a:rPr lang="en-US" altLang="en-US" sz="2000"/>
              <a:t>cloud droplets form on small aerosol particles called cloud condensation nuclei (CCN)</a:t>
            </a:r>
          </a:p>
          <a:p>
            <a:pPr lvl="1" eaLnBrk="1" hangingPunct="1">
              <a:buFontTx/>
              <a:buChar char="–"/>
            </a:pPr>
            <a:r>
              <a:rPr lang="en-US" altLang="en-US" sz="2000"/>
              <a:t>more aerosols = possibly more CCN</a:t>
            </a:r>
          </a:p>
          <a:p>
            <a:pPr lvl="1" eaLnBrk="1" hangingPunct="1">
              <a:buFontTx/>
              <a:buChar char="–"/>
            </a:pPr>
            <a:r>
              <a:rPr lang="en-US" altLang="en-US" sz="2000"/>
              <a:t>for a given amount of water vapor, if there are more CCN the cloud droplets formed are smaller and the clouds look </a:t>
            </a:r>
            <a:r>
              <a:rPr lang="ja-JP" altLang="en-US" sz="2000"/>
              <a:t>“</a:t>
            </a:r>
            <a:r>
              <a:rPr lang="en-US" altLang="ja-JP" sz="2000"/>
              <a:t>brighter</a:t>
            </a:r>
            <a:r>
              <a:rPr lang="ja-JP" altLang="en-US" sz="2000"/>
              <a:t>”</a:t>
            </a:r>
            <a:r>
              <a:rPr lang="en-US" altLang="ja-JP" sz="2000"/>
              <a:t> from space (Twomey effect, 1</a:t>
            </a:r>
            <a:r>
              <a:rPr lang="en-US" altLang="ja-JP" sz="2000" baseline="30000"/>
              <a:t>st</a:t>
            </a:r>
            <a:r>
              <a:rPr lang="en-US" altLang="ja-JP" sz="2000"/>
              <a:t> indirect effect)</a:t>
            </a:r>
          </a:p>
          <a:p>
            <a:pPr lvl="1" eaLnBrk="1" hangingPunct="1">
              <a:buFontTx/>
              <a:buChar char="–"/>
            </a:pPr>
            <a:r>
              <a:rPr lang="en-US" altLang="en-US" sz="2000"/>
              <a:t>smaller cloud droplets don</a:t>
            </a:r>
            <a:r>
              <a:rPr lang="ja-JP" altLang="en-US" sz="2000"/>
              <a:t>’</a:t>
            </a:r>
            <a:r>
              <a:rPr lang="en-US" altLang="ja-JP" sz="2000"/>
              <a:t>t coalesce efficiently to form large raindrops, so the clouds last longer (2</a:t>
            </a:r>
            <a:r>
              <a:rPr lang="en-US" altLang="ja-JP" sz="2000" baseline="30000"/>
              <a:t>nd</a:t>
            </a:r>
            <a:r>
              <a:rPr lang="en-US" altLang="ja-JP" sz="2000"/>
              <a:t> indirect effect).</a:t>
            </a:r>
            <a:endParaRPr lang="en-US" altLang="en-US" sz="2000"/>
          </a:p>
        </p:txBody>
      </p:sp>
      <p:sp>
        <p:nvSpPr>
          <p:cNvPr id="125958" name="Rectangle 4">
            <a:extLst>
              <a:ext uri="{FF2B5EF4-FFF2-40B4-BE49-F238E27FC236}">
                <a16:creationId xmlns:a16="http://schemas.microsoft.com/office/drawing/2014/main" id="{A13C21A1-E079-3C47-BEB9-A87835FDB275}"/>
              </a:ext>
            </a:extLst>
          </p:cNvPr>
          <p:cNvSpPr>
            <a:spLocks noChangeArrowheads="1"/>
          </p:cNvSpPr>
          <p:nvPr/>
        </p:nvSpPr>
        <p:spPr bwMode="auto">
          <a:xfrm>
            <a:off x="990600" y="5562600"/>
            <a:ext cx="7391400" cy="701675"/>
          </a:xfrm>
          <a:prstGeom prst="rect">
            <a:avLst/>
          </a:prstGeom>
          <a:solidFill>
            <a:srgbClr val="FF0000">
              <a:alpha val="4196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000"/>
              <a:t>Do aerosol effects explain why global warming is not as bad as greenhouse gas estimates alone would lead us to expect?</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5">
            <a:extLst>
              <a:ext uri="{FF2B5EF4-FFF2-40B4-BE49-F238E27FC236}">
                <a16:creationId xmlns:a16="http://schemas.microsoft.com/office/drawing/2014/main" id="{9B151F77-5FC3-964B-8ED0-E30F4025FA98}"/>
              </a:ext>
            </a:extLst>
          </p:cNvPr>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a:latin typeface="Times New Roman" panose="02020603050405020304" pitchFamily="18" charset="0"/>
              </a:rPr>
              <a:t>Copyright © 2013  R.R. Dickerson</a:t>
            </a:r>
          </a:p>
        </p:txBody>
      </p:sp>
      <p:sp>
        <p:nvSpPr>
          <p:cNvPr id="212994" name="Rectangle 6">
            <a:extLst>
              <a:ext uri="{FF2B5EF4-FFF2-40B4-BE49-F238E27FC236}">
                <a16:creationId xmlns:a16="http://schemas.microsoft.com/office/drawing/2014/main" id="{3C27C450-4D0B-D24B-AA7F-D4FB81E8B6A0}"/>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BA9B99E0-DB9C-AB4F-9AFC-63E28A91C7EC}" type="slidenum">
              <a:rPr lang="en-US" altLang="en-US" sz="1400">
                <a:latin typeface="Times New Roman" panose="02020603050405020304" pitchFamily="18" charset="0"/>
              </a:rPr>
              <a:pPr eaLnBrk="1" hangingPunct="1"/>
              <a:t>50</a:t>
            </a:fld>
            <a:endParaRPr lang="en-US" altLang="en-US" sz="1400">
              <a:latin typeface="Times New Roman" panose="02020603050405020304" pitchFamily="18" charset="0"/>
            </a:endParaRPr>
          </a:p>
        </p:txBody>
      </p:sp>
      <p:sp>
        <p:nvSpPr>
          <p:cNvPr id="212995" name="Slide Number Placeholder 3">
            <a:extLst>
              <a:ext uri="{FF2B5EF4-FFF2-40B4-BE49-F238E27FC236}">
                <a16:creationId xmlns:a16="http://schemas.microsoft.com/office/drawing/2014/main" id="{EAE2173A-1B11-754D-BC28-27A45CBBBFFE}"/>
              </a:ext>
            </a:extLst>
          </p:cNvPr>
          <p:cNvSpPr txBox="1">
            <a:spLocks noGrp="1"/>
          </p:cNvSpPr>
          <p:nvPr/>
        </p:nvSpPr>
        <p:spPr bwMode="auto">
          <a:xfrm>
            <a:off x="6553200" y="63246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E2B9304E-7161-F84F-A2CA-721D135434BF}" type="slidenum">
              <a:rPr lang="en-US" altLang="en-US" sz="1400">
                <a:latin typeface="Times New Roman" panose="02020603050405020304" pitchFamily="18" charset="0"/>
              </a:rPr>
              <a:pPr algn="r" eaLnBrk="1" hangingPunct="1"/>
              <a:t>50</a:t>
            </a:fld>
            <a:endParaRPr lang="en-US" altLang="en-US" sz="1400">
              <a:latin typeface="Times New Roman" panose="02020603050405020304" pitchFamily="18" charset="0"/>
            </a:endParaRPr>
          </a:p>
        </p:txBody>
      </p:sp>
      <p:graphicFrame>
        <p:nvGraphicFramePr>
          <p:cNvPr id="267398" name="Group 134">
            <a:extLst>
              <a:ext uri="{FF2B5EF4-FFF2-40B4-BE49-F238E27FC236}">
                <a16:creationId xmlns:a16="http://schemas.microsoft.com/office/drawing/2014/main" id="{D01CA9FF-6ECE-B746-BE90-AD60C1DD5C9A}"/>
              </a:ext>
            </a:extLst>
          </p:cNvPr>
          <p:cNvGraphicFramePr>
            <a:graphicFrameLocks noGrp="1"/>
          </p:cNvGraphicFramePr>
          <p:nvPr>
            <p:extLst>
              <p:ext uri="{D42A27DB-BD31-4B8C-83A1-F6EECF244321}">
                <p14:modId xmlns:p14="http://schemas.microsoft.com/office/powerpoint/2010/main" val="1752805148"/>
              </p:ext>
            </p:extLst>
          </p:nvPr>
        </p:nvGraphicFramePr>
        <p:xfrm>
          <a:off x="304800" y="990600"/>
          <a:ext cx="8277224" cy="5600698"/>
        </p:xfrm>
        <a:graphic>
          <a:graphicData uri="http://schemas.openxmlformats.org/drawingml/2006/table">
            <a:tbl>
              <a:tblPr/>
              <a:tblGrid>
                <a:gridCol w="1498716">
                  <a:extLst>
                    <a:ext uri="{9D8B030D-6E8A-4147-A177-3AD203B41FA5}">
                      <a16:colId xmlns:a16="http://schemas.microsoft.com/office/drawing/2014/main" val="20000"/>
                    </a:ext>
                  </a:extLst>
                </a:gridCol>
                <a:gridCol w="1165668">
                  <a:extLst>
                    <a:ext uri="{9D8B030D-6E8A-4147-A177-3AD203B41FA5}">
                      <a16:colId xmlns:a16="http://schemas.microsoft.com/office/drawing/2014/main" val="20001"/>
                    </a:ext>
                  </a:extLst>
                </a:gridCol>
                <a:gridCol w="1175464">
                  <a:extLst>
                    <a:ext uri="{9D8B030D-6E8A-4147-A177-3AD203B41FA5}">
                      <a16:colId xmlns:a16="http://schemas.microsoft.com/office/drawing/2014/main" val="20002"/>
                    </a:ext>
                  </a:extLst>
                </a:gridCol>
                <a:gridCol w="1175464">
                  <a:extLst>
                    <a:ext uri="{9D8B030D-6E8A-4147-A177-3AD203B41FA5}">
                      <a16:colId xmlns:a16="http://schemas.microsoft.com/office/drawing/2014/main" val="20003"/>
                    </a:ext>
                  </a:extLst>
                </a:gridCol>
                <a:gridCol w="235093">
                  <a:extLst>
                    <a:ext uri="{9D8B030D-6E8A-4147-A177-3AD203B41FA5}">
                      <a16:colId xmlns:a16="http://schemas.microsoft.com/office/drawing/2014/main" val="20004"/>
                    </a:ext>
                  </a:extLst>
                </a:gridCol>
                <a:gridCol w="1253828">
                  <a:extLst>
                    <a:ext uri="{9D8B030D-6E8A-4147-A177-3AD203B41FA5}">
                      <a16:colId xmlns:a16="http://schemas.microsoft.com/office/drawing/2014/main" val="20005"/>
                    </a:ext>
                  </a:extLst>
                </a:gridCol>
                <a:gridCol w="1092202">
                  <a:extLst>
                    <a:ext uri="{9D8B030D-6E8A-4147-A177-3AD203B41FA5}">
                      <a16:colId xmlns:a16="http://schemas.microsoft.com/office/drawing/2014/main" val="20006"/>
                    </a:ext>
                  </a:extLst>
                </a:gridCol>
                <a:gridCol w="680789">
                  <a:extLst>
                    <a:ext uri="{9D8B030D-6E8A-4147-A177-3AD203B41FA5}">
                      <a16:colId xmlns:a16="http://schemas.microsoft.com/office/drawing/2014/main" val="20007"/>
                    </a:ext>
                  </a:extLst>
                </a:gridCol>
              </a:tblGrid>
              <a:tr h="1188787">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cs typeface="Arial" charset="0"/>
                        </a:rPr>
                        <a:t>Soot (</a:t>
                      </a:r>
                      <a:r>
                        <a:rPr kumimoji="0" lang="en-US" sz="1800" b="1" i="0" u="none" strike="noStrike" cap="none" normalizeH="0" baseline="0" dirty="0">
                          <a:ln>
                            <a:noFill/>
                          </a:ln>
                          <a:solidFill>
                            <a:srgbClr val="FF0000"/>
                          </a:solidFill>
                          <a:effectLst/>
                          <a:latin typeface="Arial" charset="0"/>
                          <a:cs typeface="Arial" charset="0"/>
                        </a:rPr>
                        <a:t>STUDENT </a:t>
                      </a:r>
                      <a:r>
                        <a:rPr kumimoji="0" lang="en-US" sz="1800" b="1" i="0" u="none" strike="noStrike" cap="none" normalizeH="0" baseline="0" dirty="0">
                          <a:ln>
                            <a:noFill/>
                          </a:ln>
                          <a:solidFill>
                            <a:schemeClr val="tx1"/>
                          </a:solidFill>
                          <a:effectLst/>
                          <a:latin typeface="Arial" charset="0"/>
                          <a:cs typeface="Arial" charset="0"/>
                        </a:rPr>
                        <a:t>fill in the blanks)</a:t>
                      </a:r>
                      <a:endParaRPr kumimoji="0" lang="en-US" sz="2800" b="0" i="0" u="none" strike="noStrike" cap="none" normalizeH="0" baseline="0" dirty="0">
                        <a:ln>
                          <a:noFill/>
                        </a:ln>
                        <a:solidFill>
                          <a:schemeClr val="tx1"/>
                        </a:solidFill>
                        <a:effectLst/>
                        <a:latin typeface="Arial" charset="0"/>
                      </a:endParaRPr>
                    </a:p>
                  </a:txBody>
                  <a:tcPr marT="45723" marB="45723" anchor="b" horzOverflow="overflow">
                    <a:lnL cap="flat">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000" b="0" i="0" u="none" strike="noStrike" cap="none" normalizeH="0" baseline="0" dirty="0">
                        <a:ln>
                          <a:noFill/>
                        </a:ln>
                        <a:solidFill>
                          <a:schemeClr val="tx1"/>
                        </a:solidFill>
                        <a:effectLst/>
                        <a:latin typeface="Times New Roman" pitchFamily="18" charset="0"/>
                      </a:endParaRPr>
                    </a:p>
                  </a:txBody>
                  <a:tcPr marT="45723" marB="45723" anchor="b"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000" b="0" i="0" u="none" strike="noStrike" cap="none" normalizeH="0" baseline="0">
                        <a:ln>
                          <a:noFill/>
                        </a:ln>
                        <a:solidFill>
                          <a:schemeClr val="tx1"/>
                        </a:solidFill>
                        <a:effectLst/>
                        <a:latin typeface="Times New Roman" pitchFamily="18" charset="0"/>
                      </a:endParaRPr>
                    </a:p>
                  </a:txBody>
                  <a:tcPr marT="45723" marB="45723" anchor="b"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000" b="0" i="0" u="none" strike="noStrike" cap="none" normalizeH="0" baseline="0">
                        <a:ln>
                          <a:noFill/>
                        </a:ln>
                        <a:solidFill>
                          <a:schemeClr val="tx1"/>
                        </a:solidFill>
                        <a:effectLst/>
                        <a:latin typeface="Times New Roman" pitchFamily="18" charset="0"/>
                      </a:endParaRPr>
                    </a:p>
                  </a:txBody>
                  <a:tcPr marT="45723" marB="45723" anchor="b"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000" b="0" i="0" u="none" strike="noStrike" cap="none" normalizeH="0" baseline="0">
                        <a:ln>
                          <a:noFill/>
                        </a:ln>
                        <a:solidFill>
                          <a:schemeClr val="tx1"/>
                        </a:solidFill>
                        <a:effectLst/>
                        <a:latin typeface="Times New Roman" pitchFamily="18" charset="0"/>
                      </a:endParaRPr>
                    </a:p>
                  </a:txBody>
                  <a:tcPr marT="45723" marB="45723" anchor="b"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000" b="0" i="0" u="none" strike="noStrike" cap="none" normalizeH="0" baseline="0">
                        <a:ln>
                          <a:noFill/>
                        </a:ln>
                        <a:solidFill>
                          <a:schemeClr val="tx1"/>
                        </a:solidFill>
                        <a:effectLst/>
                        <a:latin typeface="Times New Roman" pitchFamily="18" charset="0"/>
                      </a:endParaRPr>
                    </a:p>
                  </a:txBody>
                  <a:tcPr marT="45723" marB="45723" anchor="b"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000" b="0" i="0" u="none" strike="noStrike" cap="none" normalizeH="0" baseline="0">
                        <a:ln>
                          <a:noFill/>
                        </a:ln>
                        <a:solidFill>
                          <a:schemeClr val="tx1"/>
                        </a:solidFill>
                        <a:effectLst/>
                        <a:latin typeface="Times New Roman" pitchFamily="18" charset="0"/>
                      </a:endParaRPr>
                    </a:p>
                  </a:txBody>
                  <a:tcPr marT="45723" marB="45723" anchor="b"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000" b="0" i="0" u="none" strike="noStrike" cap="none" normalizeH="0" baseline="0">
                        <a:ln>
                          <a:noFill/>
                        </a:ln>
                        <a:solidFill>
                          <a:schemeClr val="tx1"/>
                        </a:solidFill>
                        <a:effectLst/>
                        <a:latin typeface="Times New Roman" pitchFamily="18" charset="0"/>
                      </a:endParaRPr>
                    </a:p>
                  </a:txBody>
                  <a:tcPr marT="45723" marB="45723" anchor="b"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735054">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cs typeface="Arial" charset="0"/>
                        </a:rPr>
                        <a:t>Wavelength (nm)</a:t>
                      </a:r>
                      <a:endParaRPr kumimoji="0" lang="en-US" sz="2800" b="0" i="0" u="none" strike="noStrike" cap="none" normalizeH="0" baseline="0">
                        <a:ln>
                          <a:noFill/>
                        </a:ln>
                        <a:solidFill>
                          <a:schemeClr val="tx1"/>
                        </a:solidFill>
                        <a:effectLst/>
                        <a:latin typeface="Arial" charset="0"/>
                      </a:endParaRPr>
                    </a:p>
                  </a:txBody>
                  <a:tcPr marT="45723" marB="45723" anchor="b" horzOverflow="overflow">
                    <a:lnL cap="flat">
                      <a:noFill/>
                    </a:lnL>
                    <a:lnR>
                      <a:noFill/>
                    </a:lnR>
                    <a:lnT>
                      <a:noFill/>
                    </a:lnT>
                    <a:lnB>
                      <a:noFill/>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cs typeface="Arial" charset="0"/>
                        </a:rPr>
                        <a:t>350</a:t>
                      </a:r>
                      <a:endParaRPr kumimoji="0" lang="en-US" sz="2800" b="0" i="0" u="none" strike="noStrike" cap="none" normalizeH="0" baseline="0">
                        <a:ln>
                          <a:noFill/>
                        </a:ln>
                        <a:solidFill>
                          <a:schemeClr val="tx1"/>
                        </a:solidFill>
                        <a:effectLst/>
                        <a:latin typeface="Arial" charset="0"/>
                      </a:endParaRPr>
                    </a:p>
                  </a:txBody>
                  <a:tcPr marT="45723" marB="45723" anchor="b" horzOverflow="overflow">
                    <a:lnL>
                      <a:noFill/>
                    </a:lnL>
                    <a:lnR>
                      <a:noFill/>
                    </a:lnR>
                    <a:lnT>
                      <a:noFill/>
                    </a:lnT>
                    <a:lnB>
                      <a:noFill/>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cs typeface="Arial" charset="0"/>
                        </a:rPr>
                        <a:t>550</a:t>
                      </a:r>
                      <a:endParaRPr kumimoji="0" lang="en-US" sz="2800" b="0" i="0" u="none" strike="noStrike" cap="none" normalizeH="0" baseline="0">
                        <a:ln>
                          <a:noFill/>
                        </a:ln>
                        <a:solidFill>
                          <a:schemeClr val="tx1"/>
                        </a:solidFill>
                        <a:effectLst/>
                        <a:latin typeface="Arial" charset="0"/>
                      </a:endParaRPr>
                    </a:p>
                  </a:txBody>
                  <a:tcPr marT="45723" marB="45723" anchor="b" horzOverflow="overflow">
                    <a:lnL>
                      <a:noFill/>
                    </a:lnL>
                    <a:lnR>
                      <a:noFill/>
                    </a:lnR>
                    <a:lnT>
                      <a:noFill/>
                    </a:lnT>
                    <a:lnB>
                      <a:noFill/>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cs typeface="Arial" charset="0"/>
                        </a:rPr>
                        <a:t>1000</a:t>
                      </a:r>
                      <a:endParaRPr kumimoji="0" lang="en-US" sz="2800" b="0" i="0" u="none" strike="noStrike" cap="none" normalizeH="0" baseline="0">
                        <a:ln>
                          <a:noFill/>
                        </a:ln>
                        <a:solidFill>
                          <a:schemeClr val="tx1"/>
                        </a:solidFill>
                        <a:effectLst/>
                        <a:latin typeface="Arial" charset="0"/>
                      </a:endParaRPr>
                    </a:p>
                  </a:txBody>
                  <a:tcPr marT="45723" marB="45723"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000" b="0" i="0" u="none" strike="noStrike" cap="none" normalizeH="0" baseline="0">
                        <a:ln>
                          <a:noFill/>
                        </a:ln>
                        <a:solidFill>
                          <a:schemeClr val="tx1"/>
                        </a:solidFill>
                        <a:effectLst/>
                        <a:latin typeface="Times New Roman" pitchFamily="18" charset="0"/>
                      </a:endParaRPr>
                    </a:p>
                  </a:txBody>
                  <a:tcPr marT="45723" marB="45723" anchor="b" horzOverflow="overflow">
                    <a:lnL>
                      <a:noFill/>
                    </a:lnL>
                    <a:lnR>
                      <a:noFill/>
                    </a:lnR>
                    <a:lnT>
                      <a:noFill/>
                    </a:lnT>
                    <a:lnB>
                      <a:noFill/>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cs typeface="Arial" charset="0"/>
                        </a:rPr>
                        <a:t>angstrom 350</a:t>
                      </a:r>
                      <a:r>
                        <a:rPr kumimoji="0" lang="en-US" sz="1800" b="0" i="0" u="none" strike="noStrike" cap="none" normalizeH="0" baseline="0">
                          <a:ln>
                            <a:noFill/>
                          </a:ln>
                          <a:solidFill>
                            <a:schemeClr val="tx1"/>
                          </a:solidFill>
                          <a:effectLst/>
                          <a:latin typeface="Arial" charset="0"/>
                          <a:cs typeface="Arial" charset="0"/>
                        </a:rPr>
                        <a:t>/550</a:t>
                      </a:r>
                      <a:endParaRPr kumimoji="0" lang="en-US" sz="2800" b="0" i="0" u="none" strike="noStrike" cap="none" normalizeH="0" baseline="0" dirty="0">
                        <a:ln>
                          <a:noFill/>
                        </a:ln>
                        <a:solidFill>
                          <a:schemeClr val="tx1"/>
                        </a:solidFill>
                        <a:effectLst/>
                        <a:latin typeface="Arial" charset="0"/>
                      </a:endParaRPr>
                    </a:p>
                  </a:txBody>
                  <a:tcPr marT="45723" marB="45723" anchor="b" horzOverflow="overflow">
                    <a:lnL>
                      <a:noFill/>
                    </a:lnL>
                    <a:lnR>
                      <a:noFill/>
                    </a:lnR>
                    <a:lnT>
                      <a:noFill/>
                    </a:lnT>
                    <a:lnB>
                      <a:noFill/>
                    </a:lnB>
                    <a:lnTlToBr>
                      <a:noFill/>
                    </a:lnTlToBr>
                    <a:lnBlToTr>
                      <a:noFill/>
                    </a:lnBlToTr>
                    <a:noFill/>
                  </a:tcPr>
                </a:tc>
                <a:tc gridSpan="2">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cs typeface="Arial" charset="0"/>
                        </a:rPr>
                        <a:t>angstrom 550/1000</a:t>
                      </a:r>
                      <a:endParaRPr kumimoji="0" lang="en-US" sz="2800" b="0" i="0" u="none" strike="noStrike" cap="none" normalizeH="0" baseline="0">
                        <a:ln>
                          <a:noFill/>
                        </a:ln>
                        <a:solidFill>
                          <a:schemeClr val="tx1"/>
                        </a:solidFill>
                        <a:effectLst/>
                        <a:latin typeface="Arial" charset="0"/>
                      </a:endParaRPr>
                    </a:p>
                  </a:txBody>
                  <a:tcPr marT="45723" marB="45723" anchor="b"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1"/>
                  </a:ext>
                </a:extLst>
              </a:tr>
              <a:tr h="735054">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cs typeface="Arial" charset="0"/>
                        </a:rPr>
                        <a:t>b</a:t>
                      </a:r>
                      <a:r>
                        <a:rPr kumimoji="0" lang="en-US" sz="1800" b="0" i="0" u="none" strike="noStrike" cap="none" normalizeH="0" baseline="-25000">
                          <a:ln>
                            <a:noFill/>
                          </a:ln>
                          <a:solidFill>
                            <a:schemeClr val="tx1"/>
                          </a:solidFill>
                          <a:effectLst/>
                          <a:latin typeface="Arial" charset="0"/>
                          <a:cs typeface="Arial" charset="0"/>
                        </a:rPr>
                        <a:t>sp</a:t>
                      </a:r>
                      <a:r>
                        <a:rPr kumimoji="0" lang="en-US" sz="1800" b="0" i="0" u="none" strike="noStrike" cap="none" normalizeH="0" baseline="0">
                          <a:ln>
                            <a:noFill/>
                          </a:ln>
                          <a:solidFill>
                            <a:schemeClr val="tx1"/>
                          </a:solidFill>
                          <a:effectLst/>
                          <a:latin typeface="Arial" charset="0"/>
                          <a:cs typeface="Arial" charset="0"/>
                        </a:rPr>
                        <a:t> (m</a:t>
                      </a:r>
                      <a:r>
                        <a:rPr kumimoji="0" lang="en-US" sz="1800" b="0" i="0" u="none" strike="noStrike" cap="none" normalizeH="0" baseline="30000">
                          <a:ln>
                            <a:noFill/>
                          </a:ln>
                          <a:solidFill>
                            <a:schemeClr val="tx1"/>
                          </a:solidFill>
                          <a:effectLst/>
                          <a:latin typeface="Arial" charset="0"/>
                          <a:cs typeface="Arial" charset="0"/>
                        </a:rPr>
                        <a:t>-1</a:t>
                      </a:r>
                      <a:r>
                        <a:rPr kumimoji="0" lang="en-US" sz="1800" b="0" i="0" u="none" strike="noStrike" cap="none" normalizeH="0" baseline="0">
                          <a:ln>
                            <a:noFill/>
                          </a:ln>
                          <a:solidFill>
                            <a:schemeClr val="tx1"/>
                          </a:solidFill>
                          <a:effectLst/>
                          <a:latin typeface="Arial" charset="0"/>
                          <a:cs typeface="Arial" charset="0"/>
                        </a:rPr>
                        <a:t>)</a:t>
                      </a:r>
                      <a:endParaRPr kumimoji="0" lang="en-US" sz="2800" b="0" i="0" u="none" strike="noStrike" cap="none" normalizeH="0" baseline="0">
                        <a:ln>
                          <a:noFill/>
                        </a:ln>
                        <a:solidFill>
                          <a:schemeClr val="tx1"/>
                        </a:solidFill>
                        <a:effectLst/>
                        <a:latin typeface="Arial" charset="0"/>
                      </a:endParaRPr>
                    </a:p>
                  </a:txBody>
                  <a:tcPr marT="45723" marB="45723" anchor="b" horzOverflow="overflow">
                    <a:lnL cap="flat">
                      <a:noFill/>
                    </a:lnL>
                    <a:lnR>
                      <a:noFill/>
                    </a:lnR>
                    <a:lnT>
                      <a:noFill/>
                    </a:lnT>
                    <a:lnB>
                      <a:noFill/>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cs typeface="Arial" charset="0"/>
                        </a:rPr>
                        <a:t>2.19E-04</a:t>
                      </a:r>
                      <a:endParaRPr kumimoji="0" lang="en-US" sz="2800" b="0" i="0" u="none" strike="noStrike" cap="none" normalizeH="0" baseline="0">
                        <a:ln>
                          <a:noFill/>
                        </a:ln>
                        <a:solidFill>
                          <a:schemeClr val="tx1"/>
                        </a:solidFill>
                        <a:effectLst/>
                        <a:latin typeface="Arial" charset="0"/>
                      </a:endParaRPr>
                    </a:p>
                  </a:txBody>
                  <a:tcPr marT="45723" marB="45723" anchor="b" horzOverflow="overflow">
                    <a:lnL>
                      <a:noFill/>
                    </a:lnL>
                    <a:lnR>
                      <a:noFill/>
                    </a:lnR>
                    <a:lnT>
                      <a:noFill/>
                    </a:lnT>
                    <a:lnB>
                      <a:noFill/>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cs typeface="Arial" charset="0"/>
                        </a:rPr>
                        <a:t>9.00E-05</a:t>
                      </a:r>
                      <a:endParaRPr kumimoji="0" lang="en-US" sz="2800" b="0" i="0" u="none" strike="noStrike" cap="none" normalizeH="0" baseline="0">
                        <a:ln>
                          <a:noFill/>
                        </a:ln>
                        <a:solidFill>
                          <a:schemeClr val="tx1"/>
                        </a:solidFill>
                        <a:effectLst/>
                        <a:latin typeface="Arial" charset="0"/>
                      </a:endParaRPr>
                    </a:p>
                  </a:txBody>
                  <a:tcPr marT="45723" marB="45723" anchor="b" horzOverflow="overflow">
                    <a:lnL>
                      <a:noFill/>
                    </a:lnL>
                    <a:lnR>
                      <a:noFill/>
                    </a:lnR>
                    <a:lnT>
                      <a:noFill/>
                    </a:lnT>
                    <a:lnB>
                      <a:noFill/>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cs typeface="Arial" charset="0"/>
                        </a:rPr>
                        <a:t>2.80E-05</a:t>
                      </a:r>
                      <a:endParaRPr kumimoji="0" lang="en-US" sz="2800" b="0" i="0" u="none" strike="noStrike" cap="none" normalizeH="0" baseline="0">
                        <a:ln>
                          <a:noFill/>
                        </a:ln>
                        <a:solidFill>
                          <a:schemeClr val="tx1"/>
                        </a:solidFill>
                        <a:effectLst/>
                        <a:latin typeface="Arial" charset="0"/>
                      </a:endParaRPr>
                    </a:p>
                  </a:txBody>
                  <a:tcPr marT="45723" marB="45723"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000" b="0" i="0" u="none" strike="noStrike" cap="none" normalizeH="0" baseline="0">
                        <a:ln>
                          <a:noFill/>
                        </a:ln>
                        <a:solidFill>
                          <a:schemeClr val="tx1"/>
                        </a:solidFill>
                        <a:effectLst/>
                        <a:latin typeface="Times New Roman" pitchFamily="18" charset="0"/>
                      </a:endParaRPr>
                    </a:p>
                  </a:txBody>
                  <a:tcPr marT="45723" marB="45723" anchor="b" horzOverflow="overflow">
                    <a:lnL>
                      <a:noFill/>
                    </a:lnL>
                    <a:lnR>
                      <a:noFill/>
                    </a:lnR>
                    <a:lnT>
                      <a:noFill/>
                    </a:lnT>
                    <a:lnB>
                      <a:noFill/>
                    </a:lnB>
                    <a:lnTlToBr>
                      <a:noFill/>
                    </a:lnTlToBr>
                    <a:lnBlToTr>
                      <a:noFill/>
                    </a:lnBlToTr>
                    <a:no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23" marB="45723" anchor="b" horzOverflow="overflow">
                    <a:lnL>
                      <a:noFill/>
                    </a:lnL>
                    <a:lnR>
                      <a:noFill/>
                    </a:lnR>
                    <a:lnT>
                      <a:noFill/>
                    </a:lnT>
                    <a:lnB>
                      <a:noFill/>
                    </a:lnB>
                    <a:lnTlToBr>
                      <a:noFill/>
                    </a:lnTlToBr>
                    <a:lnBlToTr>
                      <a:noFill/>
                    </a:lnBlToTr>
                    <a:no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23" marB="45723"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000" b="0" i="0" u="none" strike="noStrike" cap="none" normalizeH="0" baseline="0">
                        <a:ln>
                          <a:noFill/>
                        </a:ln>
                        <a:solidFill>
                          <a:schemeClr val="tx1"/>
                        </a:solidFill>
                        <a:effectLst/>
                        <a:latin typeface="Times New Roman" pitchFamily="18" charset="0"/>
                      </a:endParaRPr>
                    </a:p>
                  </a:txBody>
                  <a:tcPr marT="45723" marB="45723" anchor="b"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736641">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cs typeface="Arial" charset="0"/>
                        </a:rPr>
                        <a:t>b</a:t>
                      </a:r>
                      <a:r>
                        <a:rPr kumimoji="0" lang="en-US" sz="1800" b="0" i="0" u="none" strike="noStrike" cap="none" normalizeH="0" baseline="-25000">
                          <a:ln>
                            <a:noFill/>
                          </a:ln>
                          <a:solidFill>
                            <a:schemeClr val="tx1"/>
                          </a:solidFill>
                          <a:effectLst/>
                          <a:latin typeface="Arial" charset="0"/>
                          <a:cs typeface="Arial" charset="0"/>
                        </a:rPr>
                        <a:t>ap</a:t>
                      </a:r>
                      <a:r>
                        <a:rPr kumimoji="0" lang="en-US" sz="1800" b="0" i="0" u="none" strike="noStrike" cap="none" normalizeH="0" baseline="0">
                          <a:ln>
                            <a:noFill/>
                          </a:ln>
                          <a:solidFill>
                            <a:schemeClr val="tx1"/>
                          </a:solidFill>
                          <a:effectLst/>
                          <a:latin typeface="Arial" charset="0"/>
                          <a:cs typeface="Arial" charset="0"/>
                        </a:rPr>
                        <a:t> (m</a:t>
                      </a:r>
                      <a:r>
                        <a:rPr kumimoji="0" lang="en-US" sz="1800" b="0" i="0" u="none" strike="noStrike" cap="none" normalizeH="0" baseline="30000">
                          <a:ln>
                            <a:noFill/>
                          </a:ln>
                          <a:solidFill>
                            <a:schemeClr val="tx1"/>
                          </a:solidFill>
                          <a:effectLst/>
                          <a:latin typeface="Arial" charset="0"/>
                          <a:cs typeface="Arial" charset="0"/>
                        </a:rPr>
                        <a:t>-1</a:t>
                      </a:r>
                      <a:r>
                        <a:rPr kumimoji="0" lang="en-US" sz="1800" b="0" i="0" u="none" strike="noStrike" cap="none" normalizeH="0" baseline="0">
                          <a:ln>
                            <a:noFill/>
                          </a:ln>
                          <a:solidFill>
                            <a:schemeClr val="tx1"/>
                          </a:solidFill>
                          <a:effectLst/>
                          <a:latin typeface="Arial" charset="0"/>
                          <a:cs typeface="Arial" charset="0"/>
                        </a:rPr>
                        <a:t>)</a:t>
                      </a:r>
                      <a:endParaRPr kumimoji="0" lang="en-US" sz="2800" b="0" i="0" u="none" strike="noStrike" cap="none" normalizeH="0" baseline="0">
                        <a:ln>
                          <a:noFill/>
                        </a:ln>
                        <a:solidFill>
                          <a:schemeClr val="tx1"/>
                        </a:solidFill>
                        <a:effectLst/>
                        <a:latin typeface="Arial" charset="0"/>
                      </a:endParaRPr>
                    </a:p>
                  </a:txBody>
                  <a:tcPr marT="45723" marB="45723" anchor="b" horzOverflow="overflow">
                    <a:lnL cap="flat">
                      <a:noFill/>
                    </a:lnL>
                    <a:lnR>
                      <a:noFill/>
                    </a:lnR>
                    <a:lnT>
                      <a:noFill/>
                    </a:lnT>
                    <a:lnB>
                      <a:noFill/>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cs typeface="Arial" charset="0"/>
                        </a:rPr>
                        <a:t>5.50E-05</a:t>
                      </a:r>
                      <a:endParaRPr kumimoji="0" lang="en-US" sz="2800" b="0" i="0" u="none" strike="noStrike" cap="none" normalizeH="0" baseline="0">
                        <a:ln>
                          <a:noFill/>
                        </a:ln>
                        <a:solidFill>
                          <a:schemeClr val="tx1"/>
                        </a:solidFill>
                        <a:effectLst/>
                        <a:latin typeface="Arial" charset="0"/>
                      </a:endParaRPr>
                    </a:p>
                  </a:txBody>
                  <a:tcPr marT="45723" marB="45723" anchor="b" horzOverflow="overflow">
                    <a:lnL>
                      <a:noFill/>
                    </a:lnL>
                    <a:lnR>
                      <a:noFill/>
                    </a:lnR>
                    <a:lnT>
                      <a:noFill/>
                    </a:lnT>
                    <a:lnB>
                      <a:noFill/>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cs typeface="Arial" charset="0"/>
                        </a:rPr>
                        <a:t>2.17E-05</a:t>
                      </a:r>
                      <a:endParaRPr kumimoji="0" lang="en-US" sz="2800" b="0" i="0" u="none" strike="noStrike" cap="none" normalizeH="0" baseline="0">
                        <a:ln>
                          <a:noFill/>
                        </a:ln>
                        <a:solidFill>
                          <a:schemeClr val="tx1"/>
                        </a:solidFill>
                        <a:effectLst/>
                        <a:latin typeface="Arial" charset="0"/>
                      </a:endParaRPr>
                    </a:p>
                  </a:txBody>
                  <a:tcPr marT="45723" marB="45723" anchor="b" horzOverflow="overflow">
                    <a:lnL>
                      <a:noFill/>
                    </a:lnL>
                    <a:lnR>
                      <a:noFill/>
                    </a:lnR>
                    <a:lnT>
                      <a:noFill/>
                    </a:lnT>
                    <a:lnB>
                      <a:noFill/>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cs typeface="Arial" charset="0"/>
                        </a:rPr>
                        <a:t>5.90E-06</a:t>
                      </a:r>
                      <a:endParaRPr kumimoji="0" lang="en-US" sz="2800" b="0" i="0" u="none" strike="noStrike" cap="none" normalizeH="0" baseline="0" dirty="0">
                        <a:ln>
                          <a:noFill/>
                        </a:ln>
                        <a:solidFill>
                          <a:schemeClr val="tx1"/>
                        </a:solidFill>
                        <a:effectLst/>
                        <a:latin typeface="Arial" charset="0"/>
                      </a:endParaRPr>
                    </a:p>
                  </a:txBody>
                  <a:tcPr marT="45723" marB="45723"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000" b="0" i="0" u="none" strike="noStrike" cap="none" normalizeH="0" baseline="0">
                        <a:ln>
                          <a:noFill/>
                        </a:ln>
                        <a:solidFill>
                          <a:schemeClr val="tx1"/>
                        </a:solidFill>
                        <a:effectLst/>
                        <a:latin typeface="Times New Roman" pitchFamily="18" charset="0"/>
                      </a:endParaRPr>
                    </a:p>
                  </a:txBody>
                  <a:tcPr marT="45723" marB="45723" anchor="b" horzOverflow="overflow">
                    <a:lnL>
                      <a:noFill/>
                    </a:lnL>
                    <a:lnR>
                      <a:noFill/>
                    </a:lnR>
                    <a:lnT>
                      <a:noFill/>
                    </a:lnT>
                    <a:lnB>
                      <a:noFill/>
                    </a:lnB>
                    <a:lnTlToBr>
                      <a:noFill/>
                    </a:lnTlToBr>
                    <a:lnBlToTr>
                      <a:noFill/>
                    </a:lnBlToTr>
                    <a:no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23" marB="45723" anchor="b" horzOverflow="overflow">
                    <a:lnL>
                      <a:noFill/>
                    </a:lnL>
                    <a:lnR>
                      <a:noFill/>
                    </a:lnR>
                    <a:lnT>
                      <a:noFill/>
                    </a:lnT>
                    <a:lnB>
                      <a:noFill/>
                    </a:lnB>
                    <a:lnTlToBr>
                      <a:noFill/>
                    </a:lnTlToBr>
                    <a:lnBlToTr>
                      <a:noFill/>
                    </a:lnBlToTr>
                    <a:no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23" marB="45723"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000" b="0" i="0" u="none" strike="noStrike" cap="none" normalizeH="0" baseline="0">
                        <a:ln>
                          <a:noFill/>
                        </a:ln>
                        <a:solidFill>
                          <a:schemeClr val="tx1"/>
                        </a:solidFill>
                        <a:effectLst/>
                        <a:latin typeface="Times New Roman" pitchFamily="18" charset="0"/>
                      </a:endParaRPr>
                    </a:p>
                  </a:txBody>
                  <a:tcPr marT="45723" marB="45723" anchor="b"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3"/>
                  </a:ext>
                </a:extLst>
              </a:tr>
              <a:tr h="735054">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cs typeface="Arial" charset="0"/>
                        </a:rPr>
                        <a:t>b</a:t>
                      </a:r>
                      <a:r>
                        <a:rPr kumimoji="0" lang="en-US" sz="1800" b="0" i="0" u="none" strike="noStrike" cap="none" normalizeH="0" baseline="-25000">
                          <a:ln>
                            <a:noFill/>
                          </a:ln>
                          <a:solidFill>
                            <a:schemeClr val="tx1"/>
                          </a:solidFill>
                          <a:effectLst/>
                          <a:latin typeface="Arial" charset="0"/>
                          <a:cs typeface="Arial" charset="0"/>
                        </a:rPr>
                        <a:t>ext</a:t>
                      </a:r>
                      <a:r>
                        <a:rPr kumimoji="0" lang="en-US" sz="1800" b="0" i="0" u="none" strike="noStrike" cap="none" normalizeH="0" baseline="0">
                          <a:ln>
                            <a:noFill/>
                          </a:ln>
                          <a:solidFill>
                            <a:schemeClr val="tx1"/>
                          </a:solidFill>
                          <a:effectLst/>
                          <a:latin typeface="Arial" charset="0"/>
                          <a:cs typeface="Arial" charset="0"/>
                        </a:rPr>
                        <a:t> (m</a:t>
                      </a:r>
                      <a:r>
                        <a:rPr kumimoji="0" lang="en-US" sz="1800" b="0" i="0" u="none" strike="noStrike" cap="none" normalizeH="0" baseline="30000">
                          <a:ln>
                            <a:noFill/>
                          </a:ln>
                          <a:solidFill>
                            <a:schemeClr val="tx1"/>
                          </a:solidFill>
                          <a:effectLst/>
                          <a:latin typeface="Arial" charset="0"/>
                          <a:cs typeface="Arial" charset="0"/>
                        </a:rPr>
                        <a:t>-1</a:t>
                      </a:r>
                      <a:r>
                        <a:rPr kumimoji="0" lang="en-US" sz="1800" b="0" i="0" u="none" strike="noStrike" cap="none" normalizeH="0" baseline="0">
                          <a:ln>
                            <a:noFill/>
                          </a:ln>
                          <a:solidFill>
                            <a:schemeClr val="tx1"/>
                          </a:solidFill>
                          <a:effectLst/>
                          <a:latin typeface="Arial" charset="0"/>
                          <a:cs typeface="Arial" charset="0"/>
                        </a:rPr>
                        <a:t>) </a:t>
                      </a:r>
                      <a:endParaRPr kumimoji="0" lang="en-US" sz="2800" b="0" i="0" u="none" strike="noStrike" cap="none" normalizeH="0" baseline="0">
                        <a:ln>
                          <a:noFill/>
                        </a:ln>
                        <a:solidFill>
                          <a:schemeClr val="tx1"/>
                        </a:solidFill>
                        <a:effectLst/>
                        <a:latin typeface="Arial" charset="0"/>
                      </a:endParaRPr>
                    </a:p>
                  </a:txBody>
                  <a:tcPr marT="45723" marB="45723" anchor="b" horzOverflow="overflow">
                    <a:lnL cap="flat">
                      <a:noFill/>
                    </a:lnL>
                    <a:lnR>
                      <a:noFill/>
                    </a:lnR>
                    <a:lnT>
                      <a:noFill/>
                    </a:lnT>
                    <a:lnB>
                      <a:noFill/>
                    </a:lnB>
                    <a:lnTlToBr>
                      <a:noFill/>
                    </a:lnTlToBr>
                    <a:lnBlToTr>
                      <a:noFill/>
                    </a:lnBlToTr>
                    <a:no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23" marB="45723" anchor="b" horzOverflow="overflow">
                    <a:lnL>
                      <a:noFill/>
                    </a:lnL>
                    <a:lnR>
                      <a:noFill/>
                    </a:lnR>
                    <a:lnT>
                      <a:noFill/>
                    </a:lnT>
                    <a:lnB>
                      <a:noFill/>
                    </a:lnB>
                    <a:lnTlToBr>
                      <a:noFill/>
                    </a:lnTlToBr>
                    <a:lnBlToTr>
                      <a:noFill/>
                    </a:lnBlToTr>
                    <a:no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23" marB="45723" anchor="b" horzOverflow="overflow">
                    <a:lnL>
                      <a:noFill/>
                    </a:lnL>
                    <a:lnR>
                      <a:noFill/>
                    </a:lnR>
                    <a:lnT>
                      <a:noFill/>
                    </a:lnT>
                    <a:lnB>
                      <a:noFill/>
                    </a:lnB>
                    <a:lnTlToBr>
                      <a:noFill/>
                    </a:lnTlToBr>
                    <a:lnBlToTr>
                      <a:noFill/>
                    </a:lnBlToTr>
                    <a:no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23" marB="45723"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000" b="0" i="0" u="none" strike="noStrike" cap="none" normalizeH="0" baseline="0">
                        <a:ln>
                          <a:noFill/>
                        </a:ln>
                        <a:solidFill>
                          <a:schemeClr val="tx1"/>
                        </a:solidFill>
                        <a:effectLst/>
                        <a:latin typeface="Times New Roman" pitchFamily="18" charset="0"/>
                      </a:endParaRPr>
                    </a:p>
                  </a:txBody>
                  <a:tcPr marT="45723" marB="45723"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000" b="0" i="0" u="none" strike="noStrike" cap="none" normalizeH="0" baseline="0">
                        <a:ln>
                          <a:noFill/>
                        </a:ln>
                        <a:solidFill>
                          <a:schemeClr val="tx1"/>
                        </a:solidFill>
                        <a:effectLst/>
                        <a:latin typeface="Times New Roman" pitchFamily="18" charset="0"/>
                      </a:endParaRPr>
                    </a:p>
                  </a:txBody>
                  <a:tcPr marT="45723" marB="45723"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000" b="0" i="0" u="none" strike="noStrike" cap="none" normalizeH="0" baseline="0">
                        <a:ln>
                          <a:noFill/>
                        </a:ln>
                        <a:solidFill>
                          <a:schemeClr val="tx1"/>
                        </a:solidFill>
                        <a:effectLst/>
                        <a:latin typeface="Times New Roman" pitchFamily="18" charset="0"/>
                      </a:endParaRPr>
                    </a:p>
                  </a:txBody>
                  <a:tcPr marT="45723" marB="45723"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000" b="0" i="0" u="none" strike="noStrike" cap="none" normalizeH="0" baseline="0">
                        <a:ln>
                          <a:noFill/>
                        </a:ln>
                        <a:solidFill>
                          <a:schemeClr val="tx1"/>
                        </a:solidFill>
                        <a:effectLst/>
                        <a:latin typeface="Times New Roman" pitchFamily="18" charset="0"/>
                      </a:endParaRPr>
                    </a:p>
                  </a:txBody>
                  <a:tcPr marT="45723" marB="45723" anchor="b"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4"/>
                  </a:ext>
                </a:extLst>
              </a:tr>
              <a:tr h="735054">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cs typeface="Arial" charset="0"/>
                        </a:rPr>
                        <a:t>Single Scatt Albedo</a:t>
                      </a:r>
                      <a:endParaRPr kumimoji="0" lang="en-US" sz="2800" b="0" i="0" u="none" strike="noStrike" cap="none" normalizeH="0" baseline="0">
                        <a:ln>
                          <a:noFill/>
                        </a:ln>
                        <a:solidFill>
                          <a:schemeClr val="tx1"/>
                        </a:solidFill>
                        <a:effectLst/>
                        <a:latin typeface="Arial" charset="0"/>
                      </a:endParaRPr>
                    </a:p>
                  </a:txBody>
                  <a:tcPr marT="45723" marB="45723" anchor="b" horzOverflow="overflow">
                    <a:lnL cap="flat">
                      <a:noFill/>
                    </a:lnL>
                    <a:lnR>
                      <a:noFill/>
                    </a:lnR>
                    <a:lnT>
                      <a:noFill/>
                    </a:lnT>
                    <a:lnB>
                      <a:noFill/>
                    </a:lnB>
                    <a:lnTlToBr>
                      <a:noFill/>
                    </a:lnTlToBr>
                    <a:lnBlToTr>
                      <a:noFill/>
                    </a:lnBlToTr>
                    <a:no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23" marB="45723" anchor="b" horzOverflow="overflow">
                    <a:lnL>
                      <a:noFill/>
                    </a:lnL>
                    <a:lnR>
                      <a:noFill/>
                    </a:lnR>
                    <a:lnT>
                      <a:noFill/>
                    </a:lnT>
                    <a:lnB>
                      <a:noFill/>
                    </a:lnB>
                    <a:lnTlToBr>
                      <a:noFill/>
                    </a:lnTlToBr>
                    <a:lnBlToTr>
                      <a:noFill/>
                    </a:lnBlToTr>
                    <a:no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23" marB="45723" anchor="b" horzOverflow="overflow">
                    <a:lnL>
                      <a:noFill/>
                    </a:lnL>
                    <a:lnR>
                      <a:noFill/>
                    </a:lnR>
                    <a:lnT>
                      <a:noFill/>
                    </a:lnT>
                    <a:lnB>
                      <a:noFill/>
                    </a:lnB>
                    <a:lnTlToBr>
                      <a:noFill/>
                    </a:lnTlToBr>
                    <a:lnBlToTr>
                      <a:noFill/>
                    </a:lnBlToTr>
                    <a:no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23" marB="45723"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000" b="0" i="0" u="none" strike="noStrike" cap="none" normalizeH="0" baseline="0">
                        <a:ln>
                          <a:noFill/>
                        </a:ln>
                        <a:solidFill>
                          <a:schemeClr val="tx1"/>
                        </a:solidFill>
                        <a:effectLst/>
                        <a:latin typeface="Times New Roman" pitchFamily="18" charset="0"/>
                      </a:endParaRPr>
                    </a:p>
                  </a:txBody>
                  <a:tcPr marT="45723" marB="45723"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000" b="0" i="0" u="none" strike="noStrike" cap="none" normalizeH="0" baseline="0">
                        <a:ln>
                          <a:noFill/>
                        </a:ln>
                        <a:solidFill>
                          <a:schemeClr val="tx1"/>
                        </a:solidFill>
                        <a:effectLst/>
                        <a:latin typeface="Times New Roman" pitchFamily="18" charset="0"/>
                      </a:endParaRPr>
                    </a:p>
                  </a:txBody>
                  <a:tcPr marT="45723" marB="45723"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000" b="0" i="0" u="none" strike="noStrike" cap="none" normalizeH="0" baseline="0">
                        <a:ln>
                          <a:noFill/>
                        </a:ln>
                        <a:solidFill>
                          <a:schemeClr val="tx1"/>
                        </a:solidFill>
                        <a:effectLst/>
                        <a:latin typeface="Times New Roman" pitchFamily="18" charset="0"/>
                      </a:endParaRPr>
                    </a:p>
                  </a:txBody>
                  <a:tcPr marT="45723" marB="45723"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000" b="0" i="0" u="none" strike="noStrike" cap="none" normalizeH="0" baseline="0">
                        <a:ln>
                          <a:noFill/>
                        </a:ln>
                        <a:solidFill>
                          <a:schemeClr val="tx1"/>
                        </a:solidFill>
                        <a:effectLst/>
                        <a:latin typeface="Times New Roman" pitchFamily="18" charset="0"/>
                      </a:endParaRPr>
                    </a:p>
                  </a:txBody>
                  <a:tcPr marT="45723" marB="45723" anchor="b"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5"/>
                  </a:ext>
                </a:extLst>
              </a:tr>
              <a:tr h="735054">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cs typeface="Arial" charset="0"/>
                        </a:rPr>
                        <a:t>AOD*</a:t>
                      </a:r>
                      <a:endParaRPr kumimoji="0" lang="en-US" sz="2800" b="0" i="0" u="none" strike="noStrike" cap="none" normalizeH="0" baseline="0" dirty="0">
                        <a:ln>
                          <a:noFill/>
                        </a:ln>
                        <a:solidFill>
                          <a:schemeClr val="tx1"/>
                        </a:solidFill>
                        <a:effectLst/>
                        <a:latin typeface="Arial" charset="0"/>
                      </a:endParaRPr>
                    </a:p>
                  </a:txBody>
                  <a:tcPr marT="45723" marB="45723" anchor="b" horzOverflow="overflow">
                    <a:lnL cap="flat">
                      <a:noFill/>
                    </a:lnL>
                    <a:lnR>
                      <a:noFill/>
                    </a:lnR>
                    <a:lnT>
                      <a:noFill/>
                    </a:lnT>
                    <a:lnB cap="flat">
                      <a:noFill/>
                    </a:lnB>
                    <a:lnTlToBr>
                      <a:noFill/>
                    </a:lnTlToBr>
                    <a:lnBlToTr>
                      <a:noFill/>
                    </a:lnBlToTr>
                    <a:no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23" marB="45723" anchor="b" horzOverflow="overflow">
                    <a:lnL>
                      <a:noFill/>
                    </a:lnL>
                    <a:lnR>
                      <a:noFill/>
                    </a:lnR>
                    <a:lnT>
                      <a:noFill/>
                    </a:lnT>
                    <a:lnB cap="flat">
                      <a:noFill/>
                    </a:lnB>
                    <a:lnTlToBr>
                      <a:noFill/>
                    </a:lnTlToBr>
                    <a:lnBlToTr>
                      <a:noFill/>
                    </a:lnBlToTr>
                    <a:no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23" marB="45723" anchor="b" horzOverflow="overflow">
                    <a:lnL>
                      <a:noFill/>
                    </a:lnL>
                    <a:lnR>
                      <a:noFill/>
                    </a:lnR>
                    <a:lnT>
                      <a:noFill/>
                    </a:lnT>
                    <a:lnB cap="flat">
                      <a:noFill/>
                    </a:lnB>
                    <a:lnTlToBr>
                      <a:noFill/>
                    </a:lnTlToBr>
                    <a:lnBlToTr>
                      <a:noFill/>
                    </a:lnBlToTr>
                    <a:no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23" marB="45723" anchor="b"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000" b="0" i="0" u="none" strike="noStrike" cap="none" normalizeH="0" baseline="0">
                        <a:ln>
                          <a:noFill/>
                        </a:ln>
                        <a:solidFill>
                          <a:schemeClr val="tx1"/>
                        </a:solidFill>
                        <a:effectLst/>
                        <a:latin typeface="Times New Roman" pitchFamily="18" charset="0"/>
                      </a:endParaRPr>
                    </a:p>
                  </a:txBody>
                  <a:tcPr marT="45723" marB="45723" anchor="b"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000" b="0" i="0" u="none" strike="noStrike" cap="none" normalizeH="0" baseline="0">
                        <a:ln>
                          <a:noFill/>
                        </a:ln>
                        <a:solidFill>
                          <a:schemeClr val="tx1"/>
                        </a:solidFill>
                        <a:effectLst/>
                        <a:latin typeface="Times New Roman" pitchFamily="18" charset="0"/>
                      </a:endParaRPr>
                    </a:p>
                  </a:txBody>
                  <a:tcPr marT="45723" marB="45723" anchor="b"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000" b="0" i="0" u="none" strike="noStrike" cap="none" normalizeH="0" baseline="0">
                        <a:ln>
                          <a:noFill/>
                        </a:ln>
                        <a:solidFill>
                          <a:schemeClr val="tx1"/>
                        </a:solidFill>
                        <a:effectLst/>
                        <a:latin typeface="Times New Roman" pitchFamily="18" charset="0"/>
                      </a:endParaRPr>
                    </a:p>
                  </a:txBody>
                  <a:tcPr marT="45723" marB="45723" anchor="b"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000" b="0" i="0" u="none" strike="noStrike" cap="none" normalizeH="0" baseline="0" dirty="0">
                        <a:ln>
                          <a:noFill/>
                        </a:ln>
                        <a:solidFill>
                          <a:schemeClr val="tx1"/>
                        </a:solidFill>
                        <a:effectLst/>
                        <a:latin typeface="Times New Roman" pitchFamily="18" charset="0"/>
                      </a:endParaRPr>
                    </a:p>
                  </a:txBody>
                  <a:tcPr marT="45723" marB="45723" anchor="b"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6"/>
                  </a:ext>
                </a:extLst>
              </a:tr>
            </a:tbl>
          </a:graphicData>
        </a:graphic>
      </p:graphicFrame>
      <p:sp>
        <p:nvSpPr>
          <p:cNvPr id="213052" name="TextBox 62">
            <a:extLst>
              <a:ext uri="{FF2B5EF4-FFF2-40B4-BE49-F238E27FC236}">
                <a16:creationId xmlns:a16="http://schemas.microsoft.com/office/drawing/2014/main" id="{85A4D068-0AAB-C34B-B728-196E92BA5228}"/>
              </a:ext>
            </a:extLst>
          </p:cNvPr>
          <p:cNvSpPr txBox="1">
            <a:spLocks noChangeArrowheads="1"/>
          </p:cNvSpPr>
          <p:nvPr/>
        </p:nvSpPr>
        <p:spPr bwMode="auto">
          <a:xfrm>
            <a:off x="2438400" y="6172200"/>
            <a:ext cx="4724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cs typeface="Arial" panose="020B0604020202020204" pitchFamily="34" charset="0"/>
              </a:rPr>
              <a:t>*Assume a mixed layer of 2000 m depth.</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5">
            <a:extLst>
              <a:ext uri="{FF2B5EF4-FFF2-40B4-BE49-F238E27FC236}">
                <a16:creationId xmlns:a16="http://schemas.microsoft.com/office/drawing/2014/main" id="{90CE7743-F2F3-A947-8D27-C9FE882B5C0F}"/>
              </a:ext>
            </a:extLst>
          </p:cNvPr>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a:latin typeface="Times New Roman" panose="02020603050405020304" pitchFamily="18" charset="0"/>
              </a:rPr>
              <a:t>Copyright © 2013  R.R. Dickerson</a:t>
            </a:r>
          </a:p>
        </p:txBody>
      </p:sp>
      <p:sp>
        <p:nvSpPr>
          <p:cNvPr id="215042" name="Rectangle 6">
            <a:extLst>
              <a:ext uri="{FF2B5EF4-FFF2-40B4-BE49-F238E27FC236}">
                <a16:creationId xmlns:a16="http://schemas.microsoft.com/office/drawing/2014/main" id="{3107DE2F-0AEA-A64B-8A61-C28C601DD5A0}"/>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DD422A81-48E6-1D42-A052-6E7243C75CF3}" type="slidenum">
              <a:rPr lang="en-US" altLang="en-US" sz="1400">
                <a:latin typeface="Times New Roman" panose="02020603050405020304" pitchFamily="18" charset="0"/>
              </a:rPr>
              <a:pPr eaLnBrk="1" hangingPunct="1"/>
              <a:t>51</a:t>
            </a:fld>
            <a:endParaRPr lang="en-US" altLang="en-US" sz="1400">
              <a:latin typeface="Times New Roman" panose="02020603050405020304" pitchFamily="18" charset="0"/>
            </a:endParaRPr>
          </a:p>
        </p:txBody>
      </p:sp>
      <p:pic>
        <p:nvPicPr>
          <p:cNvPr id="286724" name="Picture 4">
            <a:extLst>
              <a:ext uri="{FF2B5EF4-FFF2-40B4-BE49-F238E27FC236}">
                <a16:creationId xmlns:a16="http://schemas.microsoft.com/office/drawing/2014/main" id="{E94F2CBF-FEEC-134A-BCCD-28F2FD40148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52400"/>
            <a:ext cx="8991600" cy="5702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sp>
        <p:nvSpPr>
          <p:cNvPr id="286725" name="Text Box 5">
            <a:extLst>
              <a:ext uri="{FF2B5EF4-FFF2-40B4-BE49-F238E27FC236}">
                <a16:creationId xmlns:a16="http://schemas.microsoft.com/office/drawing/2014/main" id="{C295069E-216A-6040-9180-EF61779EBFCC}"/>
              </a:ext>
            </a:extLst>
          </p:cNvPr>
          <p:cNvSpPr txBox="1">
            <a:spLocks noChangeArrowheads="1"/>
          </p:cNvSpPr>
          <p:nvPr/>
        </p:nvSpPr>
        <p:spPr bwMode="auto">
          <a:xfrm>
            <a:off x="1905000" y="5715000"/>
            <a:ext cx="533400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lgn="ctr">
              <a:spcBef>
                <a:spcPct val="50000"/>
              </a:spcBef>
              <a:defRPr/>
            </a:pPr>
            <a:r>
              <a:rPr lang="en-US">
                <a:latin typeface="Arial" charset="0"/>
                <a:ea typeface="ＭＳ Ｐゴシック" charset="0"/>
              </a:rPr>
              <a:t>From MODIS (IPCC, 2007)</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Footer Placeholder 1">
            <a:extLst>
              <a:ext uri="{FF2B5EF4-FFF2-40B4-BE49-F238E27FC236}">
                <a16:creationId xmlns:a16="http://schemas.microsoft.com/office/drawing/2014/main" id="{99E53D8D-FC8F-3F42-A997-4BC994CDBBF8}"/>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a:latin typeface="Times New Roman" panose="02020603050405020304" pitchFamily="18" charset="0"/>
              </a:rPr>
              <a:t>Copyright © 2010  R.R. Dickerson</a:t>
            </a:r>
          </a:p>
        </p:txBody>
      </p:sp>
      <p:sp>
        <p:nvSpPr>
          <p:cNvPr id="216066" name="Slide Number Placeholder 2">
            <a:extLst>
              <a:ext uri="{FF2B5EF4-FFF2-40B4-BE49-F238E27FC236}">
                <a16:creationId xmlns:a16="http://schemas.microsoft.com/office/drawing/2014/main" id="{B68436E0-CDD2-4F48-A5FB-151A532BF61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E5ADE6CD-8B38-E444-9845-1042A91E4AFE}" type="slidenum">
              <a:rPr lang="en-US" altLang="en-US" sz="1400">
                <a:latin typeface="Times New Roman" panose="02020603050405020304" pitchFamily="18" charset="0"/>
              </a:rPr>
              <a:pPr eaLnBrk="1" hangingPunct="1"/>
              <a:t>52</a:t>
            </a:fld>
            <a:endParaRPr lang="en-US" altLang="en-US" sz="1400">
              <a:latin typeface="Times New Roman" panose="02020603050405020304" pitchFamily="18" charset="0"/>
            </a:endParaRPr>
          </a:p>
        </p:txBody>
      </p:sp>
      <p:pic>
        <p:nvPicPr>
          <p:cNvPr id="216067" name="Picture 3">
            <a:extLst>
              <a:ext uri="{FF2B5EF4-FFF2-40B4-BE49-F238E27FC236}">
                <a16:creationId xmlns:a16="http://schemas.microsoft.com/office/drawing/2014/main" id="{1C520EDD-1E69-E342-898E-325C3526CA4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82688"/>
            <a:ext cx="9144000" cy="483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Footer Placeholder 1">
            <a:extLst>
              <a:ext uri="{FF2B5EF4-FFF2-40B4-BE49-F238E27FC236}">
                <a16:creationId xmlns:a16="http://schemas.microsoft.com/office/drawing/2014/main" id="{A2DF5D95-4FB6-C14E-9670-1D9CAC42D403}"/>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a:latin typeface="Times New Roman" panose="02020603050405020304" pitchFamily="18" charset="0"/>
              </a:rPr>
              <a:t>Copyright © 2010  R.R. Dickerson</a:t>
            </a:r>
          </a:p>
        </p:txBody>
      </p:sp>
      <p:sp>
        <p:nvSpPr>
          <p:cNvPr id="217090" name="Slide Number Placeholder 2">
            <a:extLst>
              <a:ext uri="{FF2B5EF4-FFF2-40B4-BE49-F238E27FC236}">
                <a16:creationId xmlns:a16="http://schemas.microsoft.com/office/drawing/2014/main" id="{CF2F997A-CB2E-1842-8E41-0357F9E9F32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F62B79AA-08D0-2843-9E92-40D251C0DC14}" type="slidenum">
              <a:rPr lang="en-US" altLang="en-US" sz="1400">
                <a:latin typeface="Times New Roman" panose="02020603050405020304" pitchFamily="18" charset="0"/>
              </a:rPr>
              <a:pPr eaLnBrk="1" hangingPunct="1"/>
              <a:t>53</a:t>
            </a:fld>
            <a:endParaRPr lang="en-US" altLang="en-US" sz="1400">
              <a:latin typeface="Times New Roman" panose="02020603050405020304" pitchFamily="18" charset="0"/>
            </a:endParaRPr>
          </a:p>
        </p:txBody>
      </p:sp>
      <p:pic>
        <p:nvPicPr>
          <p:cNvPr id="217091" name="Picture 3">
            <a:extLst>
              <a:ext uri="{FF2B5EF4-FFF2-40B4-BE49-F238E27FC236}">
                <a16:creationId xmlns:a16="http://schemas.microsoft.com/office/drawing/2014/main" id="{9D1298D9-C197-0048-8C81-33FB5563767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003300"/>
            <a:ext cx="9144000" cy="483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Footer Placeholder 1">
            <a:extLst>
              <a:ext uri="{FF2B5EF4-FFF2-40B4-BE49-F238E27FC236}">
                <a16:creationId xmlns:a16="http://schemas.microsoft.com/office/drawing/2014/main" id="{6D742DDE-AD4D-0245-863F-93567C9ED368}"/>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a:latin typeface="Times New Roman" panose="02020603050405020304" pitchFamily="18" charset="0"/>
              </a:rPr>
              <a:t>Copyright © 2010  R.R. Dickerson</a:t>
            </a:r>
          </a:p>
        </p:txBody>
      </p:sp>
      <p:sp>
        <p:nvSpPr>
          <p:cNvPr id="218114" name="Slide Number Placeholder 2">
            <a:extLst>
              <a:ext uri="{FF2B5EF4-FFF2-40B4-BE49-F238E27FC236}">
                <a16:creationId xmlns:a16="http://schemas.microsoft.com/office/drawing/2014/main" id="{C8F0E144-607C-6D45-889A-7FDDC95CB30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961C6A25-9B91-C242-B9A1-988E338A2BD4}" type="slidenum">
              <a:rPr lang="en-US" altLang="en-US" sz="1400">
                <a:latin typeface="Times New Roman" panose="02020603050405020304" pitchFamily="18" charset="0"/>
              </a:rPr>
              <a:pPr eaLnBrk="1" hangingPunct="1"/>
              <a:t>54</a:t>
            </a:fld>
            <a:endParaRPr lang="en-US" altLang="en-US" sz="1400">
              <a:latin typeface="Times New Roman" panose="02020603050405020304" pitchFamily="18" charset="0"/>
            </a:endParaRPr>
          </a:p>
        </p:txBody>
      </p:sp>
      <p:pic>
        <p:nvPicPr>
          <p:cNvPr id="218115" name="Picture 3">
            <a:extLst>
              <a:ext uri="{FF2B5EF4-FFF2-40B4-BE49-F238E27FC236}">
                <a16:creationId xmlns:a16="http://schemas.microsoft.com/office/drawing/2014/main" id="{EA4781A2-A98C-E141-9CEB-DF9A94DF29F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003300"/>
            <a:ext cx="9144000" cy="483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Footer Placeholder 1">
            <a:extLst>
              <a:ext uri="{FF2B5EF4-FFF2-40B4-BE49-F238E27FC236}">
                <a16:creationId xmlns:a16="http://schemas.microsoft.com/office/drawing/2014/main" id="{220B8315-A555-A54D-8937-9A9107E55D9B}"/>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a:latin typeface="Times New Roman" panose="02020603050405020304" pitchFamily="18" charset="0"/>
              </a:rPr>
              <a:t>Copyright © 2010  R.R. Dickerson</a:t>
            </a:r>
          </a:p>
        </p:txBody>
      </p:sp>
      <p:sp>
        <p:nvSpPr>
          <p:cNvPr id="219138" name="Slide Number Placeholder 2">
            <a:extLst>
              <a:ext uri="{FF2B5EF4-FFF2-40B4-BE49-F238E27FC236}">
                <a16:creationId xmlns:a16="http://schemas.microsoft.com/office/drawing/2014/main" id="{98537B4B-8764-144E-AE9E-682052B48E8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0A4C5082-0ABE-1B49-8D5A-9E2197E186BB}" type="slidenum">
              <a:rPr lang="en-US" altLang="en-US" sz="1400">
                <a:latin typeface="Times New Roman" panose="02020603050405020304" pitchFamily="18" charset="0"/>
              </a:rPr>
              <a:pPr eaLnBrk="1" hangingPunct="1"/>
              <a:t>55</a:t>
            </a:fld>
            <a:endParaRPr lang="en-US" altLang="en-US" sz="1400">
              <a:latin typeface="Times New Roman" panose="02020603050405020304" pitchFamily="18" charset="0"/>
            </a:endParaRPr>
          </a:p>
        </p:txBody>
      </p:sp>
      <p:pic>
        <p:nvPicPr>
          <p:cNvPr id="219139" name="Picture 3">
            <a:extLst>
              <a:ext uri="{FF2B5EF4-FFF2-40B4-BE49-F238E27FC236}">
                <a16:creationId xmlns:a16="http://schemas.microsoft.com/office/drawing/2014/main" id="{8731AE8A-15EA-644B-B9F2-D76E07F41C2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086600"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9140" name="Picture 4">
            <a:extLst>
              <a:ext uri="{FF2B5EF4-FFF2-40B4-BE49-F238E27FC236}">
                <a16:creationId xmlns:a16="http://schemas.microsoft.com/office/drawing/2014/main" id="{6247C286-31FC-F94B-AB90-D85CF44A124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270250"/>
            <a:ext cx="7086600"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9141" name="TextBox 5">
            <a:extLst>
              <a:ext uri="{FF2B5EF4-FFF2-40B4-BE49-F238E27FC236}">
                <a16:creationId xmlns:a16="http://schemas.microsoft.com/office/drawing/2014/main" id="{650D021A-521C-1A4C-9E53-DC4524FCCF66}"/>
              </a:ext>
            </a:extLst>
          </p:cNvPr>
          <p:cNvSpPr txBox="1">
            <a:spLocks noChangeArrowheads="1"/>
          </p:cNvSpPr>
          <p:nvPr/>
        </p:nvSpPr>
        <p:spPr bwMode="auto">
          <a:xfrm>
            <a:off x="6477000" y="1676400"/>
            <a:ext cx="2209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t>Difference between summers </a:t>
            </a:r>
          </a:p>
          <a:p>
            <a:pPr eaLnBrk="1" hangingPunct="1"/>
            <a:r>
              <a:rPr lang="en-US" altLang="en-US" sz="1800"/>
              <a:t>2002 and 2016.</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Footer Placeholder 1">
            <a:extLst>
              <a:ext uri="{FF2B5EF4-FFF2-40B4-BE49-F238E27FC236}">
                <a16:creationId xmlns:a16="http://schemas.microsoft.com/office/drawing/2014/main" id="{897807CD-DA68-394F-B2FD-0781800DAEF6}"/>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a:latin typeface="Times New Roman" panose="02020603050405020304" pitchFamily="18" charset="0"/>
              </a:rPr>
              <a:t>Copyright © 2010  R.R. Dickerson</a:t>
            </a:r>
          </a:p>
        </p:txBody>
      </p:sp>
      <p:sp>
        <p:nvSpPr>
          <p:cNvPr id="220162" name="Slide Number Placeholder 2">
            <a:extLst>
              <a:ext uri="{FF2B5EF4-FFF2-40B4-BE49-F238E27FC236}">
                <a16:creationId xmlns:a16="http://schemas.microsoft.com/office/drawing/2014/main" id="{3E1AB088-3E4F-5C47-9DFA-ADC72DE385B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00598497-CBD0-BB49-8D34-8266639A512D}" type="slidenum">
              <a:rPr lang="en-US" altLang="en-US" sz="1400">
                <a:latin typeface="Times New Roman" panose="02020603050405020304" pitchFamily="18" charset="0"/>
              </a:rPr>
              <a:pPr eaLnBrk="1" hangingPunct="1"/>
              <a:t>56</a:t>
            </a:fld>
            <a:endParaRPr lang="en-US" altLang="en-US" sz="1400">
              <a:latin typeface="Times New Roman" panose="02020603050405020304" pitchFamily="18" charset="0"/>
            </a:endParaRPr>
          </a:p>
        </p:txBody>
      </p:sp>
      <p:pic>
        <p:nvPicPr>
          <p:cNvPr id="220163" name="Picture 6">
            <a:extLst>
              <a:ext uri="{FF2B5EF4-FFF2-40B4-BE49-F238E27FC236}">
                <a16:creationId xmlns:a16="http://schemas.microsoft.com/office/drawing/2014/main" id="{2C1F8B7A-10DE-6E41-839E-D2E558C7BCA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988" y="76200"/>
            <a:ext cx="67691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0164" name="Picture 7">
            <a:extLst>
              <a:ext uri="{FF2B5EF4-FFF2-40B4-BE49-F238E27FC236}">
                <a16:creationId xmlns:a16="http://schemas.microsoft.com/office/drawing/2014/main" id="{5A2B874F-BC2A-044C-B737-1EFC2C56D07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 y="3276600"/>
            <a:ext cx="6761163" cy="357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0165" name="TextBox 5">
            <a:extLst>
              <a:ext uri="{FF2B5EF4-FFF2-40B4-BE49-F238E27FC236}">
                <a16:creationId xmlns:a16="http://schemas.microsoft.com/office/drawing/2014/main" id="{A746A2E3-0198-5447-A2DA-BDCA764CC093}"/>
              </a:ext>
            </a:extLst>
          </p:cNvPr>
          <p:cNvSpPr txBox="1">
            <a:spLocks noChangeArrowheads="1"/>
          </p:cNvSpPr>
          <p:nvPr/>
        </p:nvSpPr>
        <p:spPr bwMode="auto">
          <a:xfrm>
            <a:off x="6324600" y="1600200"/>
            <a:ext cx="2209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t>Difference between winters </a:t>
            </a:r>
          </a:p>
          <a:p>
            <a:pPr eaLnBrk="1" hangingPunct="1"/>
            <a:r>
              <a:rPr lang="en-US" altLang="en-US" sz="1800"/>
              <a:t>2002 and 2015.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6">
            <a:extLst>
              <a:ext uri="{FF2B5EF4-FFF2-40B4-BE49-F238E27FC236}">
                <a16:creationId xmlns:a16="http://schemas.microsoft.com/office/drawing/2014/main" id="{9C5ECFB9-2697-C44B-B593-D5A5B6138B3D}"/>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2EEA3E5B-3205-8D45-8B6B-C1521487E980}" type="slidenum">
              <a:rPr lang="en-US" altLang="en-US" sz="1400">
                <a:latin typeface="Times New Roman" panose="02020603050405020304" pitchFamily="18" charset="0"/>
              </a:rPr>
              <a:pPr eaLnBrk="1" hangingPunct="1"/>
              <a:t>57</a:t>
            </a:fld>
            <a:endParaRPr lang="en-US" altLang="en-US" sz="1400">
              <a:latin typeface="Times New Roman" panose="02020603050405020304" pitchFamily="18" charset="0"/>
            </a:endParaRPr>
          </a:p>
        </p:txBody>
      </p:sp>
      <p:sp>
        <p:nvSpPr>
          <p:cNvPr id="221186" name="Rectangle 2">
            <a:extLst>
              <a:ext uri="{FF2B5EF4-FFF2-40B4-BE49-F238E27FC236}">
                <a16:creationId xmlns:a16="http://schemas.microsoft.com/office/drawing/2014/main" id="{9FDE4B9F-6137-BD4E-8DDA-BC3C56AE5DCE}"/>
              </a:ext>
            </a:extLst>
          </p:cNvPr>
          <p:cNvSpPr>
            <a:spLocks noGrp="1" noChangeArrowheads="1"/>
          </p:cNvSpPr>
          <p:nvPr>
            <p:ph type="title"/>
          </p:nvPr>
        </p:nvSpPr>
        <p:spPr>
          <a:xfrm>
            <a:off x="246063" y="609600"/>
            <a:ext cx="8516937" cy="1143000"/>
          </a:xfrm>
        </p:spPr>
        <p:txBody>
          <a:bodyPr/>
          <a:lstStyle/>
          <a:p>
            <a:r>
              <a:rPr lang="en-US" altLang="en-US" sz="3600">
                <a:ea typeface="ＭＳ Ｐゴシック" panose="020B0600070205080204" pitchFamily="34" charset="-128"/>
              </a:rPr>
              <a:t>Summary of Aerosol Physics &amp; Chemistry</a:t>
            </a:r>
          </a:p>
        </p:txBody>
      </p:sp>
      <p:sp>
        <p:nvSpPr>
          <p:cNvPr id="221187" name="Rectangle 3">
            <a:extLst>
              <a:ext uri="{FF2B5EF4-FFF2-40B4-BE49-F238E27FC236}">
                <a16:creationId xmlns:a16="http://schemas.microsoft.com/office/drawing/2014/main" id="{FFD53674-CC1B-C245-A2F2-37F266A27B84}"/>
              </a:ext>
            </a:extLst>
          </p:cNvPr>
          <p:cNvSpPr>
            <a:spLocks noGrp="1" noChangeArrowheads="1"/>
          </p:cNvSpPr>
          <p:nvPr>
            <p:ph type="body" idx="1"/>
          </p:nvPr>
        </p:nvSpPr>
        <p:spPr>
          <a:xfrm>
            <a:off x="381000" y="1600200"/>
            <a:ext cx="8124031" cy="4114800"/>
          </a:xfrm>
        </p:spPr>
        <p:txBody>
          <a:bodyPr/>
          <a:lstStyle/>
          <a:p>
            <a:pPr>
              <a:lnSpc>
                <a:spcPct val="90000"/>
              </a:lnSpc>
            </a:pPr>
            <a:r>
              <a:rPr lang="en-US" altLang="en-US" sz="2800" dirty="0">
                <a:ea typeface="ＭＳ Ｐゴシック" panose="020B0600070205080204" pitchFamily="34" charset="-128"/>
              </a:rPr>
              <a:t>“How big are atmospheric particles?” Answer depends on which effect interests you.  </a:t>
            </a:r>
          </a:p>
          <a:p>
            <a:pPr lvl="1">
              <a:lnSpc>
                <a:spcPct val="90000"/>
              </a:lnSpc>
            </a:pPr>
            <a:r>
              <a:rPr lang="en-US" altLang="en-US" sz="2400" dirty="0">
                <a:ea typeface="ＭＳ Ｐゴシック" panose="020B0600070205080204" pitchFamily="34" charset="-128"/>
              </a:rPr>
              <a:t>CCN – number (r &lt; 0.1 </a:t>
            </a:r>
            <a:r>
              <a:rPr lang="en-US" altLang="en-US" sz="2400" dirty="0">
                <a:latin typeface="Symbol" pitchFamily="2" charset="2"/>
                <a:ea typeface="ＭＳ Ｐゴシック" panose="020B0600070205080204" pitchFamily="34" charset="-128"/>
              </a:rPr>
              <a:t>m</a:t>
            </a:r>
            <a:r>
              <a:rPr lang="en-US" altLang="en-US" sz="2400" dirty="0">
                <a:ea typeface="ＭＳ Ｐゴシック" panose="020B0600070205080204" pitchFamily="34" charset="-128"/>
              </a:rPr>
              <a:t>m)</a:t>
            </a:r>
          </a:p>
          <a:p>
            <a:pPr lvl="1">
              <a:lnSpc>
                <a:spcPct val="90000"/>
              </a:lnSpc>
            </a:pPr>
            <a:r>
              <a:rPr lang="en-US" altLang="en-US" sz="2400" dirty="0">
                <a:ea typeface="ＭＳ Ｐゴシック" panose="020B0600070205080204" pitchFamily="34" charset="-128"/>
              </a:rPr>
              <a:t>Radiative transfer &amp; health – surface area (0.1 &lt; r &lt; 1.0 </a:t>
            </a:r>
            <a:r>
              <a:rPr lang="en-US" altLang="en-US" sz="2400" dirty="0">
                <a:latin typeface="Symbol" pitchFamily="2" charset="2"/>
                <a:ea typeface="ＭＳ Ｐゴシック" panose="020B0600070205080204" pitchFamily="34" charset="-128"/>
              </a:rPr>
              <a:t>m</a:t>
            </a:r>
            <a:r>
              <a:rPr lang="en-US" altLang="en-US" sz="2400" dirty="0">
                <a:ea typeface="ＭＳ Ｐゴシック" panose="020B0600070205080204" pitchFamily="34" charset="-128"/>
              </a:rPr>
              <a:t>m)</a:t>
            </a:r>
          </a:p>
          <a:p>
            <a:pPr lvl="1">
              <a:lnSpc>
                <a:spcPct val="90000"/>
              </a:lnSpc>
            </a:pPr>
            <a:r>
              <a:rPr lang="en-US" altLang="en-US" sz="2400" dirty="0">
                <a:ea typeface="ＭＳ Ｐゴシック" panose="020B0600070205080204" pitchFamily="34" charset="-128"/>
              </a:rPr>
              <a:t>Biogeochemical cycles – mass (r &gt; 0.5 </a:t>
            </a:r>
            <a:r>
              <a:rPr lang="en-US" altLang="en-US" sz="2400" dirty="0">
                <a:latin typeface="Symbol" pitchFamily="2" charset="2"/>
                <a:ea typeface="ＭＳ Ｐゴシック" panose="020B0600070205080204" pitchFamily="34" charset="-128"/>
              </a:rPr>
              <a:t>m</a:t>
            </a:r>
            <a:r>
              <a:rPr lang="en-US" altLang="en-US" sz="2400" dirty="0">
                <a:ea typeface="ＭＳ Ｐゴシック" panose="020B0600070205080204" pitchFamily="34" charset="-128"/>
              </a:rPr>
              <a:t>m).</a:t>
            </a:r>
          </a:p>
          <a:p>
            <a:pPr>
              <a:lnSpc>
                <a:spcPct val="90000"/>
              </a:lnSpc>
            </a:pPr>
            <a:r>
              <a:rPr lang="en-US" altLang="en-US" sz="2800" dirty="0">
                <a:ea typeface="ＭＳ Ｐゴシック" panose="020B0600070205080204" pitchFamily="34" charset="-128"/>
              </a:rPr>
              <a:t>Composition varies with size.</a:t>
            </a:r>
          </a:p>
          <a:p>
            <a:pPr>
              <a:lnSpc>
                <a:spcPct val="90000"/>
              </a:lnSpc>
            </a:pPr>
            <a:r>
              <a:rPr lang="en-US" altLang="en-US" sz="2800" dirty="0">
                <a:ea typeface="ＭＳ Ｐゴシック" panose="020B0600070205080204" pitchFamily="34" charset="-128"/>
              </a:rPr>
              <a:t>For exams you should be able to calculate: Single scattering albedo, Angstrom exp., visibility from extinction and absorption.</a:t>
            </a:r>
          </a:p>
          <a:p>
            <a:pPr>
              <a:lnSpc>
                <a:spcPct val="90000"/>
              </a:lnSpc>
            </a:pPr>
            <a:endParaRPr lang="en-US" altLang="en-US" sz="2800" dirty="0">
              <a:ea typeface="ＭＳ Ｐゴシック" panose="020B0600070205080204" pitchFamily="34" charset="-128"/>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09" name="Picture 10" descr="PBL_Haze">
            <a:extLst>
              <a:ext uri="{FF2B5EF4-FFF2-40B4-BE49-F238E27FC236}">
                <a16:creationId xmlns:a16="http://schemas.microsoft.com/office/drawing/2014/main" id="{A364875F-F0D3-6548-9B48-CAF575DFBA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0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2210" name="Rectangle 2">
            <a:extLst>
              <a:ext uri="{FF2B5EF4-FFF2-40B4-BE49-F238E27FC236}">
                <a16:creationId xmlns:a16="http://schemas.microsoft.com/office/drawing/2014/main" id="{0AC828CF-6DB7-CA45-A391-4F9DEE88B343}"/>
              </a:ext>
            </a:extLst>
          </p:cNvPr>
          <p:cNvSpPr>
            <a:spLocks noGrp="1" noChangeArrowheads="1"/>
          </p:cNvSpPr>
          <p:nvPr>
            <p:ph type="ctrTitle"/>
          </p:nvPr>
        </p:nvSpPr>
        <p:spPr>
          <a:xfrm>
            <a:off x="0" y="152400"/>
            <a:ext cx="9144000" cy="1143000"/>
          </a:xfrm>
        </p:spPr>
        <p:txBody>
          <a:bodyPr/>
          <a:lstStyle/>
          <a:p>
            <a:r>
              <a:rPr lang="en-US" altLang="en-US" sz="2400" b="1" dirty="0">
                <a:latin typeface="Arial" panose="020B0604020202020204" pitchFamily="34" charset="0"/>
                <a:ea typeface="ＭＳ Ｐゴシック" panose="020B0600070205080204" pitchFamily="34" charset="-128"/>
              </a:rPr>
              <a:t>Cessna Data over Maryland</a:t>
            </a:r>
            <a:br>
              <a:rPr lang="en-US" altLang="en-US" sz="2400" b="1" dirty="0">
                <a:latin typeface="Arial" panose="020B0604020202020204" pitchFamily="34" charset="0"/>
                <a:ea typeface="ＭＳ Ｐゴシック" panose="020B0600070205080204" pitchFamily="34" charset="-128"/>
              </a:rPr>
            </a:br>
            <a:r>
              <a:rPr lang="en-US" altLang="en-US" sz="2400" b="1" dirty="0">
                <a:latin typeface="Arial" panose="020B0604020202020204" pitchFamily="34" charset="0"/>
                <a:ea typeface="ＭＳ Ｐゴシック" panose="020B0600070205080204" pitchFamily="34" charset="-128"/>
              </a:rPr>
              <a:t>Thursday Afternoon 21 July 2011</a:t>
            </a:r>
            <a:endParaRPr lang="en-US" altLang="en-US" sz="2400" b="1" dirty="0">
              <a:ea typeface="ＭＳ Ｐゴシック" panose="020B0600070205080204" pitchFamily="34" charset="-128"/>
            </a:endParaRPr>
          </a:p>
        </p:txBody>
      </p:sp>
      <p:sp>
        <p:nvSpPr>
          <p:cNvPr id="222211" name="Rectangle 3">
            <a:extLst>
              <a:ext uri="{FF2B5EF4-FFF2-40B4-BE49-F238E27FC236}">
                <a16:creationId xmlns:a16="http://schemas.microsoft.com/office/drawing/2014/main" id="{0C545DC0-F744-AA44-AD5F-4036FE614C21}"/>
              </a:ext>
            </a:extLst>
          </p:cNvPr>
          <p:cNvSpPr>
            <a:spLocks noGrp="1" noChangeArrowheads="1"/>
          </p:cNvSpPr>
          <p:nvPr>
            <p:ph type="subTitle" idx="1"/>
          </p:nvPr>
        </p:nvSpPr>
        <p:spPr>
          <a:xfrm>
            <a:off x="304800" y="2057400"/>
            <a:ext cx="8610600" cy="2819400"/>
          </a:xfrm>
        </p:spPr>
        <p:txBody>
          <a:bodyPr/>
          <a:lstStyle/>
          <a:p>
            <a:pPr eaLnBrk="1" hangingPunct="1">
              <a:lnSpc>
                <a:spcPct val="90000"/>
              </a:lnSpc>
            </a:pPr>
            <a:r>
              <a:rPr lang="en-US" altLang="en-US" sz="2400" b="1" dirty="0">
                <a:solidFill>
                  <a:srgbClr val="FFFF00"/>
                </a:solidFill>
                <a:ea typeface="ＭＳ Ｐゴシック" panose="020B0600070205080204" pitchFamily="34" charset="-128"/>
              </a:rPr>
              <a:t>The University of Maryland</a:t>
            </a:r>
          </a:p>
        </p:txBody>
      </p:sp>
      <p:sp>
        <p:nvSpPr>
          <p:cNvPr id="222212" name="Text Box 5">
            <a:extLst>
              <a:ext uri="{FF2B5EF4-FFF2-40B4-BE49-F238E27FC236}">
                <a16:creationId xmlns:a16="http://schemas.microsoft.com/office/drawing/2014/main" id="{2C331A7A-163C-3946-98B5-6376F9E603FE}"/>
              </a:ext>
            </a:extLst>
          </p:cNvPr>
          <p:cNvSpPr txBox="1">
            <a:spLocks noChangeArrowheads="1"/>
          </p:cNvSpPr>
          <p:nvPr/>
        </p:nvSpPr>
        <p:spPr bwMode="auto">
          <a:xfrm>
            <a:off x="2438400" y="6172200"/>
            <a:ext cx="1981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endParaRPr lang="en-US" altLang="en-US">
              <a:latin typeface="Times New Roman" panose="02020603050405020304" pitchFamily="18" charset="0"/>
            </a:endParaRPr>
          </a:p>
        </p:txBody>
      </p:sp>
      <p:sp>
        <p:nvSpPr>
          <p:cNvPr id="222213" name="Text Box 6">
            <a:extLst>
              <a:ext uri="{FF2B5EF4-FFF2-40B4-BE49-F238E27FC236}">
                <a16:creationId xmlns:a16="http://schemas.microsoft.com/office/drawing/2014/main" id="{21C1F02F-03CA-CE42-A5ED-3AD22880FA4A}"/>
              </a:ext>
            </a:extLst>
          </p:cNvPr>
          <p:cNvSpPr txBox="1">
            <a:spLocks noChangeArrowheads="1"/>
          </p:cNvSpPr>
          <p:nvPr/>
        </p:nvSpPr>
        <p:spPr bwMode="auto">
          <a:xfrm>
            <a:off x="-76200" y="5867400"/>
            <a:ext cx="3048000"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80000"/>
              </a:lnSpc>
              <a:spcBef>
                <a:spcPct val="35000"/>
              </a:spcBef>
            </a:pPr>
            <a:r>
              <a:rPr lang="en-US" altLang="en-US" sz="2000">
                <a:solidFill>
                  <a:srgbClr val="FFFF00"/>
                </a:solidFill>
                <a:latin typeface="Times New Roman" panose="02020603050405020304" pitchFamily="18" charset="0"/>
              </a:rPr>
              <a:t>Supported by MDE, DNR, NOAA, and NASA</a:t>
            </a:r>
          </a:p>
        </p:txBody>
      </p:sp>
      <p:pic>
        <p:nvPicPr>
          <p:cNvPr id="222214" name="Picture 7" descr="terpsm">
            <a:extLst>
              <a:ext uri="{FF2B5EF4-FFF2-40B4-BE49-F238E27FC236}">
                <a16:creationId xmlns:a16="http://schemas.microsoft.com/office/drawing/2014/main" id="{1DCB0122-3DF3-0542-AFE6-1BB1854D79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8600" y="571500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7" name="Picture 4">
            <a:extLst>
              <a:ext uri="{FF2B5EF4-FFF2-40B4-BE49-F238E27FC236}">
                <a16:creationId xmlns:a16="http://schemas.microsoft.com/office/drawing/2014/main" id="{F1A5D5DF-1E6C-174A-B1BD-CC1F6211624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9400" y="508000"/>
            <a:ext cx="8585200" cy="584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5">
            <a:extLst>
              <a:ext uri="{FF2B5EF4-FFF2-40B4-BE49-F238E27FC236}">
                <a16:creationId xmlns:a16="http://schemas.microsoft.com/office/drawing/2014/main" id="{CE1BDB12-4A97-2640-9D69-B5D5B5753FC3}"/>
              </a:ext>
            </a:extLst>
          </p:cNvPr>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a:latin typeface="Times New Roman" panose="02020603050405020304" pitchFamily="18" charset="0"/>
              </a:rPr>
              <a:t>Copyright © 2010  R.R. Dickerson</a:t>
            </a:r>
          </a:p>
        </p:txBody>
      </p:sp>
      <p:sp>
        <p:nvSpPr>
          <p:cNvPr id="128002" name="Rectangle 6">
            <a:extLst>
              <a:ext uri="{FF2B5EF4-FFF2-40B4-BE49-F238E27FC236}">
                <a16:creationId xmlns:a16="http://schemas.microsoft.com/office/drawing/2014/main" id="{ED53B523-7458-B446-88FB-153A0E4B4DF7}"/>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2EB85427-E683-D748-884F-56776E90AED3}" type="slidenum">
              <a:rPr lang="en-US" altLang="en-US" sz="1400">
                <a:latin typeface="Times New Roman" panose="02020603050405020304" pitchFamily="18" charset="0"/>
              </a:rPr>
              <a:pPr eaLnBrk="1" hangingPunct="1"/>
              <a:t>6</a:t>
            </a:fld>
            <a:endParaRPr lang="en-US" altLang="en-US" sz="1400">
              <a:latin typeface="Times New Roman" panose="02020603050405020304" pitchFamily="18" charset="0"/>
            </a:endParaRPr>
          </a:p>
        </p:txBody>
      </p:sp>
      <p:sp>
        <p:nvSpPr>
          <p:cNvPr id="128003" name="Slide Number Placeholder 5">
            <a:extLst>
              <a:ext uri="{FF2B5EF4-FFF2-40B4-BE49-F238E27FC236}">
                <a16:creationId xmlns:a16="http://schemas.microsoft.com/office/drawing/2014/main" id="{4DD1C573-5AE0-9147-A164-679ACE217A28}"/>
              </a:ext>
            </a:extLst>
          </p:cNvPr>
          <p:cNvSpPr txBox="1">
            <a:spLocks noGrp="1"/>
          </p:cNvSpPr>
          <p:nvPr/>
        </p:nvSpPr>
        <p:spPr bwMode="auto">
          <a:xfrm>
            <a:off x="6553200" y="63246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2A335F41-0E10-7541-B30D-097F311CD29C}" type="slidenum">
              <a:rPr lang="en-US" altLang="en-US" sz="1400">
                <a:latin typeface="Times New Roman" panose="02020603050405020304" pitchFamily="18" charset="0"/>
              </a:rPr>
              <a:pPr algn="r" eaLnBrk="1" hangingPunct="1"/>
              <a:t>6</a:t>
            </a:fld>
            <a:endParaRPr lang="en-US" altLang="en-US" sz="1400">
              <a:latin typeface="Times New Roman" panose="02020603050405020304" pitchFamily="18" charset="0"/>
            </a:endParaRPr>
          </a:p>
        </p:txBody>
      </p:sp>
      <p:sp>
        <p:nvSpPr>
          <p:cNvPr id="128004" name="Text Box 2">
            <a:extLst>
              <a:ext uri="{FF2B5EF4-FFF2-40B4-BE49-F238E27FC236}">
                <a16:creationId xmlns:a16="http://schemas.microsoft.com/office/drawing/2014/main" id="{DED954BA-08ED-E346-9E75-0E6E70294A32}"/>
              </a:ext>
            </a:extLst>
          </p:cNvPr>
          <p:cNvSpPr txBox="1">
            <a:spLocks noChangeArrowheads="1"/>
          </p:cNvSpPr>
          <p:nvPr/>
        </p:nvSpPr>
        <p:spPr bwMode="auto">
          <a:xfrm>
            <a:off x="974725" y="954088"/>
            <a:ext cx="508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t>Why do we care about aerosols (2)?</a:t>
            </a:r>
          </a:p>
        </p:txBody>
      </p:sp>
      <p:sp>
        <p:nvSpPr>
          <p:cNvPr id="128005" name="Text Box 3">
            <a:extLst>
              <a:ext uri="{FF2B5EF4-FFF2-40B4-BE49-F238E27FC236}">
                <a16:creationId xmlns:a16="http://schemas.microsoft.com/office/drawing/2014/main" id="{00162327-8B72-B04A-AACB-15956C451CDE}"/>
              </a:ext>
            </a:extLst>
          </p:cNvPr>
          <p:cNvSpPr txBox="1">
            <a:spLocks noChangeArrowheads="1"/>
          </p:cNvSpPr>
          <p:nvPr/>
        </p:nvSpPr>
        <p:spPr bwMode="auto">
          <a:xfrm>
            <a:off x="990600" y="1524000"/>
            <a:ext cx="7391400"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5425" indent="-225425" eaLnBrk="0" hangingPunct="0">
              <a:tabLst>
                <a:tab pos="2292350" algn="l"/>
              </a:tabLst>
              <a:defRPr sz="2400">
                <a:solidFill>
                  <a:schemeClr val="tx1"/>
                </a:solidFill>
                <a:latin typeface="Arial" panose="020B0604020202020204" pitchFamily="34" charset="0"/>
                <a:ea typeface="ＭＳ Ｐゴシック" panose="020B0600070205080204" pitchFamily="34" charset="-128"/>
              </a:defRPr>
            </a:lvl1pPr>
            <a:lvl2pPr marL="682625" indent="-225425" eaLnBrk="0" hangingPunct="0">
              <a:tabLst>
                <a:tab pos="2292350"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2292350"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2292350"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2292350"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2292350"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2292350"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2292350"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2292350"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000"/>
              <a:t>Chemistry</a:t>
            </a:r>
          </a:p>
          <a:p>
            <a:pPr eaLnBrk="1" hangingPunct="1">
              <a:buFontTx/>
              <a:buChar char="•"/>
            </a:pPr>
            <a:r>
              <a:rPr lang="en-US" altLang="en-US" sz="2000"/>
              <a:t>aerosols provide surface area to drive some chemical reactions (heterogeneous chemistry).</a:t>
            </a:r>
          </a:p>
          <a:p>
            <a:pPr eaLnBrk="1" hangingPunct="1">
              <a:buFontTx/>
              <a:buChar char="•"/>
            </a:pPr>
            <a:r>
              <a:rPr lang="en-US" altLang="en-US" sz="2000"/>
              <a:t>in the nighttime polar stratosphere, natural sulfate aerosols can form polar stratospheric clouds (PSCs).</a:t>
            </a:r>
          </a:p>
          <a:p>
            <a:pPr lvl="1" eaLnBrk="1" hangingPunct="1">
              <a:buFontTx/>
              <a:buChar char="–"/>
            </a:pPr>
            <a:r>
              <a:rPr lang="en-US" altLang="en-US" sz="2000"/>
              <a:t>PSCs lock up Cl atoms during the polar night</a:t>
            </a:r>
          </a:p>
          <a:p>
            <a:pPr lvl="1" eaLnBrk="1" hangingPunct="1">
              <a:buFontTx/>
              <a:buChar char="–"/>
            </a:pPr>
            <a:r>
              <a:rPr lang="en-US" altLang="en-US" sz="2000"/>
              <a:t>when sunlight returns, the clouds break-up, freeing the Cl (and Br), which destroys ozone.</a:t>
            </a:r>
          </a:p>
          <a:p>
            <a:pPr eaLnBrk="1" hangingPunct="1">
              <a:buFontTx/>
              <a:buChar char="•"/>
            </a:pPr>
            <a:r>
              <a:rPr lang="en-US" altLang="en-US" sz="2000"/>
              <a:t>in the troposphere, aerosols also affect the amount of UV radiation available to drive chemical reactions. (</a:t>
            </a:r>
            <a:r>
              <a:rPr lang="en-US" altLang="en-US" sz="2000" i="1"/>
              <a:t>Science</a:t>
            </a:r>
            <a:r>
              <a:rPr lang="en-US" altLang="en-US" sz="2000"/>
              <a:t> 1997)</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1" name="Picture 4" descr="CAM-chem_AEROD_v_latlon_east_asia_surface_20160521_06.png">
            <a:extLst>
              <a:ext uri="{FF2B5EF4-FFF2-40B4-BE49-F238E27FC236}">
                <a16:creationId xmlns:a16="http://schemas.microsoft.com/office/drawing/2014/main" id="{9547C4D4-C778-1741-8B06-E30519D6B8C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90500"/>
            <a:ext cx="8369300" cy="646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iamond 2">
            <a:extLst>
              <a:ext uri="{FF2B5EF4-FFF2-40B4-BE49-F238E27FC236}">
                <a16:creationId xmlns:a16="http://schemas.microsoft.com/office/drawing/2014/main" id="{4583BC1E-EAE8-2D4E-A16F-B6D171B54BEC}"/>
              </a:ext>
            </a:extLst>
          </p:cNvPr>
          <p:cNvSpPr>
            <a:spLocks noChangeArrowheads="1"/>
          </p:cNvSpPr>
          <p:nvPr/>
        </p:nvSpPr>
        <p:spPr bwMode="auto">
          <a:xfrm rot="-807289">
            <a:off x="2206625" y="3286125"/>
            <a:ext cx="301625" cy="419100"/>
          </a:xfrm>
          <a:prstGeom prst="diamond">
            <a:avLst/>
          </a:prstGeom>
          <a:solidFill>
            <a:schemeClr val="bg1">
              <a:alpha val="14117"/>
            </a:schemeClr>
          </a:solidFill>
          <a:ln w="127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25283" name="TextBox 3">
            <a:extLst>
              <a:ext uri="{FF2B5EF4-FFF2-40B4-BE49-F238E27FC236}">
                <a16:creationId xmlns:a16="http://schemas.microsoft.com/office/drawing/2014/main" id="{3882F5E6-818B-9048-B31B-028726679C47}"/>
              </a:ext>
            </a:extLst>
          </p:cNvPr>
          <p:cNvSpPr txBox="1">
            <a:spLocks noChangeArrowheads="1"/>
          </p:cNvSpPr>
          <p:nvPr/>
        </p:nvSpPr>
        <p:spPr bwMode="auto">
          <a:xfrm>
            <a:off x="533400" y="3276600"/>
            <a:ext cx="1676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t>Flight Track Y12</a:t>
            </a:r>
          </a:p>
        </p:txBody>
      </p:sp>
      <p:sp>
        <p:nvSpPr>
          <p:cNvPr id="225284" name="Rectangle 1">
            <a:extLst>
              <a:ext uri="{FF2B5EF4-FFF2-40B4-BE49-F238E27FC236}">
                <a16:creationId xmlns:a16="http://schemas.microsoft.com/office/drawing/2014/main" id="{E1D976CB-4B53-6444-834B-4FD63FD20791}"/>
              </a:ext>
            </a:extLst>
          </p:cNvPr>
          <p:cNvSpPr>
            <a:spLocks noChangeArrowheads="1"/>
          </p:cNvSpPr>
          <p:nvPr/>
        </p:nvSpPr>
        <p:spPr bwMode="auto">
          <a:xfrm>
            <a:off x="1600200" y="4724400"/>
            <a:ext cx="4343400" cy="6461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Aft>
                <a:spcPts val="1200"/>
              </a:spcAft>
            </a:pPr>
            <a:r>
              <a:rPr lang="en-US" altLang="en-US" sz="1800"/>
              <a:t>Y12 observed 200Mm</a:t>
            </a:r>
            <a:r>
              <a:rPr lang="en-US" altLang="en-US" sz="1800" baseline="30000"/>
              <a:t>-1</a:t>
            </a:r>
            <a:r>
              <a:rPr lang="en-US" altLang="en-US" sz="1800"/>
              <a:t> in a layer 2000 m deep = </a:t>
            </a:r>
            <a:r>
              <a:rPr lang="en-US" altLang="en-US" sz="1800" b="1"/>
              <a:t>AOD = ~0.4,  min 0.3, max 0.6.</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024C6F1-C9F4-304E-B6E1-F75B9EC8D6AF}"/>
              </a:ext>
            </a:extLst>
          </p:cNvPr>
          <p:cNvSpPr txBox="1">
            <a:spLocks/>
          </p:cNvSpPr>
          <p:nvPr/>
        </p:nvSpPr>
        <p:spPr>
          <a:xfrm>
            <a:off x="609600" y="152400"/>
            <a:ext cx="7772400" cy="549275"/>
          </a:xfrm>
          <a:prstGeom prst="rect">
            <a:avLst/>
          </a:prstGeom>
        </p:spPr>
        <p:txBody>
          <a:bodyPr anchor="ctr">
            <a:normAutofit fontScale="8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fr-FR" b="1" dirty="0">
                <a:solidFill>
                  <a:srgbClr val="000099"/>
                </a:solidFill>
              </a:rPr>
              <a:t>RF1 on May 08, 2016</a:t>
            </a:r>
            <a:endParaRPr lang="en-US" b="1" dirty="0">
              <a:solidFill>
                <a:srgbClr val="000099"/>
              </a:solidFill>
            </a:endParaRPr>
          </a:p>
        </p:txBody>
      </p:sp>
      <p:pic>
        <p:nvPicPr>
          <p:cNvPr id="226306" name="Picture 2">
            <a:extLst>
              <a:ext uri="{FF2B5EF4-FFF2-40B4-BE49-F238E27FC236}">
                <a16:creationId xmlns:a16="http://schemas.microsoft.com/office/drawing/2014/main" id="{2BC778B2-4457-3E4E-A834-C2D57701E8A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066800"/>
            <a:ext cx="9144000" cy="522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6307" name="TextBox 3">
            <a:extLst>
              <a:ext uri="{FF2B5EF4-FFF2-40B4-BE49-F238E27FC236}">
                <a16:creationId xmlns:a16="http://schemas.microsoft.com/office/drawing/2014/main" id="{855F5E6C-686D-2343-B3A7-3BE55F448E21}"/>
              </a:ext>
            </a:extLst>
          </p:cNvPr>
          <p:cNvSpPr txBox="1">
            <a:spLocks noChangeArrowheads="1"/>
          </p:cNvSpPr>
          <p:nvPr/>
        </p:nvSpPr>
        <p:spPr bwMode="auto">
          <a:xfrm>
            <a:off x="2286000" y="1447800"/>
            <a:ext cx="1295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solidFill>
                  <a:srgbClr val="FFFF00"/>
                </a:solidFill>
              </a:rPr>
              <a:t>Luancheng</a:t>
            </a:r>
          </a:p>
          <a:p>
            <a:pPr eaLnBrk="1" hangingPunct="1"/>
            <a:r>
              <a:rPr lang="en-US" altLang="en-US" sz="1800">
                <a:solidFill>
                  <a:srgbClr val="FFFF00"/>
                </a:solidFill>
              </a:rPr>
              <a:t>Airport</a:t>
            </a:r>
          </a:p>
        </p:txBody>
      </p:sp>
      <p:sp>
        <p:nvSpPr>
          <p:cNvPr id="226308" name="TextBox 5">
            <a:extLst>
              <a:ext uri="{FF2B5EF4-FFF2-40B4-BE49-F238E27FC236}">
                <a16:creationId xmlns:a16="http://schemas.microsoft.com/office/drawing/2014/main" id="{E729B703-8420-3E4B-B0A5-B063B58FBE9D}"/>
              </a:ext>
            </a:extLst>
          </p:cNvPr>
          <p:cNvSpPr txBox="1">
            <a:spLocks noChangeArrowheads="1"/>
          </p:cNvSpPr>
          <p:nvPr/>
        </p:nvSpPr>
        <p:spPr bwMode="auto">
          <a:xfrm>
            <a:off x="2552700" y="4081463"/>
            <a:ext cx="571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solidFill>
                  <a:srgbClr val="FFFF00"/>
                </a:solidFill>
              </a:rPr>
              <a:t>Julu</a:t>
            </a:r>
          </a:p>
        </p:txBody>
      </p:sp>
      <p:sp>
        <p:nvSpPr>
          <p:cNvPr id="226309" name="TextBox 6">
            <a:extLst>
              <a:ext uri="{FF2B5EF4-FFF2-40B4-BE49-F238E27FC236}">
                <a16:creationId xmlns:a16="http://schemas.microsoft.com/office/drawing/2014/main" id="{5835630A-0917-3844-96D3-BB8AD6ABCFFC}"/>
              </a:ext>
            </a:extLst>
          </p:cNvPr>
          <p:cNvSpPr txBox="1">
            <a:spLocks noChangeArrowheads="1"/>
          </p:cNvSpPr>
          <p:nvPr/>
        </p:nvSpPr>
        <p:spPr bwMode="auto">
          <a:xfrm>
            <a:off x="550863" y="4191000"/>
            <a:ext cx="838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solidFill>
                  <a:srgbClr val="FFFF00"/>
                </a:solidFill>
              </a:rPr>
              <a:t>Xingtai</a:t>
            </a:r>
          </a:p>
        </p:txBody>
      </p:sp>
      <p:sp>
        <p:nvSpPr>
          <p:cNvPr id="226310" name="TextBox 8">
            <a:extLst>
              <a:ext uri="{FF2B5EF4-FFF2-40B4-BE49-F238E27FC236}">
                <a16:creationId xmlns:a16="http://schemas.microsoft.com/office/drawing/2014/main" id="{09855CCA-8C5E-E44C-91B8-E2CE2AF272C2}"/>
              </a:ext>
            </a:extLst>
          </p:cNvPr>
          <p:cNvSpPr txBox="1">
            <a:spLocks noChangeArrowheads="1"/>
          </p:cNvSpPr>
          <p:nvPr/>
        </p:nvSpPr>
        <p:spPr bwMode="auto">
          <a:xfrm>
            <a:off x="2941638" y="5527675"/>
            <a:ext cx="1066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solidFill>
                  <a:srgbClr val="FFFF00"/>
                </a:solidFill>
              </a:rPr>
              <a:t>Quzhou</a:t>
            </a:r>
          </a:p>
        </p:txBody>
      </p:sp>
      <p:cxnSp>
        <p:nvCxnSpPr>
          <p:cNvPr id="14" name="Straight Arrow Connector 13">
            <a:extLst>
              <a:ext uri="{FF2B5EF4-FFF2-40B4-BE49-F238E27FC236}">
                <a16:creationId xmlns:a16="http://schemas.microsoft.com/office/drawing/2014/main" id="{410E990F-BEB1-5B44-BDE9-6DF84258ACE0}"/>
              </a:ext>
            </a:extLst>
          </p:cNvPr>
          <p:cNvCxnSpPr/>
          <p:nvPr/>
        </p:nvCxnSpPr>
        <p:spPr>
          <a:xfrm>
            <a:off x="2262188" y="2219325"/>
            <a:ext cx="657225" cy="1371600"/>
          </a:xfrm>
          <a:prstGeom prst="straightConnector1">
            <a:avLst/>
          </a:prstGeom>
          <a:ln w="25400">
            <a:solidFill>
              <a:srgbClr val="FFC000"/>
            </a:solidFill>
            <a:tailEnd type="stealth"/>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B52410C2-417B-5F4B-8969-484F57F1C79D}"/>
              </a:ext>
            </a:extLst>
          </p:cNvPr>
          <p:cNvCxnSpPr/>
          <p:nvPr/>
        </p:nvCxnSpPr>
        <p:spPr>
          <a:xfrm flipH="1">
            <a:off x="3041650" y="4321175"/>
            <a:ext cx="71438" cy="860425"/>
          </a:xfrm>
          <a:prstGeom prst="straightConnector1">
            <a:avLst/>
          </a:prstGeom>
          <a:ln w="25400">
            <a:solidFill>
              <a:srgbClr val="FFC000"/>
            </a:solidFill>
            <a:tailEnd type="stealth"/>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F73AE8E5-04E2-BF42-8494-0A7BDD8DA5AC}"/>
              </a:ext>
            </a:extLst>
          </p:cNvPr>
          <p:cNvCxnSpPr/>
          <p:nvPr/>
        </p:nvCxnSpPr>
        <p:spPr>
          <a:xfrm flipH="1" flipV="1">
            <a:off x="1828800" y="4286250"/>
            <a:ext cx="1028700" cy="971550"/>
          </a:xfrm>
          <a:prstGeom prst="straightConnector1">
            <a:avLst/>
          </a:prstGeom>
          <a:ln w="25400">
            <a:solidFill>
              <a:srgbClr val="FFC000"/>
            </a:solidFill>
            <a:tailEnd type="stealth"/>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8B98557A-BD95-3B41-872F-574D1F4BF94F}"/>
              </a:ext>
            </a:extLst>
          </p:cNvPr>
          <p:cNvCxnSpPr/>
          <p:nvPr/>
        </p:nvCxnSpPr>
        <p:spPr>
          <a:xfrm flipV="1">
            <a:off x="1676400" y="2057400"/>
            <a:ext cx="400050" cy="1752600"/>
          </a:xfrm>
          <a:prstGeom prst="straightConnector1">
            <a:avLst/>
          </a:prstGeom>
          <a:ln w="25400">
            <a:solidFill>
              <a:srgbClr val="FFC000"/>
            </a:solidFill>
            <a:tailEnd type="stealth"/>
          </a:ln>
        </p:spPr>
        <p:style>
          <a:lnRef idx="1">
            <a:schemeClr val="accent1"/>
          </a:lnRef>
          <a:fillRef idx="0">
            <a:schemeClr val="accent1"/>
          </a:fillRef>
          <a:effectRef idx="0">
            <a:schemeClr val="accent1"/>
          </a:effectRef>
          <a:fontRef idx="minor">
            <a:schemeClr val="tx1"/>
          </a:fontRef>
        </p:style>
      </p:cxnSp>
      <p:pic>
        <p:nvPicPr>
          <p:cNvPr id="226315" name="Picture 4">
            <a:extLst>
              <a:ext uri="{FF2B5EF4-FFF2-40B4-BE49-F238E27FC236}">
                <a16:creationId xmlns:a16="http://schemas.microsoft.com/office/drawing/2014/main" id="{B0F98444-1A3F-9C4E-B1E4-2D785E1F7F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2538" y="1066800"/>
            <a:ext cx="5503862" cy="5257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26316" name="TextBox 1">
            <a:extLst>
              <a:ext uri="{FF2B5EF4-FFF2-40B4-BE49-F238E27FC236}">
                <a16:creationId xmlns:a16="http://schemas.microsoft.com/office/drawing/2014/main" id="{90BA5D02-0FA5-7546-BC97-6D91FA9F55AA}"/>
              </a:ext>
            </a:extLst>
          </p:cNvPr>
          <p:cNvSpPr txBox="1">
            <a:spLocks noChangeArrowheads="1"/>
          </p:cNvSpPr>
          <p:nvPr/>
        </p:nvSpPr>
        <p:spPr bwMode="auto">
          <a:xfrm>
            <a:off x="5153025" y="4324350"/>
            <a:ext cx="685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zh-CN" altLang="en-US" sz="1400" b="1">
                <a:solidFill>
                  <a:srgbClr val="FF0000"/>
                </a:solidFill>
              </a:rPr>
              <a:t>栾城</a:t>
            </a:r>
            <a:endParaRPr lang="en-US" altLang="en-US" sz="1400" b="1">
              <a:solidFill>
                <a:srgbClr val="FF0000"/>
              </a:solidFill>
            </a:endParaRPr>
          </a:p>
        </p:txBody>
      </p:sp>
      <p:sp>
        <p:nvSpPr>
          <p:cNvPr id="226317" name="TextBox 16">
            <a:extLst>
              <a:ext uri="{FF2B5EF4-FFF2-40B4-BE49-F238E27FC236}">
                <a16:creationId xmlns:a16="http://schemas.microsoft.com/office/drawing/2014/main" id="{3E0EF84E-4CED-0B4C-843D-893EB81D68EC}"/>
              </a:ext>
            </a:extLst>
          </p:cNvPr>
          <p:cNvSpPr txBox="1">
            <a:spLocks noChangeArrowheads="1"/>
          </p:cNvSpPr>
          <p:nvPr/>
        </p:nvSpPr>
        <p:spPr bwMode="auto">
          <a:xfrm>
            <a:off x="5638800" y="4800600"/>
            <a:ext cx="685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zh-CN" altLang="en-US" sz="1400" b="1">
                <a:solidFill>
                  <a:srgbClr val="FF0000"/>
                </a:solidFill>
              </a:rPr>
              <a:t>邢台</a:t>
            </a:r>
            <a:endParaRPr lang="en-US" altLang="en-US" sz="1400" b="1">
              <a:solidFill>
                <a:srgbClr val="FF0000"/>
              </a:solidFill>
            </a:endParaRPr>
          </a:p>
        </p:txBody>
      </p:sp>
      <p:sp>
        <p:nvSpPr>
          <p:cNvPr id="226318" name="TextBox 17">
            <a:extLst>
              <a:ext uri="{FF2B5EF4-FFF2-40B4-BE49-F238E27FC236}">
                <a16:creationId xmlns:a16="http://schemas.microsoft.com/office/drawing/2014/main" id="{4FB82A75-50E7-FA42-9DA0-2738CD6E81F2}"/>
              </a:ext>
            </a:extLst>
          </p:cNvPr>
          <p:cNvSpPr txBox="1">
            <a:spLocks noChangeArrowheads="1"/>
          </p:cNvSpPr>
          <p:nvPr/>
        </p:nvSpPr>
        <p:spPr bwMode="auto">
          <a:xfrm>
            <a:off x="6400800" y="4419600"/>
            <a:ext cx="685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zh-CN" altLang="en-US" sz="1400" b="1">
                <a:solidFill>
                  <a:srgbClr val="FF0000"/>
                </a:solidFill>
              </a:rPr>
              <a:t>巨鹿</a:t>
            </a:r>
            <a:endParaRPr lang="en-US" altLang="en-US" sz="1400" b="1">
              <a:solidFill>
                <a:srgbClr val="FF0000"/>
              </a:solidFill>
            </a:endParaRPr>
          </a:p>
        </p:txBody>
      </p:sp>
      <p:sp>
        <p:nvSpPr>
          <p:cNvPr id="226319" name="TextBox 19">
            <a:extLst>
              <a:ext uri="{FF2B5EF4-FFF2-40B4-BE49-F238E27FC236}">
                <a16:creationId xmlns:a16="http://schemas.microsoft.com/office/drawing/2014/main" id="{8D5B99F7-D95F-2549-B11F-ADBBA5BBF257}"/>
              </a:ext>
            </a:extLst>
          </p:cNvPr>
          <p:cNvSpPr txBox="1">
            <a:spLocks noChangeArrowheads="1"/>
          </p:cNvSpPr>
          <p:nvPr/>
        </p:nvSpPr>
        <p:spPr bwMode="auto">
          <a:xfrm>
            <a:off x="6743700" y="4873625"/>
            <a:ext cx="685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zh-CN" altLang="en-US" sz="1400" b="1">
                <a:solidFill>
                  <a:srgbClr val="FF0000"/>
                </a:solidFill>
              </a:rPr>
              <a:t>曲周</a:t>
            </a:r>
            <a:endParaRPr lang="en-US" altLang="en-US" sz="1400" b="1">
              <a:solidFill>
                <a:srgbClr val="FF0000"/>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Title 1">
            <a:extLst>
              <a:ext uri="{FF2B5EF4-FFF2-40B4-BE49-F238E27FC236}">
                <a16:creationId xmlns:a16="http://schemas.microsoft.com/office/drawing/2014/main" id="{13E985FC-5569-AB4D-9F36-CC28655BD2F2}"/>
              </a:ext>
            </a:extLst>
          </p:cNvPr>
          <p:cNvSpPr>
            <a:spLocks noGrp="1"/>
          </p:cNvSpPr>
          <p:nvPr>
            <p:ph type="title"/>
          </p:nvPr>
        </p:nvSpPr>
        <p:spPr>
          <a:xfrm>
            <a:off x="457200" y="-114300"/>
            <a:ext cx="8229600" cy="800100"/>
          </a:xfrm>
        </p:spPr>
        <p:txBody>
          <a:bodyPr/>
          <a:lstStyle/>
          <a:p>
            <a:r>
              <a:rPr lang="en-US" altLang="en-US" sz="3200" b="1">
                <a:solidFill>
                  <a:srgbClr val="000099"/>
                </a:solidFill>
                <a:ea typeface="ＭＳ Ｐゴシック" panose="020B0600070205080204" pitchFamily="34" charset="-128"/>
              </a:rPr>
              <a:t> Three Vertical Profiles </a:t>
            </a:r>
            <a:r>
              <a:rPr lang="en-US" altLang="zh-CN" sz="3200" b="1">
                <a:solidFill>
                  <a:srgbClr val="000099"/>
                </a:solidFill>
                <a:ea typeface="ＭＳ Ｐゴシック" panose="020B0600070205080204" pitchFamily="34" charset="-128"/>
              </a:rPr>
              <a:t>over Xingtai</a:t>
            </a:r>
            <a:endParaRPr lang="en-US" altLang="en-US" sz="3200" b="1">
              <a:solidFill>
                <a:srgbClr val="000099"/>
              </a:solidFill>
              <a:ea typeface="ＭＳ Ｐゴシック" panose="020B0600070205080204" pitchFamily="34" charset="-128"/>
            </a:endParaRPr>
          </a:p>
        </p:txBody>
      </p:sp>
      <p:pic>
        <p:nvPicPr>
          <p:cNvPr id="228354" name="Picture 2">
            <a:extLst>
              <a:ext uri="{FF2B5EF4-FFF2-40B4-BE49-F238E27FC236}">
                <a16:creationId xmlns:a16="http://schemas.microsoft.com/office/drawing/2014/main" id="{19D4424A-BB78-4E42-BE30-9C845DDACF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531813"/>
            <a:ext cx="4114800" cy="308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8355" name="Picture 3">
            <a:extLst>
              <a:ext uri="{FF2B5EF4-FFF2-40B4-BE49-F238E27FC236}">
                <a16:creationId xmlns:a16="http://schemas.microsoft.com/office/drawing/2014/main" id="{32A205C5-5137-6240-8703-335ADEE652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534988"/>
            <a:ext cx="4114800" cy="308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8356" name="Picture 4">
            <a:extLst>
              <a:ext uri="{FF2B5EF4-FFF2-40B4-BE49-F238E27FC236}">
                <a16:creationId xmlns:a16="http://schemas.microsoft.com/office/drawing/2014/main" id="{F2941549-883F-9947-8AB7-534E483F27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875" y="3617913"/>
            <a:ext cx="4114800" cy="308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8357" name="Picture 5">
            <a:extLst>
              <a:ext uri="{FF2B5EF4-FFF2-40B4-BE49-F238E27FC236}">
                <a16:creationId xmlns:a16="http://schemas.microsoft.com/office/drawing/2014/main" id="{904421C7-7123-A746-B9AB-7DB42804ED7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0600" y="3621088"/>
            <a:ext cx="4114800" cy="308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8358" name="TextBox 7">
            <a:extLst>
              <a:ext uri="{FF2B5EF4-FFF2-40B4-BE49-F238E27FC236}">
                <a16:creationId xmlns:a16="http://schemas.microsoft.com/office/drawing/2014/main" id="{21F04F62-6720-FA4E-86C9-2C5D3B60F2DA}"/>
              </a:ext>
            </a:extLst>
          </p:cNvPr>
          <p:cNvSpPr txBox="1">
            <a:spLocks noChangeArrowheads="1"/>
          </p:cNvSpPr>
          <p:nvPr/>
        </p:nvSpPr>
        <p:spPr bwMode="auto">
          <a:xfrm>
            <a:off x="1981200" y="4648200"/>
            <a:ext cx="1600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t>PBL top</a:t>
            </a:r>
          </a:p>
          <a:p>
            <a:pPr eaLnBrk="1" hangingPunct="1"/>
            <a:r>
              <a:rPr lang="en-US" altLang="en-US" sz="1800"/>
              <a:t>H ~ 1200 m</a:t>
            </a:r>
          </a:p>
        </p:txBody>
      </p:sp>
      <p:sp>
        <p:nvSpPr>
          <p:cNvPr id="228359" name="TextBox 8">
            <a:extLst>
              <a:ext uri="{FF2B5EF4-FFF2-40B4-BE49-F238E27FC236}">
                <a16:creationId xmlns:a16="http://schemas.microsoft.com/office/drawing/2014/main" id="{CE24CF49-8981-014C-B5E9-46FD25F1C49E}"/>
              </a:ext>
            </a:extLst>
          </p:cNvPr>
          <p:cNvSpPr txBox="1">
            <a:spLocks noChangeArrowheads="1"/>
          </p:cNvSpPr>
          <p:nvPr/>
        </p:nvSpPr>
        <p:spPr bwMode="auto">
          <a:xfrm>
            <a:off x="1981200" y="1295400"/>
            <a:ext cx="2057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dirty="0"/>
              <a:t>AOD = 2500m*0.4x10</a:t>
            </a:r>
            <a:r>
              <a:rPr lang="en-US" altLang="en-US" sz="1600" baseline="30000" dirty="0"/>
              <a:t>-4</a:t>
            </a:r>
            <a:r>
              <a:rPr lang="en-US" altLang="en-US" sz="1600" dirty="0"/>
              <a:t>m</a:t>
            </a:r>
            <a:r>
              <a:rPr lang="en-US" altLang="en-US" sz="1600" baseline="30000" dirty="0"/>
              <a:t>-1</a:t>
            </a:r>
            <a:r>
              <a:rPr lang="en-US" altLang="en-US" sz="1600" dirty="0"/>
              <a:t> = 0.1</a:t>
            </a:r>
            <a:endParaRPr lang="en-US" altLang="en-US" sz="1600" baseline="30000"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CBBB437-F748-474F-8D20-2EC68C1C3604}"/>
              </a:ext>
            </a:extLst>
          </p:cNvPr>
          <p:cNvSpPr>
            <a:spLocks noGrp="1"/>
          </p:cNvSpPr>
          <p:nvPr>
            <p:ph type="ftr" sz="quarter" idx="11"/>
          </p:nvPr>
        </p:nvSpPr>
        <p:spPr/>
        <p:txBody>
          <a:bodyPr/>
          <a:lstStyle/>
          <a:p>
            <a:r>
              <a:rPr lang="en-US" altLang="en-US"/>
              <a:t>Copyright © 2010  R.R. Dickerson</a:t>
            </a:r>
          </a:p>
        </p:txBody>
      </p:sp>
      <p:sp>
        <p:nvSpPr>
          <p:cNvPr id="3" name="Slide Number Placeholder 2">
            <a:extLst>
              <a:ext uri="{FF2B5EF4-FFF2-40B4-BE49-F238E27FC236}">
                <a16:creationId xmlns:a16="http://schemas.microsoft.com/office/drawing/2014/main" id="{85AAE866-72C8-5749-8C29-4692EED9526C}"/>
              </a:ext>
            </a:extLst>
          </p:cNvPr>
          <p:cNvSpPr>
            <a:spLocks noGrp="1"/>
          </p:cNvSpPr>
          <p:nvPr>
            <p:ph type="sldNum" sz="quarter" idx="12"/>
          </p:nvPr>
        </p:nvSpPr>
        <p:spPr/>
        <p:txBody>
          <a:bodyPr/>
          <a:lstStyle/>
          <a:p>
            <a:fld id="{81FA2112-E7ED-D649-AF49-345EB9A16102}" type="slidenum">
              <a:rPr lang="en-US" altLang="en-US" smtClean="0"/>
              <a:pPr/>
              <a:t>63</a:t>
            </a:fld>
            <a:endParaRPr lang="en-US" altLang="en-US"/>
          </a:p>
        </p:txBody>
      </p:sp>
      <p:pic>
        <p:nvPicPr>
          <p:cNvPr id="5" name="Picture 4">
            <a:extLst>
              <a:ext uri="{FF2B5EF4-FFF2-40B4-BE49-F238E27FC236}">
                <a16:creationId xmlns:a16="http://schemas.microsoft.com/office/drawing/2014/main" id="{8CC0E9D4-041A-9341-9110-92EF27CB30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9710380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86F2431-1FD1-7B4C-8F88-30C476CE8F7D}"/>
              </a:ext>
            </a:extLst>
          </p:cNvPr>
          <p:cNvSpPr>
            <a:spLocks noGrp="1"/>
          </p:cNvSpPr>
          <p:nvPr>
            <p:ph type="ftr" sz="quarter" idx="11"/>
          </p:nvPr>
        </p:nvSpPr>
        <p:spPr/>
        <p:txBody>
          <a:bodyPr/>
          <a:lstStyle/>
          <a:p>
            <a:r>
              <a:rPr lang="en-US" altLang="en-US"/>
              <a:t>Copyright © 2010  R.R. Dickerson</a:t>
            </a:r>
          </a:p>
        </p:txBody>
      </p:sp>
      <p:sp>
        <p:nvSpPr>
          <p:cNvPr id="3" name="Slide Number Placeholder 2">
            <a:extLst>
              <a:ext uri="{FF2B5EF4-FFF2-40B4-BE49-F238E27FC236}">
                <a16:creationId xmlns:a16="http://schemas.microsoft.com/office/drawing/2014/main" id="{B0AC8555-F456-ED49-9A14-4D8BB6F046F1}"/>
              </a:ext>
            </a:extLst>
          </p:cNvPr>
          <p:cNvSpPr>
            <a:spLocks noGrp="1"/>
          </p:cNvSpPr>
          <p:nvPr>
            <p:ph type="sldNum" sz="quarter" idx="12"/>
          </p:nvPr>
        </p:nvSpPr>
        <p:spPr/>
        <p:txBody>
          <a:bodyPr/>
          <a:lstStyle/>
          <a:p>
            <a:fld id="{81FA2112-E7ED-D649-AF49-345EB9A16102}" type="slidenum">
              <a:rPr lang="en-US" altLang="en-US" smtClean="0"/>
              <a:pPr/>
              <a:t>64</a:t>
            </a:fld>
            <a:endParaRPr lang="en-US" altLang="en-US"/>
          </a:p>
        </p:txBody>
      </p:sp>
      <p:pic>
        <p:nvPicPr>
          <p:cNvPr id="4" name="Picture 3">
            <a:extLst>
              <a:ext uri="{FF2B5EF4-FFF2-40B4-BE49-F238E27FC236}">
                <a16:creationId xmlns:a16="http://schemas.microsoft.com/office/drawing/2014/main" id="{DA3687F8-9A08-9E4F-B817-A324FC003D3D}"/>
              </a:ext>
            </a:extLst>
          </p:cNvPr>
          <p:cNvPicPr/>
          <p:nvPr/>
        </p:nvPicPr>
        <p:blipFill rotWithShape="1">
          <a:blip r:embed="rId2" cstate="email">
            <a:extLst>
              <a:ext uri="{28A0092B-C50C-407E-A947-70E740481C1C}">
                <a14:useLocalDpi xmlns:a14="http://schemas.microsoft.com/office/drawing/2010/main"/>
              </a:ext>
            </a:extLst>
          </a:blip>
          <a:srcRect l="1602" t="2321" r="1817" b="2938"/>
          <a:stretch/>
        </p:blipFill>
        <p:spPr bwMode="auto">
          <a:xfrm>
            <a:off x="1066800" y="1219200"/>
            <a:ext cx="7010400" cy="4876800"/>
          </a:xfrm>
          <a:prstGeom prst="rect">
            <a:avLst/>
          </a:prstGeom>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5BF3DD64-7882-224F-AC45-D8BE8DF88814}"/>
              </a:ext>
            </a:extLst>
          </p:cNvPr>
          <p:cNvSpPr txBox="1"/>
          <p:nvPr/>
        </p:nvSpPr>
        <p:spPr>
          <a:xfrm>
            <a:off x="76200" y="6336268"/>
            <a:ext cx="8991600" cy="384721"/>
          </a:xfrm>
          <a:prstGeom prst="rect">
            <a:avLst/>
          </a:prstGeom>
          <a:solidFill>
            <a:schemeClr val="bg1"/>
          </a:solidFill>
        </p:spPr>
        <p:txBody>
          <a:bodyPr wrap="square" rtlCol="0">
            <a:spAutoFit/>
          </a:bodyPr>
          <a:lstStyle/>
          <a:p>
            <a:r>
              <a:rPr lang="en-US" sz="1900" dirty="0"/>
              <a:t>Measurements in and below a wildfire plume: flight over NYC Aug. 15-17</a:t>
            </a:r>
            <a:r>
              <a:rPr lang="en-US" sz="1900"/>
              <a:t>, 2018. </a:t>
            </a:r>
            <a:endParaRPr lang="en-US" sz="1900" dirty="0"/>
          </a:p>
        </p:txBody>
      </p:sp>
    </p:spTree>
    <p:extLst>
      <p:ext uri="{BB962C8B-B14F-4D97-AF65-F5344CB8AC3E}">
        <p14:creationId xmlns:p14="http://schemas.microsoft.com/office/powerpoint/2010/main" val="133701212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4C60230-91B5-D44D-9106-E079BE3C448C}"/>
              </a:ext>
            </a:extLst>
          </p:cNvPr>
          <p:cNvSpPr>
            <a:spLocks noGrp="1"/>
          </p:cNvSpPr>
          <p:nvPr>
            <p:ph type="ftr" sz="quarter" idx="11"/>
          </p:nvPr>
        </p:nvSpPr>
        <p:spPr/>
        <p:txBody>
          <a:bodyPr/>
          <a:lstStyle/>
          <a:p>
            <a:r>
              <a:rPr lang="en-US" altLang="en-US"/>
              <a:t>Copyright © 2010  R.R. Dickerson</a:t>
            </a:r>
          </a:p>
        </p:txBody>
      </p:sp>
      <p:sp>
        <p:nvSpPr>
          <p:cNvPr id="3" name="Slide Number Placeholder 2">
            <a:extLst>
              <a:ext uri="{FF2B5EF4-FFF2-40B4-BE49-F238E27FC236}">
                <a16:creationId xmlns:a16="http://schemas.microsoft.com/office/drawing/2014/main" id="{ED7387ED-E23C-1B4D-9DAC-1F118B62553D}"/>
              </a:ext>
            </a:extLst>
          </p:cNvPr>
          <p:cNvSpPr>
            <a:spLocks noGrp="1"/>
          </p:cNvSpPr>
          <p:nvPr>
            <p:ph type="sldNum" sz="quarter" idx="12"/>
          </p:nvPr>
        </p:nvSpPr>
        <p:spPr/>
        <p:txBody>
          <a:bodyPr/>
          <a:lstStyle/>
          <a:p>
            <a:fld id="{81FA2112-E7ED-D649-AF49-345EB9A16102}" type="slidenum">
              <a:rPr lang="en-US" altLang="en-US" smtClean="0"/>
              <a:pPr/>
              <a:t>65</a:t>
            </a:fld>
            <a:endParaRPr lang="en-US" altLang="en-US"/>
          </a:p>
        </p:txBody>
      </p:sp>
      <p:sp>
        <p:nvSpPr>
          <p:cNvPr id="4" name="TextBox 3">
            <a:extLst>
              <a:ext uri="{FF2B5EF4-FFF2-40B4-BE49-F238E27FC236}">
                <a16:creationId xmlns:a16="http://schemas.microsoft.com/office/drawing/2014/main" id="{8C9DF27D-7A9F-4546-A408-49B84BC63B79}"/>
              </a:ext>
            </a:extLst>
          </p:cNvPr>
          <p:cNvSpPr txBox="1"/>
          <p:nvPr/>
        </p:nvSpPr>
        <p:spPr>
          <a:xfrm>
            <a:off x="2209800" y="1981200"/>
            <a:ext cx="4191000" cy="646331"/>
          </a:xfrm>
          <a:prstGeom prst="rect">
            <a:avLst/>
          </a:prstGeom>
          <a:noFill/>
        </p:spPr>
        <p:txBody>
          <a:bodyPr wrap="square" rtlCol="0">
            <a:spAutoFit/>
          </a:bodyPr>
          <a:lstStyle/>
          <a:p>
            <a:pPr algn="ctr"/>
            <a:r>
              <a:rPr lang="en-US" sz="3600" dirty="0"/>
              <a:t>Extra slides</a:t>
            </a:r>
          </a:p>
        </p:txBody>
      </p:sp>
    </p:spTree>
    <p:extLst>
      <p:ext uri="{BB962C8B-B14F-4D97-AF65-F5344CB8AC3E}">
        <p14:creationId xmlns:p14="http://schemas.microsoft.com/office/powerpoint/2010/main" val="225548529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0401" name="Footer Placeholder 4">
            <a:extLst>
              <a:ext uri="{FF2B5EF4-FFF2-40B4-BE49-F238E27FC236}">
                <a16:creationId xmlns:a16="http://schemas.microsoft.com/office/drawing/2014/main" id="{5229144D-2D29-E84E-8955-BD5312D59FED}"/>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a:latin typeface="Times New Roman" panose="02020603050405020304" pitchFamily="18" charset="0"/>
              </a:rPr>
              <a:t>Copyright © 2010  R. R. Dickerson &amp; Z.Q. Li</a:t>
            </a:r>
          </a:p>
        </p:txBody>
      </p:sp>
      <p:sp>
        <p:nvSpPr>
          <p:cNvPr id="230402" name="Slide Number Placeholder 5">
            <a:extLst>
              <a:ext uri="{FF2B5EF4-FFF2-40B4-BE49-F238E27FC236}">
                <a16:creationId xmlns:a16="http://schemas.microsoft.com/office/drawing/2014/main" id="{69B543DB-F98F-604D-800A-4AB6E778833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F798D17C-3E68-574D-B13F-9276306621DC}" type="slidenum">
              <a:rPr lang="en-US" altLang="en-US" sz="1400">
                <a:latin typeface="Times New Roman" panose="02020603050405020304" pitchFamily="18" charset="0"/>
              </a:rPr>
              <a:pPr eaLnBrk="1" hangingPunct="1"/>
              <a:t>66</a:t>
            </a:fld>
            <a:endParaRPr lang="en-US" altLang="en-US" sz="1400">
              <a:latin typeface="Times New Roman" panose="02020603050405020304" pitchFamily="18" charset="0"/>
            </a:endParaRPr>
          </a:p>
        </p:txBody>
      </p:sp>
      <p:sp>
        <p:nvSpPr>
          <p:cNvPr id="73730" name="Rectangle 2">
            <a:extLst>
              <a:ext uri="{FF2B5EF4-FFF2-40B4-BE49-F238E27FC236}">
                <a16:creationId xmlns:a16="http://schemas.microsoft.com/office/drawing/2014/main" id="{96092DE5-F17A-FC49-BD14-5B419F71E5AA}"/>
              </a:ext>
            </a:extLst>
          </p:cNvPr>
          <p:cNvSpPr>
            <a:spLocks noGrp="1" noChangeArrowheads="1"/>
          </p:cNvSpPr>
          <p:nvPr>
            <p:ph type="title"/>
          </p:nvPr>
        </p:nvSpPr>
        <p:spPr/>
        <p:txBody>
          <a:bodyPr/>
          <a:lstStyle/>
          <a:p>
            <a:pPr eaLnBrk="1" hangingPunct="1">
              <a:defRPr/>
            </a:pPr>
            <a:endParaRPr lang="en-US">
              <a:cs typeface="+mj-cs"/>
            </a:endParaRPr>
          </a:p>
        </p:txBody>
      </p:sp>
      <p:sp>
        <p:nvSpPr>
          <p:cNvPr id="73731" name="Rectangle 3">
            <a:extLst>
              <a:ext uri="{FF2B5EF4-FFF2-40B4-BE49-F238E27FC236}">
                <a16:creationId xmlns:a16="http://schemas.microsoft.com/office/drawing/2014/main" id="{1F91BB62-80DC-DB4F-83B8-27F26EB502AD}"/>
              </a:ext>
            </a:extLst>
          </p:cNvPr>
          <p:cNvSpPr>
            <a:spLocks noGrp="1" noChangeArrowheads="1"/>
          </p:cNvSpPr>
          <p:nvPr>
            <p:ph type="body" idx="1"/>
          </p:nvPr>
        </p:nvSpPr>
        <p:spPr/>
        <p:txBody>
          <a:bodyPr/>
          <a:lstStyle/>
          <a:p>
            <a:pPr eaLnBrk="1" hangingPunct="1">
              <a:defRPr/>
            </a:pPr>
            <a:endParaRPr lang="en-US">
              <a:cs typeface="+mn-cs"/>
            </a:endParaRPr>
          </a:p>
        </p:txBody>
      </p:sp>
      <p:pic>
        <p:nvPicPr>
          <p:cNvPr id="230405" name="Picture 4" descr="NO2Photolysis">
            <a:extLst>
              <a:ext uri="{FF2B5EF4-FFF2-40B4-BE49-F238E27FC236}">
                <a16:creationId xmlns:a16="http://schemas.microsoft.com/office/drawing/2014/main" id="{5D356371-988A-4142-935F-B8B9B24312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8238" y="160338"/>
            <a:ext cx="7396162" cy="649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1425" name="Footer Placeholder 4">
            <a:extLst>
              <a:ext uri="{FF2B5EF4-FFF2-40B4-BE49-F238E27FC236}">
                <a16:creationId xmlns:a16="http://schemas.microsoft.com/office/drawing/2014/main" id="{4C649EE0-EAF9-8F40-B7A1-3C550FE1F3BA}"/>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a:latin typeface="Times New Roman" panose="02020603050405020304" pitchFamily="18" charset="0"/>
              </a:rPr>
              <a:t>Copyright © 2010  R. R. Dickerson &amp; Z.Q. Li</a:t>
            </a:r>
          </a:p>
        </p:txBody>
      </p:sp>
      <p:sp>
        <p:nvSpPr>
          <p:cNvPr id="231426" name="Slide Number Placeholder 5">
            <a:extLst>
              <a:ext uri="{FF2B5EF4-FFF2-40B4-BE49-F238E27FC236}">
                <a16:creationId xmlns:a16="http://schemas.microsoft.com/office/drawing/2014/main" id="{AA118F55-F984-594A-991E-D1D9FB93FBA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E934A98D-917E-CE48-820C-2ECDD6BEC4A2}" type="slidenum">
              <a:rPr lang="en-US" altLang="en-US" sz="1400">
                <a:latin typeface="Times New Roman" panose="02020603050405020304" pitchFamily="18" charset="0"/>
              </a:rPr>
              <a:pPr eaLnBrk="1" hangingPunct="1"/>
              <a:t>67</a:t>
            </a:fld>
            <a:endParaRPr lang="en-US" altLang="en-US" sz="1400">
              <a:latin typeface="Times New Roman" panose="02020603050405020304" pitchFamily="18" charset="0"/>
            </a:endParaRPr>
          </a:p>
        </p:txBody>
      </p:sp>
      <p:sp>
        <p:nvSpPr>
          <p:cNvPr id="74754" name="Rectangle 2">
            <a:extLst>
              <a:ext uri="{FF2B5EF4-FFF2-40B4-BE49-F238E27FC236}">
                <a16:creationId xmlns:a16="http://schemas.microsoft.com/office/drawing/2014/main" id="{9BDA7CBE-C854-994D-99D9-18F6E550AE7A}"/>
              </a:ext>
            </a:extLst>
          </p:cNvPr>
          <p:cNvSpPr>
            <a:spLocks noGrp="1" noChangeArrowheads="1"/>
          </p:cNvSpPr>
          <p:nvPr>
            <p:ph type="title"/>
          </p:nvPr>
        </p:nvSpPr>
        <p:spPr/>
        <p:txBody>
          <a:bodyPr/>
          <a:lstStyle/>
          <a:p>
            <a:pPr eaLnBrk="1" hangingPunct="1">
              <a:defRPr/>
            </a:pPr>
            <a:endParaRPr lang="en-US">
              <a:cs typeface="+mj-cs"/>
            </a:endParaRPr>
          </a:p>
        </p:txBody>
      </p:sp>
      <p:sp>
        <p:nvSpPr>
          <p:cNvPr id="74755" name="Rectangle 3">
            <a:extLst>
              <a:ext uri="{FF2B5EF4-FFF2-40B4-BE49-F238E27FC236}">
                <a16:creationId xmlns:a16="http://schemas.microsoft.com/office/drawing/2014/main" id="{132BDBC9-68DC-164D-88A8-181C800AB01B}"/>
              </a:ext>
            </a:extLst>
          </p:cNvPr>
          <p:cNvSpPr>
            <a:spLocks noGrp="1" noChangeArrowheads="1"/>
          </p:cNvSpPr>
          <p:nvPr>
            <p:ph type="body" idx="1"/>
          </p:nvPr>
        </p:nvSpPr>
        <p:spPr/>
        <p:txBody>
          <a:bodyPr/>
          <a:lstStyle/>
          <a:p>
            <a:pPr eaLnBrk="1" hangingPunct="1">
              <a:defRPr/>
            </a:pPr>
            <a:endParaRPr lang="en-US">
              <a:cs typeface="+mn-cs"/>
            </a:endParaRPr>
          </a:p>
        </p:txBody>
      </p:sp>
      <p:pic>
        <p:nvPicPr>
          <p:cNvPr id="231429" name="Picture 4" descr="ActionSpectNO2">
            <a:extLst>
              <a:ext uri="{FF2B5EF4-FFF2-40B4-BE49-F238E27FC236}">
                <a16:creationId xmlns:a16="http://schemas.microsoft.com/office/drawing/2014/main" id="{52A5E0A9-FE59-924C-BBC5-3963372A02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5575" y="119063"/>
            <a:ext cx="6291263" cy="661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2449" name="Footer Placeholder 4">
            <a:extLst>
              <a:ext uri="{FF2B5EF4-FFF2-40B4-BE49-F238E27FC236}">
                <a16:creationId xmlns:a16="http://schemas.microsoft.com/office/drawing/2014/main" id="{4AA749A6-EAA7-CF46-ACF0-B0576118B7B5}"/>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a:latin typeface="Times New Roman" panose="02020603050405020304" pitchFamily="18" charset="0"/>
              </a:rPr>
              <a:t>Copyright © 2010  R. R. Dickerson &amp; Z.Q. Li</a:t>
            </a:r>
          </a:p>
        </p:txBody>
      </p:sp>
      <p:sp>
        <p:nvSpPr>
          <p:cNvPr id="232450" name="Slide Number Placeholder 5">
            <a:extLst>
              <a:ext uri="{FF2B5EF4-FFF2-40B4-BE49-F238E27FC236}">
                <a16:creationId xmlns:a16="http://schemas.microsoft.com/office/drawing/2014/main" id="{8106A782-D2DA-7B4E-AA5E-1A8813926DC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81B074FE-CD97-A04F-8F83-2D7BBC061C61}" type="slidenum">
              <a:rPr lang="en-US" altLang="en-US" sz="1400">
                <a:latin typeface="Times New Roman" panose="02020603050405020304" pitchFamily="18" charset="0"/>
              </a:rPr>
              <a:pPr eaLnBrk="1" hangingPunct="1"/>
              <a:t>68</a:t>
            </a:fld>
            <a:endParaRPr lang="en-US" altLang="en-US" sz="1400">
              <a:latin typeface="Times New Roman" panose="02020603050405020304" pitchFamily="18" charset="0"/>
            </a:endParaRPr>
          </a:p>
        </p:txBody>
      </p:sp>
      <p:sp>
        <p:nvSpPr>
          <p:cNvPr id="76802" name="Rectangle 2">
            <a:extLst>
              <a:ext uri="{FF2B5EF4-FFF2-40B4-BE49-F238E27FC236}">
                <a16:creationId xmlns:a16="http://schemas.microsoft.com/office/drawing/2014/main" id="{BED1B20B-0508-7544-9132-AE01FD70E86F}"/>
              </a:ext>
            </a:extLst>
          </p:cNvPr>
          <p:cNvSpPr>
            <a:spLocks noGrp="1" noChangeArrowheads="1"/>
          </p:cNvSpPr>
          <p:nvPr>
            <p:ph type="title"/>
          </p:nvPr>
        </p:nvSpPr>
        <p:spPr/>
        <p:txBody>
          <a:bodyPr/>
          <a:lstStyle/>
          <a:p>
            <a:pPr eaLnBrk="1" hangingPunct="1">
              <a:defRPr/>
            </a:pPr>
            <a:r>
              <a:rPr lang="en-US" sz="3200">
                <a:cs typeface="+mj-cs"/>
              </a:rPr>
              <a:t>Erythema Action Spectrum (red)</a:t>
            </a:r>
            <a:br>
              <a:rPr lang="en-US" sz="3200">
                <a:cs typeface="+mj-cs"/>
              </a:rPr>
            </a:br>
            <a:r>
              <a:rPr lang="en-US" sz="3200">
                <a:cs typeface="+mj-cs"/>
              </a:rPr>
              <a:t>Human squamous cell carcinoma (blue) </a:t>
            </a:r>
          </a:p>
        </p:txBody>
      </p:sp>
      <p:pic>
        <p:nvPicPr>
          <p:cNvPr id="232452" name="Picture 3">
            <a:extLst>
              <a:ext uri="{FF2B5EF4-FFF2-40B4-BE49-F238E27FC236}">
                <a16:creationId xmlns:a16="http://schemas.microsoft.com/office/drawing/2014/main" id="{1673590A-A653-0A47-AD32-90EA29F81BF8}"/>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Slide Number Placeholder 1">
            <a:extLst>
              <a:ext uri="{FF2B5EF4-FFF2-40B4-BE49-F238E27FC236}">
                <a16:creationId xmlns:a16="http://schemas.microsoft.com/office/drawing/2014/main" id="{7BA733B1-3835-FA42-B2E4-66C597F4BC53}"/>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666F0153-CD3B-9044-B86A-C33E2F4CA806}" type="slidenum">
              <a:rPr lang="en-US" altLang="en-US" sz="1200">
                <a:solidFill>
                  <a:srgbClr val="898989"/>
                </a:solidFill>
                <a:latin typeface="Calibri" panose="020F0502020204030204" pitchFamily="34" charset="0"/>
              </a:rPr>
              <a:pPr eaLnBrk="1" hangingPunct="1"/>
              <a:t>69</a:t>
            </a:fld>
            <a:endParaRPr lang="en-US" altLang="en-US" sz="1200">
              <a:solidFill>
                <a:srgbClr val="898989"/>
              </a:solidFill>
              <a:latin typeface="Calibri" panose="020F0502020204030204" pitchFamily="34" charset="0"/>
            </a:endParaRPr>
          </a:p>
        </p:txBody>
      </p:sp>
      <p:pic>
        <p:nvPicPr>
          <p:cNvPr id="178178" name="Picture 3">
            <a:extLst>
              <a:ext uri="{FF2B5EF4-FFF2-40B4-BE49-F238E27FC236}">
                <a16:creationId xmlns:a16="http://schemas.microsoft.com/office/drawing/2014/main" id="{DA9E30B7-1A02-C943-916B-B26E38CDA5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5663"/>
            <a:ext cx="9158288" cy="600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179" name="Picture 4">
            <a:extLst>
              <a:ext uri="{FF2B5EF4-FFF2-40B4-BE49-F238E27FC236}">
                <a16:creationId xmlns:a16="http://schemas.microsoft.com/office/drawing/2014/main" id="{0BEFFEDB-58CF-0D41-9DD1-23939DB9AE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066800"/>
            <a:ext cx="1939925"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F71FD63D-B472-6A44-AB50-B6B397EEA402}"/>
              </a:ext>
            </a:extLst>
          </p:cNvPr>
          <p:cNvSpPr txBox="1">
            <a:spLocks noChangeArrowheads="1"/>
          </p:cNvSpPr>
          <p:nvPr/>
        </p:nvSpPr>
        <p:spPr bwMode="auto">
          <a:xfrm>
            <a:off x="6629400" y="5726113"/>
            <a:ext cx="21764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b="1">
                <a:solidFill>
                  <a:srgbClr val="FFFFFF"/>
                </a:solidFill>
              </a:rPr>
              <a:t>MDE Anchor Sites</a:t>
            </a:r>
          </a:p>
        </p:txBody>
      </p:sp>
      <p:cxnSp>
        <p:nvCxnSpPr>
          <p:cNvPr id="6" name="Straight Arrow Connector 5">
            <a:extLst>
              <a:ext uri="{FF2B5EF4-FFF2-40B4-BE49-F238E27FC236}">
                <a16:creationId xmlns:a16="http://schemas.microsoft.com/office/drawing/2014/main" id="{D57FC01B-2C98-1E46-B82C-7A883FFE1856}"/>
              </a:ext>
            </a:extLst>
          </p:cNvPr>
          <p:cNvCxnSpPr>
            <a:stCxn id="5" idx="0"/>
          </p:cNvCxnSpPr>
          <p:nvPr/>
        </p:nvCxnSpPr>
        <p:spPr>
          <a:xfrm flipH="1" flipV="1">
            <a:off x="2971800" y="5257800"/>
            <a:ext cx="4746625" cy="468313"/>
          </a:xfrm>
          <a:prstGeom prst="straightConnector1">
            <a:avLst/>
          </a:prstGeom>
          <a:ln w="3492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F3FFC297-D67B-DB46-8CC1-F9288F4E6744}"/>
              </a:ext>
            </a:extLst>
          </p:cNvPr>
          <p:cNvCxnSpPr>
            <a:stCxn id="5" idx="0"/>
          </p:cNvCxnSpPr>
          <p:nvPr/>
        </p:nvCxnSpPr>
        <p:spPr>
          <a:xfrm flipH="1" flipV="1">
            <a:off x="4191000" y="2667000"/>
            <a:ext cx="3527425" cy="3059113"/>
          </a:xfrm>
          <a:prstGeom prst="straightConnector1">
            <a:avLst/>
          </a:prstGeom>
          <a:ln w="3492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67181D9D-33F7-F94F-A145-0E7AE8912C07}"/>
              </a:ext>
            </a:extLst>
          </p:cNvPr>
          <p:cNvCxnSpPr>
            <a:stCxn id="5" idx="0"/>
          </p:cNvCxnSpPr>
          <p:nvPr/>
        </p:nvCxnSpPr>
        <p:spPr>
          <a:xfrm flipH="1" flipV="1">
            <a:off x="4876800" y="3657600"/>
            <a:ext cx="2841625" cy="2068513"/>
          </a:xfrm>
          <a:prstGeom prst="straightConnector1">
            <a:avLst/>
          </a:prstGeom>
          <a:ln w="3492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6CDEF1E4-42B6-744F-B5CF-F7496AF215C7}"/>
              </a:ext>
            </a:extLst>
          </p:cNvPr>
          <p:cNvCxnSpPr>
            <a:stCxn id="5" idx="0"/>
          </p:cNvCxnSpPr>
          <p:nvPr/>
        </p:nvCxnSpPr>
        <p:spPr>
          <a:xfrm flipH="1" flipV="1">
            <a:off x="5791200" y="3048000"/>
            <a:ext cx="1927225" cy="2678113"/>
          </a:xfrm>
          <a:prstGeom prst="straightConnector1">
            <a:avLst/>
          </a:prstGeom>
          <a:ln w="3492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81E6B03D-3287-E244-9AC1-869FC6BE2025}"/>
              </a:ext>
            </a:extLst>
          </p:cNvPr>
          <p:cNvCxnSpPr>
            <a:stCxn id="5" idx="0"/>
          </p:cNvCxnSpPr>
          <p:nvPr/>
        </p:nvCxnSpPr>
        <p:spPr>
          <a:xfrm flipH="1" flipV="1">
            <a:off x="6172200" y="2057400"/>
            <a:ext cx="1546225" cy="3668713"/>
          </a:xfrm>
          <a:prstGeom prst="straightConnector1">
            <a:avLst/>
          </a:prstGeom>
          <a:ln w="3492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9BDB9DC2-B195-6F4E-8BAA-85EBA017D70C}"/>
              </a:ext>
            </a:extLst>
          </p:cNvPr>
          <p:cNvCxnSpPr>
            <a:stCxn id="5" idx="0"/>
          </p:cNvCxnSpPr>
          <p:nvPr/>
        </p:nvCxnSpPr>
        <p:spPr>
          <a:xfrm flipV="1">
            <a:off x="7718425" y="1143000"/>
            <a:ext cx="130175" cy="4583113"/>
          </a:xfrm>
          <a:prstGeom prst="straightConnector1">
            <a:avLst/>
          </a:prstGeom>
          <a:ln w="349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78187" name="TextBox 1">
            <a:extLst>
              <a:ext uri="{FF2B5EF4-FFF2-40B4-BE49-F238E27FC236}">
                <a16:creationId xmlns:a16="http://schemas.microsoft.com/office/drawing/2014/main" id="{D97080AB-744E-3745-9269-B70B90BA7B29}"/>
              </a:ext>
            </a:extLst>
          </p:cNvPr>
          <p:cNvSpPr txBox="1">
            <a:spLocks noChangeArrowheads="1"/>
          </p:cNvSpPr>
          <p:nvPr/>
        </p:nvSpPr>
        <p:spPr bwMode="auto">
          <a:xfrm>
            <a:off x="3048000" y="76200"/>
            <a:ext cx="5410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000" b="1" i="1">
                <a:solidFill>
                  <a:srgbClr val="005A9E"/>
                </a:solidFill>
              </a:rPr>
              <a:t>MDE sites form the backbone of the DISCOVER-AQ sampling strategy</a:t>
            </a:r>
          </a:p>
        </p:txBody>
      </p:sp>
      <p:sp>
        <p:nvSpPr>
          <p:cNvPr id="32" name="TextBox 31">
            <a:extLst>
              <a:ext uri="{FF2B5EF4-FFF2-40B4-BE49-F238E27FC236}">
                <a16:creationId xmlns:a16="http://schemas.microsoft.com/office/drawing/2014/main" id="{DE2BDFA0-33C8-7542-AD25-F050928437C9}"/>
              </a:ext>
            </a:extLst>
          </p:cNvPr>
          <p:cNvSpPr txBox="1">
            <a:spLocks noChangeArrowheads="1"/>
          </p:cNvSpPr>
          <p:nvPr/>
        </p:nvSpPr>
        <p:spPr bwMode="auto">
          <a:xfrm>
            <a:off x="4343400" y="1447800"/>
            <a:ext cx="4572000" cy="708025"/>
          </a:xfrm>
          <a:prstGeom prst="rect">
            <a:avLst/>
          </a:prstGeom>
          <a:solidFill>
            <a:srgbClr val="EDE8D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000" b="1" i="1">
                <a:solidFill>
                  <a:srgbClr val="005A9E"/>
                </a:solidFill>
              </a:rPr>
              <a:t>Each site augmented with aerosol and trace gas remote sensors</a:t>
            </a:r>
            <a:endParaRPr lang="en-US" altLang="en-US" sz="2000" b="1">
              <a:solidFill>
                <a:srgbClr val="FFFFFF"/>
              </a:solidFill>
            </a:endParaRPr>
          </a:p>
        </p:txBody>
      </p:sp>
      <p:pic>
        <p:nvPicPr>
          <p:cNvPr id="33" name="Picture 2" descr="P1010088">
            <a:extLst>
              <a:ext uri="{FF2B5EF4-FFF2-40B4-BE49-F238E27FC236}">
                <a16:creationId xmlns:a16="http://schemas.microsoft.com/office/drawing/2014/main" id="{14132194-84A5-C34C-9AB4-7061F32343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752600"/>
            <a:ext cx="3948113"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5" descr="http://t1.gstatic.com/images?q=tbn:ANd9GcScMhXlhqGZUEK81GokQ1AeReBHESLy_HXUiBQvalr5LdijpJV9GA">
            <a:extLst>
              <a:ext uri="{FF2B5EF4-FFF2-40B4-BE49-F238E27FC236}">
                <a16:creationId xmlns:a16="http://schemas.microsoft.com/office/drawing/2014/main" id="{2CF50705-A99F-494D-A9AD-964A3E685A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7600" y="3048000"/>
            <a:ext cx="508635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Box 34">
            <a:extLst>
              <a:ext uri="{FF2B5EF4-FFF2-40B4-BE49-F238E27FC236}">
                <a16:creationId xmlns:a16="http://schemas.microsoft.com/office/drawing/2014/main" id="{C455A1DF-56E5-5A42-B6AA-A780D3352B7C}"/>
              </a:ext>
            </a:extLst>
          </p:cNvPr>
          <p:cNvSpPr txBox="1">
            <a:spLocks noChangeArrowheads="1"/>
          </p:cNvSpPr>
          <p:nvPr/>
        </p:nvSpPr>
        <p:spPr bwMode="auto">
          <a:xfrm>
            <a:off x="598488" y="1219200"/>
            <a:ext cx="2906712" cy="708025"/>
          </a:xfrm>
          <a:prstGeom prst="rect">
            <a:avLst/>
          </a:prstGeom>
          <a:solidFill>
            <a:srgbClr val="EDE8D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000" b="1" i="1">
                <a:solidFill>
                  <a:srgbClr val="005A9E"/>
                </a:solidFill>
              </a:rPr>
              <a:t>Pandora spectrometer</a:t>
            </a:r>
          </a:p>
          <a:p>
            <a:pPr eaLnBrk="1" hangingPunct="1"/>
            <a:r>
              <a:rPr lang="en-US" altLang="en-US" sz="2000" b="1" i="1">
                <a:solidFill>
                  <a:srgbClr val="005A9E"/>
                </a:solidFill>
              </a:rPr>
              <a:t>Jay Herman, UMBC</a:t>
            </a:r>
            <a:endParaRPr lang="en-US" altLang="en-US" sz="2000" b="1">
              <a:solidFill>
                <a:srgbClr val="FFFFFF"/>
              </a:solidFill>
            </a:endParaRPr>
          </a:p>
        </p:txBody>
      </p:sp>
      <p:sp>
        <p:nvSpPr>
          <p:cNvPr id="36" name="TextBox 35">
            <a:extLst>
              <a:ext uri="{FF2B5EF4-FFF2-40B4-BE49-F238E27FC236}">
                <a16:creationId xmlns:a16="http://schemas.microsoft.com/office/drawing/2014/main" id="{07F6AF36-A940-E941-8D76-906E1AB482CD}"/>
              </a:ext>
            </a:extLst>
          </p:cNvPr>
          <p:cNvSpPr txBox="1">
            <a:spLocks noChangeArrowheads="1"/>
          </p:cNvSpPr>
          <p:nvPr/>
        </p:nvSpPr>
        <p:spPr bwMode="auto">
          <a:xfrm>
            <a:off x="4637088" y="2667000"/>
            <a:ext cx="3440112" cy="708025"/>
          </a:xfrm>
          <a:prstGeom prst="rect">
            <a:avLst/>
          </a:prstGeom>
          <a:solidFill>
            <a:srgbClr val="EDE8D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000" b="1" i="1">
                <a:solidFill>
                  <a:srgbClr val="005A9E"/>
                </a:solidFill>
              </a:rPr>
              <a:t>Aeronet sunphotometer</a:t>
            </a:r>
          </a:p>
          <a:p>
            <a:pPr eaLnBrk="1" hangingPunct="1"/>
            <a:r>
              <a:rPr lang="en-US" altLang="en-US" sz="2000" b="1" i="1">
                <a:solidFill>
                  <a:srgbClr val="005A9E"/>
                </a:solidFill>
              </a:rPr>
              <a:t>Brent Holben, NASA GSFC</a:t>
            </a:r>
            <a:endParaRPr lang="en-US" altLang="en-US" sz="2000" b="1">
              <a:solidFill>
                <a:srgbClr val="FFFFFF"/>
              </a:solidFill>
            </a:endParaRPr>
          </a:p>
        </p:txBody>
      </p:sp>
      <p:sp>
        <p:nvSpPr>
          <p:cNvPr id="178193" name="AutoShape 19" descr="data:image/jpeg;base64,/9j/4AAQSkZJRgABAQAAAQABAAD/2wBDAAkGBwgHBgkIBwgKCgkLDRYPDQwMDRsUFRAWIB0iIiAdHx8kKDQsJCYxJx8fLT0tMTU3Ojo6Iys/RD84QzQ5Ojf/2wBDAQoKCg0MDRoPDxo3JR8lNzc3Nzc3Nzc3Nzc3Nzc3Nzc3Nzc3Nzc3Nzc3Nzc3Nzc3Nzc3Nzc3Nzc3Nzc3Nzc3Nzf/wAARCACMALkDASIAAhEBAxEB/8QAHAAAAgMBAQEBAAAAAAAAAAAABQYDBAcCAQAI/8QASxAAAgEDAwEEBgcEBQkIAwAAAQIDAAQRBRIhMQYTQVEiYXGBkaEHFBUjMrHRQnKTwTNSVWLwFiQmVHOCg5LhJTRDREVjdPGywtL/xAAYAQADAQEAAAAAAAAAAAAAAAAAAQIDBP/EACARAAICAgIDAQEAAAAAAAAAAAABAhESITFBAxNRImH/2gAMAwEAAhEDEQA/AG/tt2x1fQe0aWFjFaNbNapLuliZm3FnB5DDjCjw86BX30ldoIoQ0MembsHO6CQ48uA9ffSvF/pVDKZSo+pIpUfvyfrSuuwBT12ngYrmlNqRtFRrYcX6Ue0sjIiro4bHpDuJMt7PvOKlj+lLtBjbLb2AcckfV3GR6vvKXohCJZREoRlG4gDoD66smPvFLSoGOMA9cUZtseMQ5d/SnrFtIiSQWQdgDt7hzjr/AH6vP9J9yIyggtRLtxkhsbj6s0jXunve7GBDbEDK4GPEZ92M+yuJdNmlnjlEqqSDuPr9nyqlN2TgmPY+kTWQqu0VgUPB2o2R6z6Xtpq7N9qvtuSfZ3OyNtqlcgvx1APOM58PKsoijihjPfIZdo5U5GfYakt7uWzctpt09sz8eiBkDPSnDyb2EoKtG5/WSOuB7RXq3OfEfCsWtdf1GymSSW+7xg2VIyA373mMf44FMUP0hFCYZtPLuo/pFkwD09XrPwrZSg+DPFmk9+cZ4x7K977nkA1nE3bS5dVFlGI3JyzSHI9wo/p2v28lrb5mMzlfvGUD0T49PAdM+qqpPgVNcjT3w/q16JR50Me7gjQPLMkakA7ncAc++u0uInAZJkYHoVYHNGIrQR7weYrzvD4baph1bBDdelfCRR0YA+s0YjLfeN/d+Nfd4fNfjVYtxk8jzrx2KKW4AAzkijECe3meSIO2zknGPaak3nxK1RtPRtouONgNTA5HSlQFnvB5ivt486r4B8PnXoAooCyrAnANdVWiVVkyDzVmkBkX0qXNvH2piSaRVb6lGRk9PTk5x7qSo7ld6tJIVGw8DoRnrRz6aVJ7aoyjhdOhyf8AiTcUkyyZbKlo0DZ2Zz7APjWMo2y1Kg7BqEEUkjsSglAG4jO3HTp+VQx6jNMEYOWdEOMtgA4ySP8AHhQvvDIEibAKjk+s849vWuu/hQMFVf6TIXPTHgR5e3yoUQcg0LsRJIrloXZmKsPX4jPQE8Y8PfVKa7licG4OXZRgjI/wf1qCCYu7zNKpWRx3jA7thPQ/H5mppo0KCeV5Fk/FvPpAeNGkFuj1bieR2M4aNMHapzz1wcVLHIyxgd45ZTnPiPbVGXvXwHlcmIjLKeR4gAHj4jxrqRZLhWn+8XZkOGwvI8jSkrDJhRJlKYllXBGDkg19aqkTErPuZvOle4vlXAa4iA6bQ4BruK6SRS0Uy9OW3g49tP10OxwadkUYXIz+IHpVC21C+glcwvJE/gwUnj21RtrmQxhTJkkcEEVYtBM3BZQc9RWbyQc6IdV1CU3pe6+9lIBDyDJx5Vc0rWpYh6Mjpk+jtYjFQ3cEckQWZ2ABGckcn21Da6bDNGxhuGHuzj50KdrklxGle1ephVjN22CCB6IwR/PxoPeazqCXCyPIxAO4MvSh8oms0Eab3YdSAcV8t0TGe8GGbjBFVnJdipB637WXj7e9klJHBKvtBHsxnPvou3aG4CxtHdTZ49Dvd+B4gnJIpGM0DZ4w4PgamN4Y4skDrjAbmrzlQYo1CLtFfQQ27z8xyHKruydowM+fXimHTdfs5ItlzdQJMG2kLkjPrI8axWDtFsQRyRF9owgBxtPJ9/PNeQ9ob7vT3Rdd3LbQea0U9bFVH6ChuYZ1DQuGU8ZHSpd2OvHtrBF7Q35Zp7m4mBGCAnBHlgHgVPB2ovt8cpnfdkkCR885+VPNAbxEQXHIqzWa9ku2dzqeuWNhM0bLLuHCelwjHrn1VpVK0wMJ+mi6aDtzCqKrb9Ni3ZHQd5L/ANazxSyyeifHjk8+r/7p8+nR8dt7cbVGNNi9LHnJL1+H50gvCFuvQlBiwGMgXO0+RHj4CpY0E1jiuYwcsGG9mCjKhx0Pqzx6hnNVZYtsrPIGeQud53dMcdcev8q9spYk+5kkUo2d8gBxjwyD1GfCvADveR2jkjjUgMpIAOV4wOfHgf3s+FSB93ncqi2yenIMEBg2ec8+wDPnzVqC7nM7RXIYqWKsOMEjw8ef0rjT0jt5EmuY90bOcrv4OVY4POcdDn1e6r+laNd3crmOQMHIMitnD5J3Sc5AxjgHOc+GM06bAuuYG04wpYIZOVSWM4ZyQM9T8eas6JG/14JG84yBII3kyOmMnzr5dFuodkf1U3KlOe82uqN0BIyNx5Py8qZdGtptHlL2sltICCp76FixUjpkMORjrjNDjNgpI+lvHgMCtaTSmZ1Qd2gbBPifIe2ubu5itZ44bm0x3iMwZo128deT/jmpdY1uDUbpVtoZo/q4KOGt2jBJx0J69D8aCahqcUVtJKiRzmM4ZQwyPOtoqTjbJb2Wpb2wZGH2ZCzgElWhQYAOKu29raXFv3sVhbhWznBiHu61nz6nFNu7osNwPB8vAcZ4H8q6m1u5TTXt451tg5BwszI7Hx2njyHjWf7spNDVrWiWVzbS7VFtJDEZi8TKdqDqSASCPZzSZahI5MGVi2cAg8H181Vha8JXCu/XAXLE/CmzSYIvqUbT6dbE5zuliC78Nkbt3XkfDNSk3qgckU1lSVJAHdduQrDkHFVHluhtjCRtGSQWbnoMkdaZ4dCtZpWjKbMANGkLZALE+kS2fLoMefNE7bs5bp+OFGIzky89fIdB0o9b7G38EkWJuFIt1Xcp9ARoT8au2XZq8Yr36wqrdSxII9wp5jtreBAuQAOiqMCoptRsrZgi7N56L1Y+4c0KEY8ux4tgSPsvF3bMiqZ8YV9pCg+GRnkUNnEcJhBj2CRA+xjnu+SCufMMCPdR+61uQZWNCvGRvbaf+UZb5Uu3zWxh7y8MiSJI+9fwqquxZWwegJ3DPiQaU0pLQ6O8oUCDcwYdDzVSeKzlk+8VlHTI4BqxaafqEif5tBLNuHBeMgY9pwKuw9mtXuSDctbWy9cF95z7FyPnWMYTukTZf+j22ii7W6aUUDDyHnBOe7cda26su7GdnkstesZ5LppZYi5AVAqnKMDnqfHzrUa6IRlFVIkxL6Z9F1TU+1UL2OnPPH9SiBmXHBDyeicn1j40pWnYjXxIhe0hGCN3eXCAEfOtp7WyTR6ivdBD9yv4hnxNA1M78s4BDcYFYz8jTo3j400mZ8v0f6rJcszPaCIngmdi49yxkVcg+j2+hljlW/twyNuAIfzPjt58PfmnZnkRhuYsDk9fdQvWtcj09CseGnPQHovt/SoXkk2U/HFCjL2Z1DS9RVpJ9MZpRuXE+3I8fRYAjwx160Vgi7SCMpAbO4RQSu2dZD7PxD/AoFPdyXN400js0jYySeakVnkkVFDM58ACSfhzW6lIzcUwitz2msYme60uZ33emWiMg6fs7CcDPnU1prt88T3F1ZpFBHyzbWBIzyBk5z18PCvbW31+3TvY7g2cSjJNy5Axjy5PyoukH27atBfX8tzCjr3qpGIu88QC34iOfDFbxlOuDJqIIbVrzV7v6loMix26f096w3DHPCDxP6Ve0LsdoFt3ovmk3OmY555sOCOcr4D35zxVvVIGtIkWxjEQkchhCu3JwAOnqGKu3sBns4pyjF49sm3xJAzj5YqpLVtiXJWVBaSLFb3gvLZkDJL3QjkT1MANre1fh0JnCzSjCxkqfGTpVWz1G1tbWO3DR74gEXZ6TSJ1RvepU++ornW2JZY4zu8pGwf+UZPyrP21pF+v6XI9MgimMxWFJDwWjQA/ECvLuO0VMu7R7cksSvPHjkHI8aFGa+ujhN+31YQfzP5V3FpMzsGkKr48DJ+LZP5VLlKRdJE81/aOe+RDNgL6YUBfROR6RwOvPWoW1K4nciPaPWmX+fA+BNW49Lt0k3yHfIP2mOSPeasB4IsAYz4DrU19Y0Cfql5c/iZmBPG9sjH7q4HxzVmLRlC7ZHOw9VGFX3gYB99Rap2kstNm7i4aRZdobuxGc4PQ0BuO2m5WMMew5wNxzn11XArQ2xWtrbqFRRx/VGBQrV9Xh065+tW7xiVbaVSpbIPRhke1QPeaS9Q7QXFzGwLu5YcqG2/IUsIBnAAG5uo8c0lJsmTo1rT+2QuHeO7tCrqRkxNke3mjVvrFlcHCTqG/qv6J+dIGnQff3BK53FV6es/9KL/VkZPSHwrXKkTjZo/Z9s6xbYzyW58PwmnisV7BW89t2wsCl1KYWd8xEjB+7fitqpNp7FVCj2pP/aaDY7Huh+EZ8WoSttcuQY7eT3kD8zTLrl0tvdAGLee7ByXwMZPqpM1jtVKyNBYLFEp4aXB3Y/u/rXK4Rcns6FNqKINWmuIEaCDu++JIZ9+4J8AcmlKfS5HZmln5JyTt/WrNzfXL5HfNz4rxVFmLA94Sx8dxzW0YwjwZvJjDo3ZvT3t47i4R5nYZwzkL18hjNMFvaxW6bIIkiXxEa7c/CqXZWVJtGhCsN0RaMjywePkRRfitVJJEOLBfaCEtot2UQOyR7wp6Erzj5UG7I3ExuRHPJuiuImMYChVV0YZA8eQ2eSegptYAjDAFTwVPiKStM7O6vaajF3csKW1rciRJJH5ePGMYHPKnHJHIzjpUubBRQ5SFYlMhUtsGcAVHFcicPtXYQeFbxz0NSOT7PnVEH6vOFELlf2mChRjzyeuPVWTeywJHp6C67mVj3YDqqDKqFVsgEDr6Eijn+qaIw21rbqFjjAx08BVLWe+M5nsE7yQEMpBGFIDAnB65DY/+qW7651JmK3Hfjk4yu0Y91PYWNlxqdpa/0k0SHyB5oTd9qbdCoiiklDftAjAFKfdbG3OQSx868MIwBjIHgc80hjsO0GjK8a3FzP6aK4Vl4AIyM45zjHHrotZ6npc3Fnd22T+yrgH9ay+4TvpyyjOFVQeegUD+VQsO8mjjxtO4ZNKn0xr+jn2n7Gy63fvfw3kasyKqo6kDA9Yz5ml+XsXrVuuFhgnPT7uUH2dcVAt3dWRxDNKhznKyHp+VXrftRrMRz9aEq+UsYbw+NH6HSAt3oWp24ZbmwuFIPDGJgPiBiqNtbTR3sOYiAHGcjoM9ad4e3N3HjvrOJxjkxsUz+dEIu1mmXgIvLN1yOjIrgihSafAnFME6U+5GYjliTmrstxFCoMsgRScZPSiEE/Zm4BEJghwccbo8eryFc3+gWOp2vcW2otGCc/dukgPt8ar2IMWjnsfqcT9vNFtIXRyZ5N+MnA7iQ8HpW41h/YXsReaV220u+N/DPDA8hI7pkJzE445P9atwq00+DJprkzj6R7uRNVjt1bEZt1Y48cs36UjyyZzmnj6QraKTXY5ZWbAtlG0cftN76Wu8tYxiONMjp6OT8anHZd6AciyPjZGzewZrwW0mcyBUHrbn4UVlllcttXHlk0Oure6dG2sqk+PXFOhWEeyV19T1Ga1LZhnAKnI9Fx+o/Km03UQcp3ilxwQPDp18uorKfs66S8iV7hi02TgDGEHU9fWB76ZFnuHIMw3Y9dS0MZbjWrKEkGdXYfsoNx+VB5+1jSTLFaW3DNgPK/j+6P1qq6W8x+8jXd6uCKhj0hvrcEsMvo96uQw54IJpAM063coCxymMBsEFSCfeM0d7PxKILiGeNpRJHtIUMSePPFU9uWo/2bXEpNNq2IVe1Vi2j2Md4INu5wgjY9QQT7iMUsxa5bP6MySR+sHcKd/pfk26JZR7sF7g8j9xv1rIZnIhC5y3mepqsmhJJjWYtKvj/wCXZj5ei38qrz9nbZge5kliPhzvH8jSp3jKPxnPtq3BqV1bKvdTMM+G6nkn0OmEZ+z13HzBJHIeOrbT86G3Ol3ccm+4tpVP7ufmKJQ9pLpComWOVT1yMEe+iVv2htJDiSN4z47TkUqj0GT7FYRBwIjuxnknwqEq43IgVhng4/x5U9d5pl51e3kbykADfPmq03Z6zmy6JLCckeiQw69cHNLFjUkJxiXu8lCrY5J8aiwMYOQfUKapOzkicxSxSjylXGfzobdaNeRDJtnPiDGdwpU0UmihEp3YVtoJ8+vtrpZHikIPpAfGu9kkZKkbW8Q3Wp+5Ei5QevNTRQx/R9f3R7aaXCJ5RBI8m6PcSMd0+PmBz6q3OsH+j0N/lrpAcsMPJgf8J63irgqRl5OTOfpAtHn16NlYgfVlGM+O5v1pfjs2j/EwPrx0pw7ZjOrIf/YX82peZecHpWiQrKhtwfHdjzrk26/1efVVsqo91csyqpZjwozRQrAlpD3+o3lxtO2Ii3Q+e3liP944/wB2rrRZ8PlUWjssemWxwA0wMzKRzuclj+dX9pYccU6FYPaIZwQPhUlrCVuohuYDevXnPPnVowj213bxYnj68MDiliOw4PnTD2bHpE0l3eqNaXqwtGpDIOSSCDz7vKq+nfSIbQf920+NP2mmvH9EewR4+YqOyugn9MSPcLpNsj7MmaQseg2hR/8AtWZS6NqUZ3CFZgR/4bgke41o/am9bWLDQbydIi09mZiEzt9PafRz4ceNLMjPASyqpUDGM8k06EhPmTuHC3CNG/8AfGK9Z0XHAyOhFN0V8s6GOZAc8FXXj51Tu9E0uYK0bmBieNjDBPQce+lRViyPSOAwAJHJOK6R9isqgg44IorP2buY3ItZY5guCwbKk+zwNDriCa3O26gMLeBYcE+3pSoEeLMZE25wPOrEF9dWw3QTSJ7HOPh0qgsgU+nwfD11ICCvJOPClwOg9a9pL0ZE0cco8CVwfiKJwdoLZuZYnhPiRyKUI3GeD869klYgcEDBp5MMUx7S5sL5Md7DMP6sg5+BriXSLVjuWIofONsfLpSOlyxGScEdPVRC11CeDlZHT2McH3U8k+UGL6HnsfpYh7V6fMspIRnJDLyfu2HX31rdY32C1ee47VWEEhRg5f8AZ5/A1bJTVdESu9ih2shWXUgRIA4hX0T5ZalmRgMr1I+FFO2ml3Nz2iS8+0IbS0jtUVt55J3Pn8xQ6a4vJ5Eiso5Lq2jQmWedVjXGP2TjPnyeKe0FJoq+m3TaKravmPTLs87hA+PLOKIWQivrZbqzZmjPpYZcMB8Oaqa7gaXOD+1tTHtYD+dWnZJNDGscaKgwFUDAHkK94zk12ycnBrzAJxwB7KYHOQeK4Oe/twPGT0vYAT+nxqQx1xGv+dqSeFQ8HzJH/wDNJiQXRVYbWAI8jzR/s5plgql1sbYMOQwhXPxxS9Cabez5AgPToKzLrQtdu8Nq0SEZC24//JqV5LZWyQAKaO2RDa0w4OIkH5/rQDGa0XBAMksscg9ajNsBjaOR4+NFStcGIUUUmCxvhfcwziu47m176RniVZJQA5I/FjOPzqzJAScj4VGYMjDoD7Kmh2QyaPpt2mTCFHUbDt5oVL2aUt/mt2JCeinr15yRRgwFSO7ZlA6Cvo4tkveOqFgMBhw2KnEaaFifRL2AM6wl16ZjO4frQ85VjkDI6qeo91aAkxGCG/5utR3UdpdptuooyM/icdPf8amisjPhg5Jb3YrpnfpnjwpovOzVntBguHtwDwWw4Y+/nz8aH3HZm/LDuJLd4zyGLFT+X86VAmW/o0kYdvdGHJ3SSg/wZK/RFYB2E065svpD0VZeQskmSqNtP3EnQ4weorf6qJM3syv6R76ez7WwGMZUWcbFWXKsd7+fj8+aI2cC30Mc96slwWwywSHEaeIwi4B9p5p1vNH0y+m7690+1uJdoXfLErHAyQMkdOT8ali0+ziULFawooGAFQAYqmTYk6hNcwSQMUCwDO8rznjhQvh5+vHtob2hhhvLO3WLbunuoEHvcE/IGtJksbSUYktonHkyAiojpGmnu86fanun3x5hX0GwRkccHBPPrpUFiFcWckTeiN6j9oVVYY8K0z6na4x9Xix+4K4bTLB/xWVufbGKpP6JmaE0J1O9ghiuAZ41mJ+7TeN+Fxkgdeuea186Rpp62Fr/AAl/SoH7N6E+/fo9g2/l82yel7eOaG7QIynSNVuzajewkIA5Zeenqpmse0l5CgiiWNcj8RUk/nTlHoGjxDEelWSDyWBR/KpBo2mDpp9r/BX9Kyxl9NMkZNdpcX95JNd3csgfnZuK846kjBPs6Vxbu1rdi23u0TpuQMdxTBAPJ5IOR1rXPsbS/wCz7X+Cv6Vz9h6TvD/ZtpuAwG7lcgfCtk6RmZpkH/rXhiHXxrTho+mD/wBPtf4S/pXv2Rpv+oWv8Ff0osDLmDdP5V5szWpfZGm/6hbfwhXn2Ppn9n2v8Jf0pWBlpj9VcNDn1Vqv2Ppn9n2v8Jf0rw6Ppn9n2v8ABX9KdgZJLbbhzz7KpGBwTgkZ8DzW0/Y+mEYOn2uP9iv6VydD0knJ0yzJ/wBgv6UnsaZjkbhEKSR+HPGQR7KniliACplcDgHw9QrW/sHR85+y7L+Av6V5/k/o2c/ZVjn/AOOv6VNFZGf9kJf9I7JCvUtjH7rVqVUYNI022lWW3sLaKRPwukSgj2Gr1BLdn//Z">
            <a:extLst>
              <a:ext uri="{FF2B5EF4-FFF2-40B4-BE49-F238E27FC236}">
                <a16:creationId xmlns:a16="http://schemas.microsoft.com/office/drawing/2014/main" id="{9376D157-E3C8-FB48-9DCE-B420C10F2485}"/>
              </a:ext>
            </a:extLst>
          </p:cNvPr>
          <p:cNvSpPr>
            <a:spLocks noChangeAspect="1" noChangeArrowheads="1"/>
          </p:cNvSpPr>
          <p:nvPr/>
        </p:nvSpPr>
        <p:spPr bwMode="auto">
          <a:xfrm>
            <a:off x="63500" y="-609600"/>
            <a:ext cx="165735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solidFill>
                <a:srgbClr val="000000"/>
              </a:solidFill>
            </a:endParaRPr>
          </a:p>
        </p:txBody>
      </p:sp>
      <p:sp>
        <p:nvSpPr>
          <p:cNvPr id="178194" name="AutoShape 21" descr="data:image/jpeg;base64,/9j/4AAQSkZJRgABAQAAAQABAAD/2wBDAAkGBwgHBgkIBwgKCgkLDRYPDQwMDRsUFRAWIB0iIiAdHx8kKDQsJCYxJx8fLT0tMTU3Ojo6Iys/RD84QzQ5Ojf/2wBDAQoKCg0MDRoPDxo3JR8lNzc3Nzc3Nzc3Nzc3Nzc3Nzc3Nzc3Nzc3Nzc3Nzc3Nzc3Nzc3Nzc3Nzc3Nzc3Nzc3Nzf/wAARCACMALkDASIAAhEBAxEB/8QAHAAAAgMBAQEBAAAAAAAAAAAABQYDBAcCAQAI/8QASxAAAgEDAwEEBgcEBQkIAwAAAQIDAAQRBRIhMQYTQVEiYXGBkaEHFBUjMrHRQnKTwTNSVWLwFiQmVHOCg5LhJTRDREVjdPGywtL/xAAYAQADAQEAAAAAAAAAAAAAAAAAAQIDBP/EACARAAICAgIDAQEAAAAAAAAAAAABAhESITFBAxNRImH/2gAMAwEAAhEDEQA/AG/tt2x1fQe0aWFjFaNbNapLuliZm3FnB5DDjCjw86BX30ldoIoQ0MembsHO6CQ48uA9ffSvF/pVDKZSo+pIpUfvyfrSuuwBT12ngYrmlNqRtFRrYcX6Ue0sjIiro4bHpDuJMt7PvOKlj+lLtBjbLb2AcckfV3GR6vvKXohCJZREoRlG4gDoD66smPvFLSoGOMA9cUZtseMQ5d/SnrFtIiSQWQdgDt7hzjr/AH6vP9J9yIyggtRLtxkhsbj6s0jXunve7GBDbEDK4GPEZ92M+yuJdNmlnjlEqqSDuPr9nyqlN2TgmPY+kTWQqu0VgUPB2o2R6z6Xtpq7N9qvtuSfZ3OyNtqlcgvx1APOM58PKsoijihjPfIZdo5U5GfYakt7uWzctpt09sz8eiBkDPSnDyb2EoKtG5/WSOuB7RXq3OfEfCsWtdf1GymSSW+7xg2VIyA373mMf44FMUP0hFCYZtPLuo/pFkwD09XrPwrZSg+DPFmk9+cZ4x7K977nkA1nE3bS5dVFlGI3JyzSHI9wo/p2v28lrb5mMzlfvGUD0T49PAdM+qqpPgVNcjT3w/q16JR50Me7gjQPLMkakA7ncAc++u0uInAZJkYHoVYHNGIrQR7weYrzvD4baph1bBDdelfCRR0YA+s0YjLfeN/d+Nfd4fNfjVYtxk8jzrx2KKW4AAzkijECe3meSIO2zknGPaak3nxK1RtPRtouONgNTA5HSlQFnvB5ivt486r4B8PnXoAooCyrAnANdVWiVVkyDzVmkBkX0qXNvH2piSaRVb6lGRk9PTk5x7qSo7ld6tJIVGw8DoRnrRz6aVJ7aoyjhdOhyf8AiTcUkyyZbKlo0DZ2Zz7APjWMo2y1Kg7BqEEUkjsSglAG4jO3HTp+VQx6jNMEYOWdEOMtgA4ySP8AHhQvvDIEibAKjk+s849vWuu/hQMFVf6TIXPTHgR5e3yoUQcg0LsRJIrloXZmKsPX4jPQE8Y8PfVKa7licG4OXZRgjI/wf1qCCYu7zNKpWRx3jA7thPQ/H5mppo0KCeV5Fk/FvPpAeNGkFuj1bieR2M4aNMHapzz1wcVLHIyxgd45ZTnPiPbVGXvXwHlcmIjLKeR4gAHj4jxrqRZLhWn+8XZkOGwvI8jSkrDJhRJlKYllXBGDkg19aqkTErPuZvOle4vlXAa4iA6bQ4BruK6SRS0Uy9OW3g49tP10OxwadkUYXIz+IHpVC21C+glcwvJE/gwUnj21RtrmQxhTJkkcEEVYtBM3BZQc9RWbyQc6IdV1CU3pe6+9lIBDyDJx5Vc0rWpYh6Mjpk+jtYjFQ3cEckQWZ2ABGckcn21Da6bDNGxhuGHuzj50KdrklxGle1ephVjN22CCB6IwR/PxoPeazqCXCyPIxAO4MvSh8oms0Eab3YdSAcV8t0TGe8GGbjBFVnJdipB637WXj7e9klJHBKvtBHsxnPvou3aG4CxtHdTZ49Dvd+B4gnJIpGM0DZ4w4PgamN4Y4skDrjAbmrzlQYo1CLtFfQQ27z8xyHKruydowM+fXimHTdfs5ItlzdQJMG2kLkjPrI8axWDtFsQRyRF9owgBxtPJ9/PNeQ9ob7vT3Rdd3LbQea0U9bFVH6ChuYZ1DQuGU8ZHSpd2OvHtrBF7Q35Zp7m4mBGCAnBHlgHgVPB2ovt8cpnfdkkCR885+VPNAbxEQXHIqzWa9ku2dzqeuWNhM0bLLuHCelwjHrn1VpVK0wMJ+mi6aDtzCqKrb9Ni3ZHQd5L/ANazxSyyeifHjk8+r/7p8+nR8dt7cbVGNNi9LHnJL1+H50gvCFuvQlBiwGMgXO0+RHj4CpY0E1jiuYwcsGG9mCjKhx0Pqzx6hnNVZYtsrPIGeQud53dMcdcev8q9spYk+5kkUo2d8gBxjwyD1GfCvADveR2jkjjUgMpIAOV4wOfHgf3s+FSB93ncqi2yenIMEBg2ec8+wDPnzVqC7nM7RXIYqWKsOMEjw8ef0rjT0jt5EmuY90bOcrv4OVY4POcdDn1e6r+laNd3crmOQMHIMitnD5J3Sc5AxjgHOc+GM06bAuuYG04wpYIZOVSWM4ZyQM9T8eas6JG/14JG84yBII3kyOmMnzr5dFuodkf1U3KlOe82uqN0BIyNx5Py8qZdGtptHlL2sltICCp76FixUjpkMORjrjNDjNgpI+lvHgMCtaTSmZ1Qd2gbBPifIe2ubu5itZ44bm0x3iMwZo128deT/jmpdY1uDUbpVtoZo/q4KOGt2jBJx0J69D8aCahqcUVtJKiRzmM4ZQwyPOtoqTjbJb2Wpb2wZGH2ZCzgElWhQYAOKu29raXFv3sVhbhWznBiHu61nz6nFNu7osNwPB8vAcZ4H8q6m1u5TTXt451tg5BwszI7Hx2njyHjWf7spNDVrWiWVzbS7VFtJDEZi8TKdqDqSASCPZzSZahI5MGVi2cAg8H181Vha8JXCu/XAXLE/CmzSYIvqUbT6dbE5zuliC78Nkbt3XkfDNSk3qgckU1lSVJAHdduQrDkHFVHluhtjCRtGSQWbnoMkdaZ4dCtZpWjKbMANGkLZALE+kS2fLoMefNE7bs5bp+OFGIzky89fIdB0o9b7G38EkWJuFIt1Xcp9ARoT8au2XZq8Yr36wqrdSxII9wp5jtreBAuQAOiqMCoptRsrZgi7N56L1Y+4c0KEY8ux4tgSPsvF3bMiqZ8YV9pCg+GRnkUNnEcJhBj2CRA+xjnu+SCufMMCPdR+61uQZWNCvGRvbaf+UZb5Uu3zWxh7y8MiSJI+9fwqquxZWwegJ3DPiQaU0pLQ6O8oUCDcwYdDzVSeKzlk+8VlHTI4BqxaafqEif5tBLNuHBeMgY9pwKuw9mtXuSDctbWy9cF95z7FyPnWMYTukTZf+j22ii7W6aUUDDyHnBOe7cda26su7GdnkstesZ5LppZYi5AVAqnKMDnqfHzrUa6IRlFVIkxL6Z9F1TU+1UL2OnPPH9SiBmXHBDyeicn1j40pWnYjXxIhe0hGCN3eXCAEfOtp7WyTR6ivdBD9yv4hnxNA1M78s4BDcYFYz8jTo3j400mZ8v0f6rJcszPaCIngmdi49yxkVcg+j2+hljlW/twyNuAIfzPjt58PfmnZnkRhuYsDk9fdQvWtcj09CseGnPQHovt/SoXkk2U/HFCjL2Z1DS9RVpJ9MZpRuXE+3I8fRYAjwx160Vgi7SCMpAbO4RQSu2dZD7PxD/AoFPdyXN400js0jYySeakVnkkVFDM58ACSfhzW6lIzcUwitz2msYme60uZ33emWiMg6fs7CcDPnU1prt88T3F1ZpFBHyzbWBIzyBk5z18PCvbW31+3TvY7g2cSjJNy5Axjy5PyoukH27atBfX8tzCjr3qpGIu88QC34iOfDFbxlOuDJqIIbVrzV7v6loMix26f096w3DHPCDxP6Ve0LsdoFt3ovmk3OmY555sOCOcr4D35zxVvVIGtIkWxjEQkchhCu3JwAOnqGKu3sBns4pyjF49sm3xJAzj5YqpLVtiXJWVBaSLFb3gvLZkDJL3QjkT1MANre1fh0JnCzSjCxkqfGTpVWz1G1tbWO3DR74gEXZ6TSJ1RvepU++ornW2JZY4zu8pGwf+UZPyrP21pF+v6XI9MgimMxWFJDwWjQA/ECvLuO0VMu7R7cksSvPHjkHI8aFGa+ujhN+31YQfzP5V3FpMzsGkKr48DJ+LZP5VLlKRdJE81/aOe+RDNgL6YUBfROR6RwOvPWoW1K4nciPaPWmX+fA+BNW49Lt0k3yHfIP2mOSPeasB4IsAYz4DrU19Y0Cfql5c/iZmBPG9sjH7q4HxzVmLRlC7ZHOw9VGFX3gYB99Rap2kstNm7i4aRZdobuxGc4PQ0BuO2m5WMMew5wNxzn11XArQ2xWtrbqFRRx/VGBQrV9Xh065+tW7xiVbaVSpbIPRhke1QPeaS9Q7QXFzGwLu5YcqG2/IUsIBnAAG5uo8c0lJsmTo1rT+2QuHeO7tCrqRkxNke3mjVvrFlcHCTqG/qv6J+dIGnQff3BK53FV6es/9KL/VkZPSHwrXKkTjZo/Z9s6xbYzyW58PwmnisV7BW89t2wsCl1KYWd8xEjB+7fitqpNp7FVCj2pP/aaDY7Huh+EZ8WoSttcuQY7eT3kD8zTLrl0tvdAGLee7ByXwMZPqpM1jtVKyNBYLFEp4aXB3Y/u/rXK4Rcns6FNqKINWmuIEaCDu++JIZ9+4J8AcmlKfS5HZmln5JyTt/WrNzfXL5HfNz4rxVFmLA94Sx8dxzW0YwjwZvJjDo3ZvT3t47i4R5nYZwzkL18hjNMFvaxW6bIIkiXxEa7c/CqXZWVJtGhCsN0RaMjywePkRRfitVJJEOLBfaCEtot2UQOyR7wp6Erzj5UG7I3ExuRHPJuiuImMYChVV0YZA8eQ2eSegptYAjDAFTwVPiKStM7O6vaajF3csKW1rciRJJH5ePGMYHPKnHJHIzjpUubBRQ5SFYlMhUtsGcAVHFcicPtXYQeFbxz0NSOT7PnVEH6vOFELlf2mChRjzyeuPVWTeywJHp6C67mVj3YDqqDKqFVsgEDr6Eijn+qaIw21rbqFjjAx08BVLWe+M5nsE7yQEMpBGFIDAnB65DY/+qW7651JmK3Hfjk4yu0Y91PYWNlxqdpa/0k0SHyB5oTd9qbdCoiiklDftAjAFKfdbG3OQSx868MIwBjIHgc80hjsO0GjK8a3FzP6aK4Vl4AIyM45zjHHrotZ6npc3Fnd22T+yrgH9ay+4TvpyyjOFVQeegUD+VQsO8mjjxtO4ZNKn0xr+jn2n7Gy63fvfw3kasyKqo6kDA9Yz5ml+XsXrVuuFhgnPT7uUH2dcVAt3dWRxDNKhznKyHp+VXrftRrMRz9aEq+UsYbw+NH6HSAt3oWp24ZbmwuFIPDGJgPiBiqNtbTR3sOYiAHGcjoM9ad4e3N3HjvrOJxjkxsUz+dEIu1mmXgIvLN1yOjIrgihSafAnFME6U+5GYjliTmrstxFCoMsgRScZPSiEE/Zm4BEJghwccbo8eryFc3+gWOp2vcW2otGCc/dukgPt8ar2IMWjnsfqcT9vNFtIXRyZ5N+MnA7iQ8HpW41h/YXsReaV220u+N/DPDA8hI7pkJzE445P9atwq00+DJprkzj6R7uRNVjt1bEZt1Y48cs36UjyyZzmnj6QraKTXY5ZWbAtlG0cftN76Wu8tYxiONMjp6OT8anHZd6AciyPjZGzewZrwW0mcyBUHrbn4UVlllcttXHlk0Oure6dG2sqk+PXFOhWEeyV19T1Ga1LZhnAKnI9Fx+o/Km03UQcp3ilxwQPDp18uorKfs66S8iV7hi02TgDGEHU9fWB76ZFnuHIMw3Y9dS0MZbjWrKEkGdXYfsoNx+VB5+1jSTLFaW3DNgPK/j+6P1qq6W8x+8jXd6uCKhj0hvrcEsMvo96uQw54IJpAM063coCxymMBsEFSCfeM0d7PxKILiGeNpRJHtIUMSePPFU9uWo/2bXEpNNq2IVe1Vi2j2Md4INu5wgjY9QQT7iMUsxa5bP6MySR+sHcKd/pfk26JZR7sF7g8j9xv1rIZnIhC5y3mepqsmhJJjWYtKvj/wCXZj5ei38qrz9nbZge5kliPhzvH8jSp3jKPxnPtq3BqV1bKvdTMM+G6nkn0OmEZ+z13HzBJHIeOrbT86G3Ol3ccm+4tpVP7ufmKJQ9pLpComWOVT1yMEe+iVv2htJDiSN4z47TkUqj0GT7FYRBwIjuxnknwqEq43IgVhng4/x5U9d5pl51e3kbykADfPmq03Z6zmy6JLCckeiQw69cHNLFjUkJxiXu8lCrY5J8aiwMYOQfUKapOzkicxSxSjylXGfzobdaNeRDJtnPiDGdwpU0UmihEp3YVtoJ8+vtrpZHikIPpAfGu9kkZKkbW8Q3Wp+5Ei5QevNTRQx/R9f3R7aaXCJ5RBI8m6PcSMd0+PmBz6q3OsH+j0N/lrpAcsMPJgf8J63irgqRl5OTOfpAtHn16NlYgfVlGM+O5v1pfjs2j/EwPrx0pw7ZjOrIf/YX82peZecHpWiQrKhtwfHdjzrk26/1efVVsqo91csyqpZjwozRQrAlpD3+o3lxtO2Ii3Q+e3liP944/wB2rrRZ8PlUWjssemWxwA0wMzKRzuclj+dX9pYccU6FYPaIZwQPhUlrCVuohuYDevXnPPnVowj213bxYnj68MDiliOw4PnTD2bHpE0l3eqNaXqwtGpDIOSSCDz7vKq+nfSIbQf920+NP2mmvH9EewR4+YqOyugn9MSPcLpNsj7MmaQseg2hR/8AtWZS6NqUZ3CFZgR/4bgke41o/am9bWLDQbydIi09mZiEzt9PafRz4ceNLMjPASyqpUDGM8k06EhPmTuHC3CNG/8AfGK9Z0XHAyOhFN0V8s6GOZAc8FXXj51Tu9E0uYK0bmBieNjDBPQce+lRViyPSOAwAJHJOK6R9isqgg44IorP2buY3ItZY5guCwbKk+zwNDriCa3O26gMLeBYcE+3pSoEeLMZE25wPOrEF9dWw3QTSJ7HOPh0qgsgU+nwfD11ICCvJOPClwOg9a9pL0ZE0cco8CVwfiKJwdoLZuZYnhPiRyKUI3GeD869klYgcEDBp5MMUx7S5sL5Md7DMP6sg5+BriXSLVjuWIofONsfLpSOlyxGScEdPVRC11CeDlZHT2McH3U8k+UGL6HnsfpYh7V6fMspIRnJDLyfu2HX31rdY32C1ee47VWEEhRg5f8AZ5/A1bJTVdESu9ih2shWXUgRIA4hX0T5ZalmRgMr1I+FFO2ml3Nz2iS8+0IbS0jtUVt55J3Pn8xQ6a4vJ5Eiso5Lq2jQmWedVjXGP2TjPnyeKe0FJoq+m3TaKravmPTLs87hA+PLOKIWQivrZbqzZmjPpYZcMB8Oaqa7gaXOD+1tTHtYD+dWnZJNDGscaKgwFUDAHkK94zk12ycnBrzAJxwB7KYHOQeK4Oe/twPGT0vYAT+nxqQx1xGv+dqSeFQ8HzJH/wDNJiQXRVYbWAI8jzR/s5plgql1sbYMOQwhXPxxS9Cabez5AgPToKzLrQtdu8Nq0SEZC24//JqV5LZWyQAKaO2RDa0w4OIkH5/rQDGa0XBAMksscg9ajNsBjaOR4+NFStcGIUUUmCxvhfcwziu47m176RniVZJQA5I/FjOPzqzJAScj4VGYMjDoD7Kmh2QyaPpt2mTCFHUbDt5oVL2aUt/mt2JCeinr15yRRgwFSO7ZlA6Cvo4tkveOqFgMBhw2KnEaaFifRL2AM6wl16ZjO4frQ85VjkDI6qeo91aAkxGCG/5utR3UdpdptuooyM/icdPf8amisjPhg5Jb3YrpnfpnjwpovOzVntBguHtwDwWw4Y+/nz8aH3HZm/LDuJLd4zyGLFT+X86VAmW/o0kYdvdGHJ3SSg/wZK/RFYB2E065svpD0VZeQskmSqNtP3EnQ4weorf6qJM3syv6R76ez7WwGMZUWcbFWXKsd7+fj8+aI2cC30Mc96slwWwywSHEaeIwi4B9p5p1vNH0y+m7690+1uJdoXfLErHAyQMkdOT8ali0+ziULFawooGAFQAYqmTYk6hNcwSQMUCwDO8rznjhQvh5+vHtob2hhhvLO3WLbunuoEHvcE/IGtJksbSUYktonHkyAiojpGmnu86fanun3x5hX0GwRkccHBPPrpUFiFcWckTeiN6j9oVVYY8K0z6na4x9Xix+4K4bTLB/xWVufbGKpP6JmaE0J1O9ghiuAZ41mJ+7TeN+Fxkgdeuea186Rpp62Fr/AAl/SoH7N6E+/fo9g2/l82yel7eOaG7QIynSNVuzajewkIA5Zeenqpmse0l5CgiiWNcj8RUk/nTlHoGjxDEelWSDyWBR/KpBo2mDpp9r/BX9Kyxl9NMkZNdpcX95JNd3csgfnZuK846kjBPs6Vxbu1rdi23u0TpuQMdxTBAPJ5IOR1rXPsbS/wCz7X+Cv6Vz9h6TvD/ZtpuAwG7lcgfCtk6RmZpkH/rXhiHXxrTho+mD/wBPtf4S/pXv2Rpv+oWv8Ff0osDLmDdP5V5szWpfZGm/6hbfwhXn2Ppn9n2v8Jf0pWBlpj9VcNDn1Vqv2Ppn9n2v8Jf0rw6Ppn9n2v8ABX9KdgZJLbbhzz7KpGBwTgkZ8DzW0/Y+mEYOn2uP9iv6VydD0knJ0yzJ/wBgv6UnsaZjkbhEKSR+HPGQR7KniliACplcDgHw9QrW/sHR85+y7L+Av6V5/k/o2c/ZVjn/AOOv6VNFZGf9kJf9I7JCvUtjH7rVqVUYNI022lWW3sLaKRPwukSgj2Gr1BLdn//Z">
            <a:extLst>
              <a:ext uri="{FF2B5EF4-FFF2-40B4-BE49-F238E27FC236}">
                <a16:creationId xmlns:a16="http://schemas.microsoft.com/office/drawing/2014/main" id="{4103AB3C-50A0-7D4B-8C5E-8166C238A1B5}"/>
              </a:ext>
            </a:extLst>
          </p:cNvPr>
          <p:cNvSpPr>
            <a:spLocks noChangeAspect="1" noChangeArrowheads="1"/>
          </p:cNvSpPr>
          <p:nvPr/>
        </p:nvSpPr>
        <p:spPr bwMode="auto">
          <a:xfrm>
            <a:off x="63500" y="-609600"/>
            <a:ext cx="165735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solidFill>
                <a:srgbClr val="000000"/>
              </a:solidFill>
            </a:endParaRPr>
          </a:p>
        </p:txBody>
      </p:sp>
    </p:spTree>
    <p:extLst>
      <p:ext uri="{BB962C8B-B14F-4D97-AF65-F5344CB8AC3E}">
        <p14:creationId xmlns:p14="http://schemas.microsoft.com/office/powerpoint/2010/main" val="16834445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nodeType="afterEffect">
                                  <p:stCondLst>
                                    <p:cond delay="0"/>
                                  </p:stCondLst>
                                  <p:childTnLst>
                                    <p:set>
                                      <p:cBhvr>
                                        <p:cTn id="9" dur="1" fill="hold">
                                          <p:stCondLst>
                                            <p:cond delay="499"/>
                                          </p:stCondLst>
                                        </p:cTn>
                                        <p:tgtEl>
                                          <p:spTgt spid="6"/>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nodeType="afterEffect">
                                  <p:stCondLst>
                                    <p:cond delay="0"/>
                                  </p:stCondLst>
                                  <p:childTnLst>
                                    <p:set>
                                      <p:cBhvr>
                                        <p:cTn id="12" dur="1" fill="hold">
                                          <p:stCondLst>
                                            <p:cond delay="499"/>
                                          </p:stCondLst>
                                        </p:cTn>
                                        <p:tgtEl>
                                          <p:spTgt spid="13"/>
                                        </p:tgtEl>
                                        <p:attrNameLst>
                                          <p:attrName>style.visibility</p:attrName>
                                        </p:attrNameLst>
                                      </p:cBhvr>
                                      <p:to>
                                        <p:strVal val="visible"/>
                                      </p:to>
                                    </p:set>
                                  </p:childTnLst>
                                </p:cTn>
                              </p:par>
                            </p:childTnLst>
                          </p:cTn>
                        </p:par>
                        <p:par>
                          <p:cTn id="13" fill="hold" nodeType="afterGroup">
                            <p:stCondLst>
                              <p:cond delay="1500"/>
                            </p:stCondLst>
                            <p:childTnLst>
                              <p:par>
                                <p:cTn id="14" presetID="1" presetClass="entr" presetSubtype="0" fill="hold" nodeType="afterEffect">
                                  <p:stCondLst>
                                    <p:cond delay="0"/>
                                  </p:stCondLst>
                                  <p:childTnLst>
                                    <p:set>
                                      <p:cBhvr>
                                        <p:cTn id="15" dur="1" fill="hold">
                                          <p:stCondLst>
                                            <p:cond delay="499"/>
                                          </p:stCondLst>
                                        </p:cTn>
                                        <p:tgtEl>
                                          <p:spTgt spid="8"/>
                                        </p:tgtEl>
                                        <p:attrNameLst>
                                          <p:attrName>style.visibility</p:attrName>
                                        </p:attrNameLst>
                                      </p:cBhvr>
                                      <p:to>
                                        <p:strVal val="visible"/>
                                      </p:to>
                                    </p:set>
                                  </p:childTnLst>
                                </p:cTn>
                              </p:par>
                            </p:childTnLst>
                          </p:cTn>
                        </p:par>
                        <p:par>
                          <p:cTn id="16" fill="hold" nodeType="afterGroup">
                            <p:stCondLst>
                              <p:cond delay="2000"/>
                            </p:stCondLst>
                            <p:childTnLst>
                              <p:par>
                                <p:cTn id="17" presetID="1" presetClass="entr" presetSubtype="0" fill="hold" nodeType="afterEffect">
                                  <p:stCondLst>
                                    <p:cond delay="0"/>
                                  </p:stCondLst>
                                  <p:childTnLst>
                                    <p:set>
                                      <p:cBhvr>
                                        <p:cTn id="18" dur="1" fill="hold">
                                          <p:stCondLst>
                                            <p:cond delay="499"/>
                                          </p:stCondLst>
                                        </p:cTn>
                                        <p:tgtEl>
                                          <p:spTgt spid="16"/>
                                        </p:tgtEl>
                                        <p:attrNameLst>
                                          <p:attrName>style.visibility</p:attrName>
                                        </p:attrNameLst>
                                      </p:cBhvr>
                                      <p:to>
                                        <p:strVal val="visible"/>
                                      </p:to>
                                    </p:set>
                                  </p:childTnLst>
                                </p:cTn>
                              </p:par>
                            </p:childTnLst>
                          </p:cTn>
                        </p:par>
                        <p:par>
                          <p:cTn id="19" fill="hold" nodeType="afterGroup">
                            <p:stCondLst>
                              <p:cond delay="2500"/>
                            </p:stCondLst>
                            <p:childTnLst>
                              <p:par>
                                <p:cTn id="20" presetID="1" presetClass="entr" presetSubtype="0" fill="hold" nodeType="afterEffect">
                                  <p:stCondLst>
                                    <p:cond delay="0"/>
                                  </p:stCondLst>
                                  <p:childTnLst>
                                    <p:set>
                                      <p:cBhvr>
                                        <p:cTn id="21" dur="1" fill="hold">
                                          <p:stCondLst>
                                            <p:cond delay="499"/>
                                          </p:stCondLst>
                                        </p:cTn>
                                        <p:tgtEl>
                                          <p:spTgt spid="19"/>
                                        </p:tgtEl>
                                        <p:attrNameLst>
                                          <p:attrName>style.visibility</p:attrName>
                                        </p:attrNameLst>
                                      </p:cBhvr>
                                      <p:to>
                                        <p:strVal val="visible"/>
                                      </p:to>
                                    </p:set>
                                  </p:childTnLst>
                                </p:cTn>
                              </p:par>
                            </p:childTnLst>
                          </p:cTn>
                        </p:par>
                        <p:par>
                          <p:cTn id="22" fill="hold" nodeType="afterGroup">
                            <p:stCondLst>
                              <p:cond delay="3000"/>
                            </p:stCondLst>
                            <p:childTnLst>
                              <p:par>
                                <p:cTn id="23" presetID="1" presetClass="entr" presetSubtype="0" fill="hold" nodeType="afterEffect">
                                  <p:stCondLst>
                                    <p:cond delay="0"/>
                                  </p:stCondLst>
                                  <p:childTnLst>
                                    <p:set>
                                      <p:cBhvr>
                                        <p:cTn id="24" dur="1" fill="hold">
                                          <p:stCondLst>
                                            <p:cond delay="499"/>
                                          </p:stCondLst>
                                        </p:cTn>
                                        <p:tgtEl>
                                          <p:spTgt spid="22"/>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499"/>
                                          </p:stCondLst>
                                        </p:cTn>
                                        <p:tgtEl>
                                          <p:spTgt spid="32"/>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499"/>
                                          </p:stCondLst>
                                        </p:cTn>
                                        <p:tgtEl>
                                          <p:spTgt spid="3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499"/>
                                          </p:stCondLst>
                                        </p:cTn>
                                        <p:tgtEl>
                                          <p:spTgt spid="3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499"/>
                                          </p:stCondLst>
                                        </p:cTn>
                                        <p:tgtEl>
                                          <p:spTgt spid="1024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499"/>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32" grpId="0" animBg="1" autoUpdateAnimBg="0"/>
      <p:bldP spid="35" grpId="0" animBg="1" autoUpdateAnimBg="0"/>
      <p:bldP spid="36" grpId="0" animBg="1"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5">
            <a:extLst>
              <a:ext uri="{FF2B5EF4-FFF2-40B4-BE49-F238E27FC236}">
                <a16:creationId xmlns:a16="http://schemas.microsoft.com/office/drawing/2014/main" id="{61A5589C-A16C-5746-8A4C-22FAA8BA3B8D}"/>
              </a:ext>
            </a:extLst>
          </p:cNvPr>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a:latin typeface="Times New Roman" panose="02020603050405020304" pitchFamily="18" charset="0"/>
              </a:rPr>
              <a:t>Copyright © 2010  R.R. Dickerson</a:t>
            </a:r>
          </a:p>
        </p:txBody>
      </p:sp>
      <p:sp>
        <p:nvSpPr>
          <p:cNvPr id="130050" name="Rectangle 6">
            <a:extLst>
              <a:ext uri="{FF2B5EF4-FFF2-40B4-BE49-F238E27FC236}">
                <a16:creationId xmlns:a16="http://schemas.microsoft.com/office/drawing/2014/main" id="{6FD41FD4-0596-B944-B3DD-717350DF8FBB}"/>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05209A9D-58B5-7D44-9410-5078D2EFAEF9}" type="slidenum">
              <a:rPr lang="en-US" altLang="en-US" sz="1400">
                <a:latin typeface="Times New Roman" panose="02020603050405020304" pitchFamily="18" charset="0"/>
              </a:rPr>
              <a:pPr eaLnBrk="1" hangingPunct="1"/>
              <a:t>7</a:t>
            </a:fld>
            <a:endParaRPr lang="en-US" altLang="en-US" sz="1400">
              <a:latin typeface="Times New Roman" panose="02020603050405020304" pitchFamily="18" charset="0"/>
            </a:endParaRPr>
          </a:p>
        </p:txBody>
      </p:sp>
      <p:sp>
        <p:nvSpPr>
          <p:cNvPr id="130051" name="Slide Number Placeholder 5">
            <a:extLst>
              <a:ext uri="{FF2B5EF4-FFF2-40B4-BE49-F238E27FC236}">
                <a16:creationId xmlns:a16="http://schemas.microsoft.com/office/drawing/2014/main" id="{5379AD8A-6634-9643-B0BB-A82AA65A5DD8}"/>
              </a:ext>
            </a:extLst>
          </p:cNvPr>
          <p:cNvSpPr txBox="1">
            <a:spLocks noGrp="1"/>
          </p:cNvSpPr>
          <p:nvPr/>
        </p:nvSpPr>
        <p:spPr bwMode="auto">
          <a:xfrm>
            <a:off x="6553200" y="63246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2994FC0B-AE96-F24E-8D74-27B3EEEA41D1}" type="slidenum">
              <a:rPr lang="en-US" altLang="en-US" sz="1400">
                <a:latin typeface="Times New Roman" panose="02020603050405020304" pitchFamily="18" charset="0"/>
              </a:rPr>
              <a:pPr algn="r" eaLnBrk="1" hangingPunct="1"/>
              <a:t>7</a:t>
            </a:fld>
            <a:endParaRPr lang="en-US" altLang="en-US" sz="1400">
              <a:latin typeface="Times New Roman" panose="02020603050405020304" pitchFamily="18" charset="0"/>
            </a:endParaRPr>
          </a:p>
        </p:txBody>
      </p:sp>
      <p:sp>
        <p:nvSpPr>
          <p:cNvPr id="130052" name="Text Box 2">
            <a:extLst>
              <a:ext uri="{FF2B5EF4-FFF2-40B4-BE49-F238E27FC236}">
                <a16:creationId xmlns:a16="http://schemas.microsoft.com/office/drawing/2014/main" id="{01703D2E-EFE6-3046-9B75-16F3E0B83B70}"/>
              </a:ext>
            </a:extLst>
          </p:cNvPr>
          <p:cNvSpPr txBox="1">
            <a:spLocks noChangeArrowheads="1"/>
          </p:cNvSpPr>
          <p:nvPr/>
        </p:nvSpPr>
        <p:spPr bwMode="auto">
          <a:xfrm>
            <a:off x="974725" y="954088"/>
            <a:ext cx="508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t>Why do we care about aerosols (3)?</a:t>
            </a:r>
          </a:p>
        </p:txBody>
      </p:sp>
      <p:sp>
        <p:nvSpPr>
          <p:cNvPr id="130053" name="Text Box 3">
            <a:extLst>
              <a:ext uri="{FF2B5EF4-FFF2-40B4-BE49-F238E27FC236}">
                <a16:creationId xmlns:a16="http://schemas.microsoft.com/office/drawing/2014/main" id="{D7906C5B-8398-5345-8A4E-3D7E574B4E0E}"/>
              </a:ext>
            </a:extLst>
          </p:cNvPr>
          <p:cNvSpPr txBox="1">
            <a:spLocks noChangeArrowheads="1"/>
          </p:cNvSpPr>
          <p:nvPr/>
        </p:nvSpPr>
        <p:spPr bwMode="auto">
          <a:xfrm>
            <a:off x="457200" y="1524000"/>
            <a:ext cx="5867400"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5425" indent="-225425" eaLnBrk="0" hangingPunct="0">
              <a:tabLst>
                <a:tab pos="2292350" algn="l"/>
              </a:tabLst>
              <a:defRPr sz="2400">
                <a:solidFill>
                  <a:schemeClr val="tx1"/>
                </a:solidFill>
                <a:latin typeface="Arial" panose="020B0604020202020204" pitchFamily="34" charset="0"/>
                <a:ea typeface="ＭＳ Ｐゴシック" panose="020B0600070205080204" pitchFamily="34" charset="-128"/>
              </a:defRPr>
            </a:lvl1pPr>
            <a:lvl2pPr marL="682625" indent="-225425" eaLnBrk="0" hangingPunct="0">
              <a:tabLst>
                <a:tab pos="2292350"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2292350"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2292350"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2292350"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2292350"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2292350"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2292350"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2292350"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000"/>
              <a:t>Health/Environmental Concerns</a:t>
            </a:r>
          </a:p>
          <a:p>
            <a:pPr eaLnBrk="1" hangingPunct="1">
              <a:buFontTx/>
              <a:buChar char="•"/>
            </a:pPr>
            <a:endParaRPr lang="en-US" altLang="en-US" sz="2000"/>
          </a:p>
          <a:p>
            <a:pPr eaLnBrk="1" hangingPunct="1">
              <a:buFontTx/>
              <a:buChar char="•"/>
            </a:pPr>
            <a:r>
              <a:rPr lang="en-US" altLang="en-US" sz="2000"/>
              <a:t>Aerosols affect visibility, with aesthetic but also safety implications (e.g., dust storms causing car accidents, volcanic plumes ground aircraft).</a:t>
            </a:r>
          </a:p>
          <a:p>
            <a:pPr eaLnBrk="1" hangingPunct="1">
              <a:buFontTx/>
              <a:buChar char="•"/>
            </a:pPr>
            <a:endParaRPr lang="en-US" altLang="en-US" sz="2000"/>
          </a:p>
          <a:p>
            <a:pPr eaLnBrk="1" hangingPunct="1">
              <a:buFontTx/>
              <a:buChar char="•"/>
            </a:pPr>
            <a:r>
              <a:rPr lang="en-US" altLang="en-US" sz="2000"/>
              <a:t>Aerosols frequently pick up acids or even biological components hazardous to ecosystems.</a:t>
            </a:r>
          </a:p>
          <a:p>
            <a:pPr eaLnBrk="1" hangingPunct="1">
              <a:buFontTx/>
              <a:buChar char="•"/>
            </a:pPr>
            <a:endParaRPr lang="en-US" altLang="en-US" sz="2000"/>
          </a:p>
          <a:p>
            <a:pPr eaLnBrk="1" hangingPunct="1">
              <a:buFontTx/>
              <a:buChar char="•"/>
            </a:pPr>
            <a:r>
              <a:rPr lang="en-US" altLang="en-US" sz="2000"/>
              <a:t>Fine particulate matter (PM2.5) is regulated by the EPA</a:t>
            </a:r>
          </a:p>
          <a:p>
            <a:pPr lvl="1" eaLnBrk="1" hangingPunct="1">
              <a:buFontTx/>
              <a:buChar char="–"/>
            </a:pPr>
            <a:r>
              <a:rPr lang="en-US" altLang="en-US" sz="2000"/>
              <a:t>particles smaller than 2.5 </a:t>
            </a:r>
            <a:r>
              <a:rPr lang="en-US" altLang="en-US" sz="2000">
                <a:sym typeface="Symbol" pitchFamily="2" charset="2"/>
              </a:rPr>
              <a:t>m diameter penetrate easily to lungs</a:t>
            </a:r>
          </a:p>
          <a:p>
            <a:pPr lvl="1" eaLnBrk="1" hangingPunct="1">
              <a:buFontTx/>
              <a:buChar char="–"/>
            </a:pPr>
            <a:r>
              <a:rPr lang="en-US" altLang="en-US" sz="2000">
                <a:sym typeface="Symbol" pitchFamily="2" charset="2"/>
              </a:rPr>
              <a:t>aggravates asthma, decreases lung capacity.</a:t>
            </a:r>
          </a:p>
        </p:txBody>
      </p:sp>
      <p:pic>
        <p:nvPicPr>
          <p:cNvPr id="130054" name="Picture 4" descr="visibility">
            <a:extLst>
              <a:ext uri="{FF2B5EF4-FFF2-40B4-BE49-F238E27FC236}">
                <a16:creationId xmlns:a16="http://schemas.microsoft.com/office/drawing/2014/main" id="{ABE077AB-BA9C-914E-86A1-61DDBDD4D6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0775" y="762000"/>
            <a:ext cx="2943225"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1" name="Picture 4">
            <a:extLst>
              <a:ext uri="{FF2B5EF4-FFF2-40B4-BE49-F238E27FC236}">
                <a16:creationId xmlns:a16="http://schemas.microsoft.com/office/drawing/2014/main" id="{4630A561-B708-4943-80AE-C14D1F9E37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77888"/>
            <a:ext cx="9124950" cy="598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2" name="Slide Number Placeholder 1">
            <a:extLst>
              <a:ext uri="{FF2B5EF4-FFF2-40B4-BE49-F238E27FC236}">
                <a16:creationId xmlns:a16="http://schemas.microsoft.com/office/drawing/2014/main" id="{E7522F95-D70D-084F-970A-99285C0F359B}"/>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429F2631-ABE0-EC42-95EF-654C8DE1B3F8}" type="slidenum">
              <a:rPr lang="en-US" altLang="en-US" sz="1200">
                <a:solidFill>
                  <a:srgbClr val="898989"/>
                </a:solidFill>
                <a:latin typeface="Calibri" panose="020F0502020204030204" pitchFamily="34" charset="0"/>
              </a:rPr>
              <a:pPr eaLnBrk="1" hangingPunct="1"/>
              <a:t>70</a:t>
            </a:fld>
            <a:endParaRPr lang="en-US" altLang="en-US" sz="1200">
              <a:solidFill>
                <a:srgbClr val="898989"/>
              </a:solidFill>
              <a:latin typeface="Calibri" panose="020F0502020204030204" pitchFamily="34" charset="0"/>
            </a:endParaRPr>
          </a:p>
        </p:txBody>
      </p:sp>
      <p:pic>
        <p:nvPicPr>
          <p:cNvPr id="4" name="Picture 10" descr="F:\Group Photos\P-3B.JPG">
            <a:extLst>
              <a:ext uri="{FF2B5EF4-FFF2-40B4-BE49-F238E27FC236}">
                <a16:creationId xmlns:a16="http://schemas.microsoft.com/office/drawing/2014/main" id="{3AF33237-8A4D-B04C-AA25-EB24CAE333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14400"/>
            <a:ext cx="44577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4" descr="F:\Group Photos\misc\DSC_0840.JPG">
            <a:extLst>
              <a:ext uri="{FF2B5EF4-FFF2-40B4-BE49-F238E27FC236}">
                <a16:creationId xmlns:a16="http://schemas.microsoft.com/office/drawing/2014/main" id="{2F944A34-4C42-0B4F-8240-EC4F11B1AD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1050" y="3810000"/>
            <a:ext cx="455295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6" descr="F:\Group Photos\misc\IMAG1993.jpg">
            <a:extLst>
              <a:ext uri="{FF2B5EF4-FFF2-40B4-BE49-F238E27FC236}">
                <a16:creationId xmlns:a16="http://schemas.microsoft.com/office/drawing/2014/main" id="{E359D2F1-B177-1F48-8A0E-49B67EE0D3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3429000"/>
            <a:ext cx="4343400" cy="259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5" descr="F:\Group Photos\misc\DISCOVER-AQ.BELTSVILLE 010.jpg">
            <a:extLst>
              <a:ext uri="{FF2B5EF4-FFF2-40B4-BE49-F238E27FC236}">
                <a16:creationId xmlns:a16="http://schemas.microsoft.com/office/drawing/2014/main" id="{D24BCBE2-E322-534F-8AFB-E0C7965F848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200" y="685800"/>
            <a:ext cx="3048000" cy="398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7" name="TextBox 1">
            <a:extLst>
              <a:ext uri="{FF2B5EF4-FFF2-40B4-BE49-F238E27FC236}">
                <a16:creationId xmlns:a16="http://schemas.microsoft.com/office/drawing/2014/main" id="{F33E6427-8708-2041-B068-CB22C21CA0AA}"/>
              </a:ext>
            </a:extLst>
          </p:cNvPr>
          <p:cNvSpPr txBox="1">
            <a:spLocks noChangeArrowheads="1"/>
          </p:cNvSpPr>
          <p:nvPr/>
        </p:nvSpPr>
        <p:spPr bwMode="auto">
          <a:xfrm>
            <a:off x="3048000" y="76200"/>
            <a:ext cx="5410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000" b="1" i="1">
                <a:solidFill>
                  <a:srgbClr val="005A9E"/>
                </a:solidFill>
              </a:rPr>
              <a:t>P-3B flights spiral over MDE sites </a:t>
            </a:r>
          </a:p>
          <a:p>
            <a:pPr algn="ctr" eaLnBrk="1" hangingPunct="1"/>
            <a:r>
              <a:rPr lang="en-US" altLang="en-US" sz="2000" b="1" i="1">
                <a:solidFill>
                  <a:srgbClr val="005A9E"/>
                </a:solidFill>
              </a:rPr>
              <a:t>(typically 3 times per day, 2 hours apart)</a:t>
            </a:r>
          </a:p>
        </p:txBody>
      </p:sp>
      <p:graphicFrame>
        <p:nvGraphicFramePr>
          <p:cNvPr id="9" name="Table 8">
            <a:extLst>
              <a:ext uri="{FF2B5EF4-FFF2-40B4-BE49-F238E27FC236}">
                <a16:creationId xmlns:a16="http://schemas.microsoft.com/office/drawing/2014/main" id="{58C6711A-E1D4-5B45-B416-D797E4C676A4}"/>
              </a:ext>
            </a:extLst>
          </p:cNvPr>
          <p:cNvGraphicFramePr>
            <a:graphicFrameLocks noGrp="1"/>
          </p:cNvGraphicFramePr>
          <p:nvPr/>
        </p:nvGraphicFramePr>
        <p:xfrm>
          <a:off x="0" y="1295400"/>
          <a:ext cx="9144000" cy="3276600"/>
        </p:xfrm>
        <a:graphic>
          <a:graphicData uri="http://schemas.openxmlformats.org/drawingml/2006/table">
            <a:tbl>
              <a:tblPr/>
              <a:tblGrid>
                <a:gridCol w="3282462">
                  <a:extLst>
                    <a:ext uri="{9D8B030D-6E8A-4147-A177-3AD203B41FA5}">
                      <a16:colId xmlns:a16="http://schemas.microsoft.com/office/drawing/2014/main" val="20000"/>
                    </a:ext>
                  </a:extLst>
                </a:gridCol>
                <a:gridCol w="5861538">
                  <a:extLst>
                    <a:ext uri="{9D8B030D-6E8A-4147-A177-3AD203B41FA5}">
                      <a16:colId xmlns:a16="http://schemas.microsoft.com/office/drawing/2014/main" val="20001"/>
                    </a:ext>
                  </a:extLst>
                </a:gridCol>
              </a:tblGrid>
              <a:tr h="409575">
                <a:tc gridSpan="2">
                  <a:txBody>
                    <a:bodyPr/>
                    <a:lstStyle/>
                    <a:p>
                      <a:pPr marL="0" marR="0">
                        <a:lnSpc>
                          <a:spcPct val="115000"/>
                        </a:lnSpc>
                        <a:spcBef>
                          <a:spcPts val="0"/>
                        </a:spcBef>
                        <a:spcAft>
                          <a:spcPts val="0"/>
                        </a:spcAft>
                      </a:pPr>
                      <a:r>
                        <a:rPr lang="en-US" sz="1900" b="1" dirty="0">
                          <a:latin typeface="Calibri"/>
                          <a:ea typeface="Calibri"/>
                          <a:cs typeface="Times New Roman"/>
                        </a:rPr>
                        <a:t>P-3B In Situ Airborne Measurements</a:t>
                      </a:r>
                    </a:p>
                  </a:txBody>
                  <a:tcPr marL="53544" marR="535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extLst>
                  <a:ext uri="{0D108BD9-81ED-4DB2-BD59-A6C34878D82A}">
                    <a16:rowId xmlns:a16="http://schemas.microsoft.com/office/drawing/2014/main" val="10000"/>
                  </a:ext>
                </a:extLst>
              </a:tr>
              <a:tr h="409575">
                <a:tc>
                  <a:txBody>
                    <a:bodyPr/>
                    <a:lstStyle/>
                    <a:p>
                      <a:pPr marL="0" marR="0">
                        <a:lnSpc>
                          <a:spcPct val="115000"/>
                        </a:lnSpc>
                        <a:spcBef>
                          <a:spcPts val="0"/>
                        </a:spcBef>
                        <a:spcAft>
                          <a:spcPts val="0"/>
                        </a:spcAft>
                      </a:pPr>
                      <a:r>
                        <a:rPr lang="en-US" sz="1900" b="1" dirty="0">
                          <a:latin typeface="Calibri"/>
                          <a:ea typeface="Calibri"/>
                          <a:cs typeface="Times New Roman"/>
                        </a:rPr>
                        <a:t>Bruce Anderson, NASA LaRC </a:t>
                      </a:r>
                    </a:p>
                  </a:txBody>
                  <a:tcPr marL="53544" marR="535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8D5"/>
                    </a:solidFill>
                  </a:tcPr>
                </a:tc>
                <a:tc>
                  <a:txBody>
                    <a:bodyPr/>
                    <a:lstStyle/>
                    <a:p>
                      <a:pPr marL="0" marR="0">
                        <a:lnSpc>
                          <a:spcPct val="115000"/>
                        </a:lnSpc>
                        <a:spcBef>
                          <a:spcPts val="0"/>
                        </a:spcBef>
                        <a:spcAft>
                          <a:spcPts val="0"/>
                        </a:spcAft>
                      </a:pPr>
                      <a:r>
                        <a:rPr lang="en-US" sz="1900" b="1" dirty="0">
                          <a:latin typeface="Calibri"/>
                          <a:ea typeface="Calibri"/>
                          <a:cs typeface="Times New Roman"/>
                        </a:rPr>
                        <a:t>aerosol optical, microphysical, and chemical properties</a:t>
                      </a:r>
                    </a:p>
                  </a:txBody>
                  <a:tcPr marL="53544" marR="535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8D5"/>
                    </a:solidFill>
                  </a:tcPr>
                </a:tc>
                <a:extLst>
                  <a:ext uri="{0D108BD9-81ED-4DB2-BD59-A6C34878D82A}">
                    <a16:rowId xmlns:a16="http://schemas.microsoft.com/office/drawing/2014/main" val="10001"/>
                  </a:ext>
                </a:extLst>
              </a:tr>
              <a:tr h="409575">
                <a:tc>
                  <a:txBody>
                    <a:bodyPr/>
                    <a:lstStyle/>
                    <a:p>
                      <a:pPr marL="0" marR="0">
                        <a:lnSpc>
                          <a:spcPct val="115000"/>
                        </a:lnSpc>
                        <a:spcBef>
                          <a:spcPts val="0"/>
                        </a:spcBef>
                        <a:spcAft>
                          <a:spcPts val="0"/>
                        </a:spcAft>
                      </a:pPr>
                      <a:r>
                        <a:rPr lang="en-US" sz="1900" b="1" dirty="0">
                          <a:latin typeface="Calibri"/>
                          <a:ea typeface="Calibri"/>
                          <a:cs typeface="Times New Roman"/>
                        </a:rPr>
                        <a:t>Andrew Weinheimer, NCAR </a:t>
                      </a:r>
                    </a:p>
                  </a:txBody>
                  <a:tcPr marL="53544" marR="535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8D5"/>
                    </a:solidFill>
                  </a:tcPr>
                </a:tc>
                <a:tc>
                  <a:txBody>
                    <a:bodyPr/>
                    <a:lstStyle/>
                    <a:p>
                      <a:pPr marL="0" marR="0">
                        <a:lnSpc>
                          <a:spcPct val="115000"/>
                        </a:lnSpc>
                        <a:spcBef>
                          <a:spcPts val="0"/>
                        </a:spcBef>
                        <a:spcAft>
                          <a:spcPts val="0"/>
                        </a:spcAft>
                      </a:pPr>
                      <a:r>
                        <a:rPr lang="en-US" sz="1900" b="1" dirty="0">
                          <a:latin typeface="Calibri"/>
                          <a:ea typeface="Calibri"/>
                          <a:cs typeface="Times New Roman"/>
                        </a:rPr>
                        <a:t>O</a:t>
                      </a:r>
                      <a:r>
                        <a:rPr lang="en-US" sz="1900" b="1" baseline="-25000" dirty="0">
                          <a:latin typeface="Calibri"/>
                          <a:ea typeface="Calibri"/>
                          <a:cs typeface="Times New Roman"/>
                        </a:rPr>
                        <a:t>3</a:t>
                      </a:r>
                      <a:r>
                        <a:rPr lang="en-US" sz="1900" b="1" dirty="0">
                          <a:latin typeface="Calibri"/>
                          <a:ea typeface="Calibri"/>
                          <a:cs typeface="Times New Roman"/>
                        </a:rPr>
                        <a:t>, NO</a:t>
                      </a:r>
                      <a:r>
                        <a:rPr lang="en-US" sz="1900" b="1" baseline="-25000" dirty="0">
                          <a:latin typeface="Calibri"/>
                          <a:ea typeface="Calibri"/>
                          <a:cs typeface="Times New Roman"/>
                        </a:rPr>
                        <a:t>2</a:t>
                      </a:r>
                      <a:r>
                        <a:rPr lang="en-US" sz="1900" b="1" dirty="0">
                          <a:latin typeface="Calibri"/>
                          <a:ea typeface="Calibri"/>
                          <a:cs typeface="Times New Roman"/>
                        </a:rPr>
                        <a:t>, NO, </a:t>
                      </a:r>
                      <a:r>
                        <a:rPr lang="en-US" sz="1900" b="1" dirty="0" err="1">
                          <a:latin typeface="Calibri"/>
                          <a:ea typeface="Calibri"/>
                          <a:cs typeface="Times New Roman"/>
                        </a:rPr>
                        <a:t>NO</a:t>
                      </a:r>
                      <a:r>
                        <a:rPr lang="en-US" sz="1900" b="1" baseline="-25000" dirty="0" err="1">
                          <a:latin typeface="Calibri"/>
                          <a:ea typeface="Calibri"/>
                          <a:cs typeface="Times New Roman"/>
                        </a:rPr>
                        <a:t>y</a:t>
                      </a:r>
                      <a:endParaRPr lang="en-US" sz="1900" b="1" dirty="0">
                        <a:latin typeface="Calibri"/>
                        <a:ea typeface="Calibri"/>
                        <a:cs typeface="Times New Roman"/>
                      </a:endParaRPr>
                    </a:p>
                  </a:txBody>
                  <a:tcPr marL="53544" marR="535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8D5"/>
                    </a:solidFill>
                  </a:tcPr>
                </a:tc>
                <a:extLst>
                  <a:ext uri="{0D108BD9-81ED-4DB2-BD59-A6C34878D82A}">
                    <a16:rowId xmlns:a16="http://schemas.microsoft.com/office/drawing/2014/main" val="10002"/>
                  </a:ext>
                </a:extLst>
              </a:tr>
              <a:tr h="409575">
                <a:tc>
                  <a:txBody>
                    <a:bodyPr/>
                    <a:lstStyle/>
                    <a:p>
                      <a:pPr marL="0" marR="0">
                        <a:lnSpc>
                          <a:spcPct val="115000"/>
                        </a:lnSpc>
                        <a:spcBef>
                          <a:spcPts val="0"/>
                        </a:spcBef>
                        <a:spcAft>
                          <a:spcPts val="0"/>
                        </a:spcAft>
                      </a:pPr>
                      <a:r>
                        <a:rPr lang="en-US" sz="1900" b="1" dirty="0">
                          <a:latin typeface="Calibri"/>
                          <a:ea typeface="Calibri"/>
                          <a:cs typeface="Times New Roman"/>
                        </a:rPr>
                        <a:t>Ronald Cohen, UC Berkeley </a:t>
                      </a:r>
                    </a:p>
                  </a:txBody>
                  <a:tcPr marL="53544" marR="535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8D5"/>
                    </a:solidFill>
                  </a:tcPr>
                </a:tc>
                <a:tc>
                  <a:txBody>
                    <a:bodyPr/>
                    <a:lstStyle/>
                    <a:p>
                      <a:pPr marL="0" marR="0">
                        <a:lnSpc>
                          <a:spcPct val="115000"/>
                        </a:lnSpc>
                        <a:spcBef>
                          <a:spcPts val="0"/>
                        </a:spcBef>
                        <a:spcAft>
                          <a:spcPts val="0"/>
                        </a:spcAft>
                      </a:pPr>
                      <a:r>
                        <a:rPr lang="en-US" sz="1900" b="1" dirty="0">
                          <a:latin typeface="Calibri"/>
                          <a:ea typeface="Calibri"/>
                          <a:cs typeface="Times New Roman"/>
                        </a:rPr>
                        <a:t>NO</a:t>
                      </a:r>
                      <a:r>
                        <a:rPr lang="en-US" sz="1900" b="1" baseline="-25000" dirty="0">
                          <a:latin typeface="Calibri"/>
                          <a:ea typeface="Calibri"/>
                          <a:cs typeface="Times New Roman"/>
                        </a:rPr>
                        <a:t>2</a:t>
                      </a:r>
                      <a:r>
                        <a:rPr lang="en-US" sz="1900" b="1" dirty="0">
                          <a:latin typeface="Calibri"/>
                          <a:ea typeface="Calibri"/>
                          <a:cs typeface="Times New Roman"/>
                        </a:rPr>
                        <a:t>, ANs, PNs, HNO</a:t>
                      </a:r>
                      <a:r>
                        <a:rPr lang="en-US" sz="1900" b="1" baseline="-25000" dirty="0">
                          <a:latin typeface="Calibri"/>
                          <a:ea typeface="Calibri"/>
                          <a:cs typeface="Times New Roman"/>
                        </a:rPr>
                        <a:t>3</a:t>
                      </a:r>
                      <a:endParaRPr lang="en-US" sz="1900" b="1" dirty="0">
                        <a:latin typeface="Calibri"/>
                        <a:ea typeface="Calibri"/>
                        <a:cs typeface="Times New Roman"/>
                      </a:endParaRPr>
                    </a:p>
                  </a:txBody>
                  <a:tcPr marL="53544" marR="535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8D5"/>
                    </a:solidFill>
                  </a:tcPr>
                </a:tc>
                <a:extLst>
                  <a:ext uri="{0D108BD9-81ED-4DB2-BD59-A6C34878D82A}">
                    <a16:rowId xmlns:a16="http://schemas.microsoft.com/office/drawing/2014/main" val="10003"/>
                  </a:ext>
                </a:extLst>
              </a:tr>
              <a:tr h="409575">
                <a:tc>
                  <a:txBody>
                    <a:bodyPr/>
                    <a:lstStyle/>
                    <a:p>
                      <a:pPr marL="0" marR="0">
                        <a:lnSpc>
                          <a:spcPct val="115000"/>
                        </a:lnSpc>
                        <a:spcBef>
                          <a:spcPts val="0"/>
                        </a:spcBef>
                        <a:spcAft>
                          <a:spcPts val="0"/>
                        </a:spcAft>
                      </a:pPr>
                      <a:r>
                        <a:rPr lang="en-US" sz="1900" b="1" dirty="0">
                          <a:latin typeface="Calibri"/>
                          <a:ea typeface="Calibri"/>
                          <a:cs typeface="Times New Roman"/>
                        </a:rPr>
                        <a:t>Alan Fried, NCAR </a:t>
                      </a:r>
                    </a:p>
                  </a:txBody>
                  <a:tcPr marL="53544" marR="535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8D5"/>
                    </a:solidFill>
                  </a:tcPr>
                </a:tc>
                <a:tc>
                  <a:txBody>
                    <a:bodyPr/>
                    <a:lstStyle/>
                    <a:p>
                      <a:pPr marL="0" marR="0">
                        <a:lnSpc>
                          <a:spcPct val="115000"/>
                        </a:lnSpc>
                        <a:spcBef>
                          <a:spcPts val="0"/>
                        </a:spcBef>
                        <a:spcAft>
                          <a:spcPts val="0"/>
                        </a:spcAft>
                      </a:pPr>
                      <a:r>
                        <a:rPr lang="en-US" sz="1900" b="1" dirty="0">
                          <a:latin typeface="Calibri"/>
                          <a:ea typeface="Calibri"/>
                          <a:cs typeface="Times New Roman"/>
                        </a:rPr>
                        <a:t>CH</a:t>
                      </a:r>
                      <a:r>
                        <a:rPr lang="en-US" sz="1900" b="1" baseline="-25000" dirty="0">
                          <a:latin typeface="Calibri"/>
                          <a:ea typeface="Calibri"/>
                          <a:cs typeface="Times New Roman"/>
                        </a:rPr>
                        <a:t>2</a:t>
                      </a:r>
                      <a:r>
                        <a:rPr lang="en-US" sz="1900" b="1" dirty="0">
                          <a:latin typeface="Calibri"/>
                          <a:ea typeface="Calibri"/>
                          <a:cs typeface="Times New Roman"/>
                        </a:rPr>
                        <a:t>O</a:t>
                      </a:r>
                    </a:p>
                  </a:txBody>
                  <a:tcPr marL="53544" marR="535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8D5"/>
                    </a:solidFill>
                  </a:tcPr>
                </a:tc>
                <a:extLst>
                  <a:ext uri="{0D108BD9-81ED-4DB2-BD59-A6C34878D82A}">
                    <a16:rowId xmlns:a16="http://schemas.microsoft.com/office/drawing/2014/main" val="10004"/>
                  </a:ext>
                </a:extLst>
              </a:tr>
              <a:tr h="409575">
                <a:tc>
                  <a:txBody>
                    <a:bodyPr/>
                    <a:lstStyle/>
                    <a:p>
                      <a:pPr marL="0" marR="0">
                        <a:lnSpc>
                          <a:spcPct val="115000"/>
                        </a:lnSpc>
                        <a:spcBef>
                          <a:spcPts val="0"/>
                        </a:spcBef>
                        <a:spcAft>
                          <a:spcPts val="0"/>
                        </a:spcAft>
                      </a:pPr>
                      <a:r>
                        <a:rPr lang="en-US" sz="1900" b="1" dirty="0">
                          <a:latin typeface="Calibri"/>
                          <a:ea typeface="Calibri"/>
                          <a:cs typeface="Times New Roman"/>
                        </a:rPr>
                        <a:t>Glenn Diskin, NASA LaRC </a:t>
                      </a:r>
                    </a:p>
                  </a:txBody>
                  <a:tcPr marL="53544" marR="535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8D5"/>
                    </a:solidFill>
                  </a:tcPr>
                </a:tc>
                <a:tc>
                  <a:txBody>
                    <a:bodyPr/>
                    <a:lstStyle/>
                    <a:p>
                      <a:pPr marL="0" marR="0">
                        <a:lnSpc>
                          <a:spcPct val="115000"/>
                        </a:lnSpc>
                        <a:spcBef>
                          <a:spcPts val="0"/>
                        </a:spcBef>
                        <a:spcAft>
                          <a:spcPts val="0"/>
                        </a:spcAft>
                      </a:pPr>
                      <a:r>
                        <a:rPr lang="en-US" sz="1900" b="1" dirty="0">
                          <a:latin typeface="Calibri"/>
                          <a:ea typeface="Calibri"/>
                          <a:cs typeface="Times New Roman"/>
                        </a:rPr>
                        <a:t>H</a:t>
                      </a:r>
                      <a:r>
                        <a:rPr lang="en-US" sz="1900" b="1" baseline="-25000" dirty="0">
                          <a:latin typeface="Calibri"/>
                          <a:ea typeface="Calibri"/>
                          <a:cs typeface="Times New Roman"/>
                        </a:rPr>
                        <a:t>2</a:t>
                      </a:r>
                      <a:r>
                        <a:rPr lang="en-US" sz="1900" b="1" dirty="0">
                          <a:latin typeface="Calibri"/>
                          <a:ea typeface="Calibri"/>
                          <a:cs typeface="Times New Roman"/>
                        </a:rPr>
                        <a:t>O, CO, CH</a:t>
                      </a:r>
                      <a:r>
                        <a:rPr lang="en-US" sz="1900" b="1" baseline="-25000" dirty="0">
                          <a:latin typeface="Calibri"/>
                          <a:ea typeface="Calibri"/>
                          <a:cs typeface="Times New Roman"/>
                        </a:rPr>
                        <a:t>4</a:t>
                      </a:r>
                      <a:endParaRPr lang="en-US" sz="1900" b="1" dirty="0">
                        <a:latin typeface="Calibri"/>
                        <a:ea typeface="Calibri"/>
                        <a:cs typeface="Times New Roman"/>
                      </a:endParaRPr>
                    </a:p>
                  </a:txBody>
                  <a:tcPr marL="53544" marR="535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8D5"/>
                    </a:solidFill>
                  </a:tcPr>
                </a:tc>
                <a:extLst>
                  <a:ext uri="{0D108BD9-81ED-4DB2-BD59-A6C34878D82A}">
                    <a16:rowId xmlns:a16="http://schemas.microsoft.com/office/drawing/2014/main" val="10005"/>
                  </a:ext>
                </a:extLst>
              </a:tr>
              <a:tr h="409575">
                <a:tc>
                  <a:txBody>
                    <a:bodyPr/>
                    <a:lstStyle/>
                    <a:p>
                      <a:pPr marL="0" marR="0">
                        <a:lnSpc>
                          <a:spcPct val="115000"/>
                        </a:lnSpc>
                        <a:spcBef>
                          <a:spcPts val="0"/>
                        </a:spcBef>
                        <a:spcAft>
                          <a:spcPts val="0"/>
                        </a:spcAft>
                      </a:pPr>
                      <a:r>
                        <a:rPr lang="en-US" sz="1900" b="1" dirty="0">
                          <a:latin typeface="Calibri"/>
                          <a:ea typeface="Calibri"/>
                          <a:cs typeface="Times New Roman"/>
                        </a:rPr>
                        <a:t>Stephanie Vay, NASA LaRC </a:t>
                      </a:r>
                    </a:p>
                  </a:txBody>
                  <a:tcPr marL="53544" marR="535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8D5"/>
                    </a:solidFill>
                  </a:tcPr>
                </a:tc>
                <a:tc>
                  <a:txBody>
                    <a:bodyPr/>
                    <a:lstStyle/>
                    <a:p>
                      <a:pPr marL="0" marR="0">
                        <a:lnSpc>
                          <a:spcPct val="115000"/>
                        </a:lnSpc>
                        <a:spcBef>
                          <a:spcPts val="0"/>
                        </a:spcBef>
                        <a:spcAft>
                          <a:spcPts val="0"/>
                        </a:spcAft>
                      </a:pPr>
                      <a:r>
                        <a:rPr lang="en-US" sz="1900" b="1" dirty="0">
                          <a:latin typeface="Calibri"/>
                          <a:ea typeface="Calibri"/>
                          <a:cs typeface="Times New Roman"/>
                        </a:rPr>
                        <a:t>CO</a:t>
                      </a:r>
                      <a:r>
                        <a:rPr lang="en-US" sz="1900" b="1" baseline="-25000" dirty="0">
                          <a:latin typeface="Calibri"/>
                          <a:ea typeface="Calibri"/>
                          <a:cs typeface="Times New Roman"/>
                        </a:rPr>
                        <a:t>2</a:t>
                      </a:r>
                      <a:endParaRPr lang="en-US" sz="1900" b="1" dirty="0">
                        <a:latin typeface="Calibri"/>
                        <a:ea typeface="Calibri"/>
                        <a:cs typeface="Times New Roman"/>
                      </a:endParaRPr>
                    </a:p>
                  </a:txBody>
                  <a:tcPr marL="53544" marR="535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8D5"/>
                    </a:solidFill>
                  </a:tcPr>
                </a:tc>
                <a:extLst>
                  <a:ext uri="{0D108BD9-81ED-4DB2-BD59-A6C34878D82A}">
                    <a16:rowId xmlns:a16="http://schemas.microsoft.com/office/drawing/2014/main" val="10006"/>
                  </a:ext>
                </a:extLst>
              </a:tr>
              <a:tr h="409575">
                <a:tc>
                  <a:txBody>
                    <a:bodyPr/>
                    <a:lstStyle/>
                    <a:p>
                      <a:pPr marL="0" marR="0">
                        <a:lnSpc>
                          <a:spcPct val="115000"/>
                        </a:lnSpc>
                        <a:spcBef>
                          <a:spcPts val="0"/>
                        </a:spcBef>
                        <a:spcAft>
                          <a:spcPts val="0"/>
                        </a:spcAft>
                      </a:pPr>
                      <a:r>
                        <a:rPr lang="en-US" sz="1900" b="1" dirty="0">
                          <a:latin typeface="Calibri"/>
                          <a:ea typeface="Calibri"/>
                          <a:cs typeface="Times New Roman"/>
                        </a:rPr>
                        <a:t>Armin Wisthaler, Innsbruck</a:t>
                      </a:r>
                    </a:p>
                  </a:txBody>
                  <a:tcPr marL="53544" marR="535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8D5"/>
                    </a:solidFill>
                  </a:tcPr>
                </a:tc>
                <a:tc>
                  <a:txBody>
                    <a:bodyPr/>
                    <a:lstStyle/>
                    <a:p>
                      <a:pPr marL="0" marR="0">
                        <a:lnSpc>
                          <a:spcPct val="115000"/>
                        </a:lnSpc>
                        <a:spcBef>
                          <a:spcPts val="0"/>
                        </a:spcBef>
                        <a:spcAft>
                          <a:spcPts val="0"/>
                        </a:spcAft>
                      </a:pPr>
                      <a:r>
                        <a:rPr lang="en-US" sz="1900" b="1" dirty="0">
                          <a:latin typeface="Calibri"/>
                          <a:ea typeface="Calibri"/>
                          <a:cs typeface="Times New Roman"/>
                        </a:rPr>
                        <a:t>Non-methane hydrocarbons</a:t>
                      </a:r>
                    </a:p>
                  </a:txBody>
                  <a:tcPr marL="53544" marR="535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8D5"/>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41134708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269"/>
                                        </p:tgtEl>
                                        <p:attrNameLst>
                                          <p:attrName>style.visibility</p:attrName>
                                        </p:attrNameLst>
                                      </p:cBhvr>
                                      <p:to>
                                        <p:strVal val="visible"/>
                                      </p:to>
                                    </p:set>
                                    <p:anim calcmode="lin" valueType="num">
                                      <p:cBhvr additive="base">
                                        <p:cTn id="11" dur="500" fill="hold"/>
                                        <p:tgtEl>
                                          <p:spTgt spid="11269"/>
                                        </p:tgtEl>
                                        <p:attrNameLst>
                                          <p:attrName>ppt_x</p:attrName>
                                        </p:attrNameLst>
                                      </p:cBhvr>
                                      <p:tavLst>
                                        <p:tav tm="0">
                                          <p:val>
                                            <p:strVal val="#ppt_x"/>
                                          </p:val>
                                        </p:tav>
                                        <p:tav tm="100000">
                                          <p:val>
                                            <p:strVal val="#ppt_x"/>
                                          </p:val>
                                        </p:tav>
                                      </p:tavLst>
                                    </p:anim>
                                    <p:anim calcmode="lin" valueType="num">
                                      <p:cBhvr additive="base">
                                        <p:cTn id="12" dur="500" fill="hold"/>
                                        <p:tgtEl>
                                          <p:spTgt spid="1126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270"/>
                                        </p:tgtEl>
                                        <p:attrNameLst>
                                          <p:attrName>style.visibility</p:attrName>
                                        </p:attrNameLst>
                                      </p:cBhvr>
                                      <p:to>
                                        <p:strVal val="visible"/>
                                      </p:to>
                                    </p:set>
                                    <p:anim calcmode="lin" valueType="num">
                                      <p:cBhvr additive="base">
                                        <p:cTn id="15" dur="500" fill="hold"/>
                                        <p:tgtEl>
                                          <p:spTgt spid="11270"/>
                                        </p:tgtEl>
                                        <p:attrNameLst>
                                          <p:attrName>ppt_x</p:attrName>
                                        </p:attrNameLst>
                                      </p:cBhvr>
                                      <p:tavLst>
                                        <p:tav tm="0">
                                          <p:val>
                                            <p:strVal val="#ppt_x"/>
                                          </p:val>
                                        </p:tav>
                                        <p:tav tm="100000">
                                          <p:val>
                                            <p:strVal val="#ppt_x"/>
                                          </p:val>
                                        </p:tav>
                                      </p:tavLst>
                                    </p:anim>
                                    <p:anim calcmode="lin" valueType="num">
                                      <p:cBhvr additive="base">
                                        <p:cTn id="16" dur="500" fill="hold"/>
                                        <p:tgtEl>
                                          <p:spTgt spid="1127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1268"/>
                                        </p:tgtEl>
                                        <p:attrNameLst>
                                          <p:attrName>style.visibility</p:attrName>
                                        </p:attrNameLst>
                                      </p:cBhvr>
                                      <p:to>
                                        <p:strVal val="visible"/>
                                      </p:to>
                                    </p:set>
                                    <p:anim calcmode="lin" valueType="num">
                                      <p:cBhvr additive="base">
                                        <p:cTn id="19" dur="500" fill="hold"/>
                                        <p:tgtEl>
                                          <p:spTgt spid="11268"/>
                                        </p:tgtEl>
                                        <p:attrNameLst>
                                          <p:attrName>ppt_x</p:attrName>
                                        </p:attrNameLst>
                                      </p:cBhvr>
                                      <p:tavLst>
                                        <p:tav tm="0">
                                          <p:val>
                                            <p:strVal val="#ppt_x"/>
                                          </p:val>
                                        </p:tav>
                                        <p:tav tm="100000">
                                          <p:val>
                                            <p:strVal val="#ppt_x"/>
                                          </p:val>
                                        </p:tav>
                                      </p:tavLst>
                                    </p:anim>
                                    <p:anim calcmode="lin" valueType="num">
                                      <p:cBhvr additive="base">
                                        <p:cTn id="20" dur="500" fill="hold"/>
                                        <p:tgtEl>
                                          <p:spTgt spid="11268"/>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5" name="Picture 5">
            <a:extLst>
              <a:ext uri="{FF2B5EF4-FFF2-40B4-BE49-F238E27FC236}">
                <a16:creationId xmlns:a16="http://schemas.microsoft.com/office/drawing/2014/main" id="{797DE0BD-957C-0143-8159-270C43D203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77888"/>
            <a:ext cx="9124950" cy="598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6" name="Slide Number Placeholder 1">
            <a:extLst>
              <a:ext uri="{FF2B5EF4-FFF2-40B4-BE49-F238E27FC236}">
                <a16:creationId xmlns:a16="http://schemas.microsoft.com/office/drawing/2014/main" id="{448AD2AB-3799-5640-909F-A6D39B0D3907}"/>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CA955068-BAC4-934D-BC7E-EE94301FEE52}" type="slidenum">
              <a:rPr lang="en-US" altLang="en-US" sz="1200">
                <a:solidFill>
                  <a:srgbClr val="898989"/>
                </a:solidFill>
                <a:latin typeface="Calibri" panose="020F0502020204030204" pitchFamily="34" charset="0"/>
              </a:rPr>
              <a:pPr eaLnBrk="1" hangingPunct="1"/>
              <a:t>71</a:t>
            </a:fld>
            <a:endParaRPr lang="en-US" altLang="en-US" sz="1200">
              <a:solidFill>
                <a:srgbClr val="898989"/>
              </a:solidFill>
              <a:latin typeface="Calibri" panose="020F0502020204030204" pitchFamily="34" charset="0"/>
            </a:endParaRPr>
          </a:p>
        </p:txBody>
      </p:sp>
      <p:sp>
        <p:nvSpPr>
          <p:cNvPr id="180227" name="TextBox 1">
            <a:extLst>
              <a:ext uri="{FF2B5EF4-FFF2-40B4-BE49-F238E27FC236}">
                <a16:creationId xmlns:a16="http://schemas.microsoft.com/office/drawing/2014/main" id="{A2C9C1B9-5A96-C842-9E48-7AF30C3FBCDF}"/>
              </a:ext>
            </a:extLst>
          </p:cNvPr>
          <p:cNvSpPr txBox="1">
            <a:spLocks noChangeArrowheads="1"/>
          </p:cNvSpPr>
          <p:nvPr/>
        </p:nvSpPr>
        <p:spPr bwMode="auto">
          <a:xfrm>
            <a:off x="3886200" y="76200"/>
            <a:ext cx="3733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000" b="1" i="1">
                <a:solidFill>
                  <a:srgbClr val="005A9E"/>
                </a:solidFill>
              </a:rPr>
              <a:t>UC-12 flies over ground sites 4-6 times per day</a:t>
            </a:r>
          </a:p>
        </p:txBody>
      </p:sp>
      <p:pic>
        <p:nvPicPr>
          <p:cNvPr id="16389" name="Picture 5" descr="H:\PHOTOS\UC12B\UC12.jpg">
            <a:extLst>
              <a:ext uri="{FF2B5EF4-FFF2-40B4-BE49-F238E27FC236}">
                <a16:creationId xmlns:a16="http://schemas.microsoft.com/office/drawing/2014/main" id="{77F5FF53-1BDF-E74E-BB30-35C8F7CC22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38200"/>
            <a:ext cx="4114800" cy="308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6" descr="H:\PHOTOS\UC12B\DSC_0816.JPG">
            <a:extLst>
              <a:ext uri="{FF2B5EF4-FFF2-40B4-BE49-F238E27FC236}">
                <a16:creationId xmlns:a16="http://schemas.microsoft.com/office/drawing/2014/main" id="{7FB658C1-AF0F-5C46-B8FD-7F792B55C3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4000500"/>
            <a:ext cx="42672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Screen shot 2011-09-24 at 9.12.18 AM.png">
            <a:extLst>
              <a:ext uri="{FF2B5EF4-FFF2-40B4-BE49-F238E27FC236}">
                <a16:creationId xmlns:a16="http://schemas.microsoft.com/office/drawing/2014/main" id="{BFFEDAFD-CEC2-1B43-9758-8A00F358D76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4640263"/>
            <a:ext cx="2514600" cy="221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a:extLst>
              <a:ext uri="{FF2B5EF4-FFF2-40B4-BE49-F238E27FC236}">
                <a16:creationId xmlns:a16="http://schemas.microsoft.com/office/drawing/2014/main" id="{B87E37D3-2DD1-9D40-B325-06EE87095A3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14800" y="1524000"/>
            <a:ext cx="46482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428AB53C-0D58-E04F-988D-FC5B65FB1CCA}"/>
              </a:ext>
            </a:extLst>
          </p:cNvPr>
          <p:cNvPicPr>
            <a:picLocks noChangeAspect="1"/>
          </p:cNvPicPr>
          <p:nvPr/>
        </p:nvPicPr>
        <p:blipFill>
          <a:blip r:embed="rId7">
            <a:extLst>
              <a:ext uri="{28A0092B-C50C-407E-A947-70E740481C1C}">
                <a14:useLocalDpi xmlns:a14="http://schemas.microsoft.com/office/drawing/2010/main" val="0"/>
              </a:ext>
            </a:extLst>
          </a:blip>
          <a:srcRect l="17232" t="4800" r="4922" b="1601"/>
          <a:stretch>
            <a:fillRect/>
          </a:stretch>
        </p:blipFill>
        <p:spPr bwMode="auto">
          <a:xfrm>
            <a:off x="2576513" y="4724400"/>
            <a:ext cx="2224087"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6680F708-FE87-7A4D-9D2F-B5DC106F248F}"/>
              </a:ext>
            </a:extLst>
          </p:cNvPr>
          <p:cNvSpPr txBox="1">
            <a:spLocks noChangeArrowheads="1"/>
          </p:cNvSpPr>
          <p:nvPr/>
        </p:nvSpPr>
        <p:spPr bwMode="auto">
          <a:xfrm>
            <a:off x="0" y="3962400"/>
            <a:ext cx="5514975" cy="646113"/>
          </a:xfrm>
          <a:prstGeom prst="rect">
            <a:avLst/>
          </a:prstGeom>
          <a:solidFill>
            <a:srgbClr val="EDE8D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b="1" i="1">
                <a:solidFill>
                  <a:srgbClr val="005A9E"/>
                </a:solidFill>
              </a:rPr>
              <a:t>Airborne Compact Atmospheric Mapper (ACAM)</a:t>
            </a:r>
          </a:p>
          <a:p>
            <a:pPr eaLnBrk="1" hangingPunct="1"/>
            <a:r>
              <a:rPr lang="en-US" altLang="en-US" sz="1800" b="1" i="1">
                <a:solidFill>
                  <a:srgbClr val="005A9E"/>
                </a:solidFill>
              </a:rPr>
              <a:t>Scott Janz, NASA GSFC</a:t>
            </a:r>
            <a:endParaRPr lang="en-US" altLang="en-US" sz="1800" b="1">
              <a:solidFill>
                <a:srgbClr val="0070C0"/>
              </a:solidFill>
            </a:endParaRPr>
          </a:p>
        </p:txBody>
      </p:sp>
      <p:sp>
        <p:nvSpPr>
          <p:cNvPr id="13" name="TextBox 12">
            <a:extLst>
              <a:ext uri="{FF2B5EF4-FFF2-40B4-BE49-F238E27FC236}">
                <a16:creationId xmlns:a16="http://schemas.microsoft.com/office/drawing/2014/main" id="{CB7E6493-7631-6A42-84BA-4DCF3009EE56}"/>
              </a:ext>
            </a:extLst>
          </p:cNvPr>
          <p:cNvSpPr txBox="1">
            <a:spLocks noChangeArrowheads="1"/>
          </p:cNvSpPr>
          <p:nvPr/>
        </p:nvSpPr>
        <p:spPr bwMode="auto">
          <a:xfrm>
            <a:off x="3962400" y="1030288"/>
            <a:ext cx="5176838" cy="646112"/>
          </a:xfrm>
          <a:prstGeom prst="rect">
            <a:avLst/>
          </a:prstGeom>
          <a:solidFill>
            <a:srgbClr val="EDE8D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b="1" i="1">
                <a:solidFill>
                  <a:srgbClr val="005A9E"/>
                </a:solidFill>
              </a:rPr>
              <a:t>High Spectral Resolution Lidar (HSRL)</a:t>
            </a:r>
          </a:p>
          <a:p>
            <a:pPr eaLnBrk="1" hangingPunct="1"/>
            <a:r>
              <a:rPr lang="en-US" altLang="en-US" sz="1800" b="1" i="1">
                <a:solidFill>
                  <a:srgbClr val="005A9E"/>
                </a:solidFill>
              </a:rPr>
              <a:t>Chris Hostetler and Rich Ferrare, NASA LaRC</a:t>
            </a:r>
          </a:p>
        </p:txBody>
      </p:sp>
    </p:spTree>
    <p:extLst>
      <p:ext uri="{BB962C8B-B14F-4D97-AF65-F5344CB8AC3E}">
        <p14:creationId xmlns:p14="http://schemas.microsoft.com/office/powerpoint/2010/main" val="40059684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6389"/>
                                        </p:tgtEl>
                                        <p:attrNameLst>
                                          <p:attrName>style.visibility</p:attrName>
                                        </p:attrNameLst>
                                      </p:cBhvr>
                                      <p:to>
                                        <p:strVal val="visible"/>
                                      </p:to>
                                    </p:set>
                                    <p:anim calcmode="lin" valueType="num">
                                      <p:cBhvr additive="base">
                                        <p:cTn id="7" dur="500" fill="hold"/>
                                        <p:tgtEl>
                                          <p:spTgt spid="16389"/>
                                        </p:tgtEl>
                                        <p:attrNameLst>
                                          <p:attrName>ppt_x</p:attrName>
                                        </p:attrNameLst>
                                      </p:cBhvr>
                                      <p:tavLst>
                                        <p:tav tm="0">
                                          <p:val>
                                            <p:strVal val="#ppt_x"/>
                                          </p:val>
                                        </p:tav>
                                        <p:tav tm="100000">
                                          <p:val>
                                            <p:strVal val="#ppt_x"/>
                                          </p:val>
                                        </p:tav>
                                      </p:tavLst>
                                    </p:anim>
                                    <p:anim calcmode="lin" valueType="num">
                                      <p:cBhvr additive="base">
                                        <p:cTn id="8" dur="500" fill="hold"/>
                                        <p:tgtEl>
                                          <p:spTgt spid="1638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390"/>
                                        </p:tgtEl>
                                        <p:attrNameLst>
                                          <p:attrName>style.visibility</p:attrName>
                                        </p:attrNameLst>
                                      </p:cBhvr>
                                      <p:to>
                                        <p:strVal val="visible"/>
                                      </p:to>
                                    </p:set>
                                    <p:anim calcmode="lin" valueType="num">
                                      <p:cBhvr additive="base">
                                        <p:cTn id="11" dur="500" fill="hold"/>
                                        <p:tgtEl>
                                          <p:spTgt spid="16390"/>
                                        </p:tgtEl>
                                        <p:attrNameLst>
                                          <p:attrName>ppt_x</p:attrName>
                                        </p:attrNameLst>
                                      </p:cBhvr>
                                      <p:tavLst>
                                        <p:tav tm="0">
                                          <p:val>
                                            <p:strVal val="#ppt_x"/>
                                          </p:val>
                                        </p:tav>
                                        <p:tav tm="100000">
                                          <p:val>
                                            <p:strVal val="#ppt_x"/>
                                          </p:val>
                                        </p:tav>
                                      </p:tavLst>
                                    </p:anim>
                                    <p:anim calcmode="lin" valueType="num">
                                      <p:cBhvr additive="base">
                                        <p:cTn id="12" dur="500" fill="hold"/>
                                        <p:tgtEl>
                                          <p:spTgt spid="16390"/>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Title 1">
            <a:extLst>
              <a:ext uri="{FF2B5EF4-FFF2-40B4-BE49-F238E27FC236}">
                <a16:creationId xmlns:a16="http://schemas.microsoft.com/office/drawing/2014/main" id="{4D61C509-0CC1-C747-9880-07BFE859C99E}"/>
              </a:ext>
            </a:extLst>
          </p:cNvPr>
          <p:cNvSpPr>
            <a:spLocks noGrp="1"/>
          </p:cNvSpPr>
          <p:nvPr>
            <p:ph type="title"/>
          </p:nvPr>
        </p:nvSpPr>
        <p:spPr/>
        <p:txBody>
          <a:bodyPr/>
          <a:lstStyle/>
          <a:p>
            <a:endParaRPr lang="en-US" altLang="en-US">
              <a:ea typeface="ＭＳ Ｐゴシック" panose="020B0600070205080204" pitchFamily="34" charset="-128"/>
            </a:endParaRPr>
          </a:p>
        </p:txBody>
      </p:sp>
      <p:sp>
        <p:nvSpPr>
          <p:cNvPr id="181250" name="Content Placeholder 2">
            <a:extLst>
              <a:ext uri="{FF2B5EF4-FFF2-40B4-BE49-F238E27FC236}">
                <a16:creationId xmlns:a16="http://schemas.microsoft.com/office/drawing/2014/main" id="{E135CEBB-8ECA-FA4B-A2F7-30B961F372FD}"/>
              </a:ext>
            </a:extLst>
          </p:cNvPr>
          <p:cNvSpPr>
            <a:spLocks noGrp="1"/>
          </p:cNvSpPr>
          <p:nvPr>
            <p:ph idx="1"/>
          </p:nvPr>
        </p:nvSpPr>
        <p:spPr>
          <a:xfrm>
            <a:off x="2438400" y="3048000"/>
            <a:ext cx="6248400" cy="3078163"/>
          </a:xfrm>
        </p:spPr>
        <p:txBody>
          <a:bodyPr/>
          <a:lstStyle/>
          <a:p>
            <a:endParaRPr lang="en-US" altLang="en-US">
              <a:ea typeface="ＭＳ Ｐゴシック" panose="020B0600070205080204" pitchFamily="34" charset="-128"/>
            </a:endParaRPr>
          </a:p>
        </p:txBody>
      </p:sp>
      <p:sp>
        <p:nvSpPr>
          <p:cNvPr id="181251" name="Slide Number Placeholder 3">
            <a:extLst>
              <a:ext uri="{FF2B5EF4-FFF2-40B4-BE49-F238E27FC236}">
                <a16:creationId xmlns:a16="http://schemas.microsoft.com/office/drawing/2014/main" id="{B152A0E4-D1F1-8B4C-97B3-BE9712D4672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23A5DA2E-2617-F44F-A584-7CCE1895F2F9}" type="slidenum">
              <a:rPr lang="en-US" altLang="en-US" sz="1200">
                <a:solidFill>
                  <a:srgbClr val="898989"/>
                </a:solidFill>
                <a:latin typeface="Calibri" panose="020F0502020204030204" pitchFamily="34" charset="0"/>
              </a:rPr>
              <a:pPr eaLnBrk="1" hangingPunct="1"/>
              <a:t>72</a:t>
            </a:fld>
            <a:endParaRPr lang="en-US" altLang="en-US" sz="1200">
              <a:solidFill>
                <a:srgbClr val="898989"/>
              </a:solidFill>
              <a:latin typeface="Calibri" panose="020F0502020204030204" pitchFamily="34" charset="0"/>
            </a:endParaRPr>
          </a:p>
        </p:txBody>
      </p:sp>
      <p:pic>
        <p:nvPicPr>
          <p:cNvPr id="5" name="Picture 4" descr="Screen shot 2011-09-24 at 9.12.18 AM.png">
            <a:extLst>
              <a:ext uri="{FF2B5EF4-FFF2-40B4-BE49-F238E27FC236}">
                <a16:creationId xmlns:a16="http://schemas.microsoft.com/office/drawing/2014/main" id="{5734994E-D7F8-FB4A-9005-FD4158D2AEA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514600"/>
            <a:ext cx="4924425"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E7E51A89-AFE5-3845-B882-56EFD234DACF}"/>
              </a:ext>
            </a:extLst>
          </p:cNvPr>
          <p:cNvPicPr>
            <a:picLocks noChangeAspect="1"/>
          </p:cNvPicPr>
          <p:nvPr/>
        </p:nvPicPr>
        <p:blipFill>
          <a:blip r:embed="rId3">
            <a:extLst>
              <a:ext uri="{28A0092B-C50C-407E-A947-70E740481C1C}">
                <a14:useLocalDpi xmlns:a14="http://schemas.microsoft.com/office/drawing/2010/main" val="0"/>
              </a:ext>
            </a:extLst>
          </a:blip>
          <a:srcRect l="17232" t="4800" r="4922" b="1601"/>
          <a:stretch>
            <a:fillRect/>
          </a:stretch>
        </p:blipFill>
        <p:spPr bwMode="auto">
          <a:xfrm>
            <a:off x="4419600" y="2487613"/>
            <a:ext cx="4724400" cy="437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08174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5">
            <a:extLst>
              <a:ext uri="{FF2B5EF4-FFF2-40B4-BE49-F238E27FC236}">
                <a16:creationId xmlns:a16="http://schemas.microsoft.com/office/drawing/2014/main" id="{E351CB04-E4BA-9F48-8B05-EA734607931D}"/>
              </a:ext>
            </a:extLst>
          </p:cNvPr>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a:latin typeface="Times New Roman" panose="02020603050405020304" pitchFamily="18" charset="0"/>
              </a:rPr>
              <a:t>Copyright © 2010  R.R. Dickerson</a:t>
            </a:r>
          </a:p>
        </p:txBody>
      </p:sp>
      <p:sp>
        <p:nvSpPr>
          <p:cNvPr id="132098" name="Rectangle 6">
            <a:extLst>
              <a:ext uri="{FF2B5EF4-FFF2-40B4-BE49-F238E27FC236}">
                <a16:creationId xmlns:a16="http://schemas.microsoft.com/office/drawing/2014/main" id="{CA46D9C9-966A-4E4E-B214-841F1AC2CEAC}"/>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F09F9C23-A7C6-2248-8F4C-48F85F1599FE}" type="slidenum">
              <a:rPr lang="en-US" altLang="en-US" sz="1400">
                <a:latin typeface="Times New Roman" panose="02020603050405020304" pitchFamily="18" charset="0"/>
              </a:rPr>
              <a:pPr eaLnBrk="1" hangingPunct="1"/>
              <a:t>8</a:t>
            </a:fld>
            <a:endParaRPr lang="en-US" altLang="en-US" sz="1400">
              <a:latin typeface="Times New Roman" panose="02020603050405020304" pitchFamily="18" charset="0"/>
            </a:endParaRPr>
          </a:p>
        </p:txBody>
      </p:sp>
      <p:sp>
        <p:nvSpPr>
          <p:cNvPr id="132099" name="Slide Number Placeholder 5">
            <a:extLst>
              <a:ext uri="{FF2B5EF4-FFF2-40B4-BE49-F238E27FC236}">
                <a16:creationId xmlns:a16="http://schemas.microsoft.com/office/drawing/2014/main" id="{483EE2DF-2626-144F-A1A3-1571F49DEBFA}"/>
              </a:ext>
            </a:extLst>
          </p:cNvPr>
          <p:cNvSpPr txBox="1">
            <a:spLocks noGrp="1"/>
          </p:cNvSpPr>
          <p:nvPr/>
        </p:nvSpPr>
        <p:spPr bwMode="auto">
          <a:xfrm>
            <a:off x="6553200" y="63246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410168D8-267D-1D4B-9506-F4CF4D5F488E}" type="slidenum">
              <a:rPr lang="en-US" altLang="en-US" sz="1400">
                <a:latin typeface="Times New Roman" panose="02020603050405020304" pitchFamily="18" charset="0"/>
              </a:rPr>
              <a:pPr algn="r" eaLnBrk="1" hangingPunct="1"/>
              <a:t>8</a:t>
            </a:fld>
            <a:endParaRPr lang="en-US" altLang="en-US" sz="1400">
              <a:latin typeface="Times New Roman" panose="02020603050405020304" pitchFamily="18" charset="0"/>
            </a:endParaRPr>
          </a:p>
        </p:txBody>
      </p:sp>
      <p:pic>
        <p:nvPicPr>
          <p:cNvPr id="132100" name="Picture 2" descr="aitken">
            <a:extLst>
              <a:ext uri="{FF2B5EF4-FFF2-40B4-BE49-F238E27FC236}">
                <a16:creationId xmlns:a16="http://schemas.microsoft.com/office/drawing/2014/main" id="{8A2B9904-C9E8-3444-B1DA-4BE436F79C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990600"/>
            <a:ext cx="4170363" cy="552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01" name="Text Box 3">
            <a:extLst>
              <a:ext uri="{FF2B5EF4-FFF2-40B4-BE49-F238E27FC236}">
                <a16:creationId xmlns:a16="http://schemas.microsoft.com/office/drawing/2014/main" id="{330F6D6B-4A79-D446-A4BC-CC991728990F}"/>
              </a:ext>
            </a:extLst>
          </p:cNvPr>
          <p:cNvSpPr txBox="1">
            <a:spLocks noChangeArrowheads="1"/>
          </p:cNvSpPr>
          <p:nvPr/>
        </p:nvSpPr>
        <p:spPr bwMode="auto">
          <a:xfrm>
            <a:off x="4724400" y="1447800"/>
            <a:ext cx="4419600" cy="476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5425" indent="-225425" eaLnBrk="0" hangingPunct="0">
              <a:tabLst>
                <a:tab pos="2292350"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2292350"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2292350"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2292350"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2292350"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2292350"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2292350"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2292350"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2292350"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t>Aitken mode</a:t>
            </a:r>
          </a:p>
          <a:p>
            <a:pPr eaLnBrk="1" hangingPunct="1">
              <a:buFontTx/>
              <a:buChar char="•"/>
            </a:pPr>
            <a:r>
              <a:rPr lang="en-US" altLang="en-US" sz="1800">
                <a:sym typeface="Symbol" pitchFamily="2" charset="2"/>
              </a:rPr>
              <a:t>smallest particles (d &lt; 0.1 m)</a:t>
            </a:r>
          </a:p>
          <a:p>
            <a:pPr eaLnBrk="1" hangingPunct="1">
              <a:buFontTx/>
              <a:buChar char="•"/>
            </a:pPr>
            <a:r>
              <a:rPr lang="en-US" altLang="en-US" sz="1800">
                <a:sym typeface="Symbol" pitchFamily="2" charset="2"/>
              </a:rPr>
              <a:t>formed by gas to particle conversion (homogeneous nucleation) or condensation</a:t>
            </a:r>
          </a:p>
          <a:p>
            <a:pPr eaLnBrk="1" hangingPunct="1">
              <a:buFontTx/>
              <a:buChar char="•"/>
            </a:pPr>
            <a:endParaRPr lang="en-US" altLang="en-US" sz="1800">
              <a:sym typeface="Symbol" pitchFamily="2" charset="2"/>
            </a:endParaRPr>
          </a:p>
          <a:p>
            <a:pPr eaLnBrk="1" hangingPunct="1"/>
            <a:r>
              <a:rPr lang="en-US" altLang="en-US" sz="1800">
                <a:sym typeface="Symbol" pitchFamily="2" charset="2"/>
              </a:rPr>
              <a:t>Accumulation mode</a:t>
            </a:r>
          </a:p>
          <a:p>
            <a:pPr eaLnBrk="1" hangingPunct="1">
              <a:buFontTx/>
              <a:buChar char="•"/>
            </a:pPr>
            <a:r>
              <a:rPr lang="en-US" altLang="en-US" sz="1800">
                <a:sym typeface="Symbol" pitchFamily="2" charset="2"/>
              </a:rPr>
              <a:t>0.1 &lt; d &lt; 2.5 </a:t>
            </a:r>
            <a:r>
              <a:rPr lang="en-US" altLang="en-US" sz="1800">
                <a:latin typeface="Times New Roman" panose="02020603050405020304" pitchFamily="18" charset="0"/>
                <a:sym typeface="Symbol" pitchFamily="2" charset="2"/>
              </a:rPr>
              <a:t></a:t>
            </a:r>
            <a:r>
              <a:rPr lang="en-US" altLang="en-US" sz="1800">
                <a:sym typeface="Symbol" pitchFamily="2" charset="2"/>
              </a:rPr>
              <a:t>m</a:t>
            </a:r>
          </a:p>
          <a:p>
            <a:pPr eaLnBrk="1" hangingPunct="1">
              <a:buFontTx/>
              <a:buChar char="•"/>
            </a:pPr>
            <a:r>
              <a:rPr lang="en-US" altLang="en-US" sz="1800">
                <a:sym typeface="Symbol" pitchFamily="2" charset="2"/>
              </a:rPr>
              <a:t>Direct emissions (e.g., biomass burning), condensation on existing particles, or growth from Aitken mode by coagulation</a:t>
            </a:r>
          </a:p>
          <a:p>
            <a:pPr eaLnBrk="1" hangingPunct="1">
              <a:buFontTx/>
              <a:buChar char="•"/>
            </a:pPr>
            <a:endParaRPr lang="en-US" altLang="en-US" sz="1800">
              <a:sym typeface="Symbol" pitchFamily="2" charset="2"/>
            </a:endParaRPr>
          </a:p>
          <a:p>
            <a:pPr eaLnBrk="1" hangingPunct="1"/>
            <a:r>
              <a:rPr lang="en-US" altLang="en-US" sz="1800">
                <a:sym typeface="Symbol" pitchFamily="2" charset="2"/>
              </a:rPr>
              <a:t>Coarse mode</a:t>
            </a:r>
          </a:p>
          <a:p>
            <a:pPr eaLnBrk="1" hangingPunct="1">
              <a:buFontTx/>
              <a:buChar char="•"/>
            </a:pPr>
            <a:r>
              <a:rPr lang="en-US" altLang="en-US" sz="1800">
                <a:sym typeface="Symbol" pitchFamily="2" charset="2"/>
              </a:rPr>
              <a:t>d &gt; 2.5 m</a:t>
            </a:r>
          </a:p>
          <a:p>
            <a:pPr eaLnBrk="1" hangingPunct="1">
              <a:buFontTx/>
              <a:buChar char="•"/>
            </a:pPr>
            <a:r>
              <a:rPr lang="en-US" altLang="en-US" sz="1800">
                <a:sym typeface="Symbol" pitchFamily="2" charset="2"/>
              </a:rPr>
              <a:t>mechanically generated (e.g., dust blown up by winds)</a:t>
            </a:r>
          </a:p>
        </p:txBody>
      </p:sp>
      <p:sp>
        <p:nvSpPr>
          <p:cNvPr id="132102" name="Text Box 4">
            <a:extLst>
              <a:ext uri="{FF2B5EF4-FFF2-40B4-BE49-F238E27FC236}">
                <a16:creationId xmlns:a16="http://schemas.microsoft.com/office/drawing/2014/main" id="{5AE76905-3361-8C49-8E31-CF19812405CE}"/>
              </a:ext>
            </a:extLst>
          </p:cNvPr>
          <p:cNvSpPr txBox="1">
            <a:spLocks noChangeArrowheads="1"/>
          </p:cNvSpPr>
          <p:nvPr/>
        </p:nvSpPr>
        <p:spPr bwMode="auto">
          <a:xfrm>
            <a:off x="3733800" y="990600"/>
            <a:ext cx="50149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t>Sizes and sources of particles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5">
            <a:extLst>
              <a:ext uri="{FF2B5EF4-FFF2-40B4-BE49-F238E27FC236}">
                <a16:creationId xmlns:a16="http://schemas.microsoft.com/office/drawing/2014/main" id="{0E2B0BFF-6EE5-4346-AD93-B69B34B02A5D}"/>
              </a:ext>
            </a:extLst>
          </p:cNvPr>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a:latin typeface="Times New Roman" panose="02020603050405020304" pitchFamily="18" charset="0"/>
              </a:rPr>
              <a:t>Copyright © 2010  R.R. Dickerson</a:t>
            </a:r>
          </a:p>
        </p:txBody>
      </p:sp>
      <p:sp>
        <p:nvSpPr>
          <p:cNvPr id="134146" name="Rectangle 6">
            <a:extLst>
              <a:ext uri="{FF2B5EF4-FFF2-40B4-BE49-F238E27FC236}">
                <a16:creationId xmlns:a16="http://schemas.microsoft.com/office/drawing/2014/main" id="{BF5AF196-7B76-8143-939F-3B90220F9749}"/>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184C17A9-21B4-EB4B-B0EB-EFEBDBF65A16}" type="slidenum">
              <a:rPr lang="en-US" altLang="en-US" sz="1400">
                <a:latin typeface="Times New Roman" panose="02020603050405020304" pitchFamily="18" charset="0"/>
              </a:rPr>
              <a:pPr eaLnBrk="1" hangingPunct="1"/>
              <a:t>9</a:t>
            </a:fld>
            <a:endParaRPr lang="en-US" altLang="en-US" sz="1400">
              <a:latin typeface="Times New Roman" panose="02020603050405020304" pitchFamily="18" charset="0"/>
            </a:endParaRPr>
          </a:p>
        </p:txBody>
      </p:sp>
      <p:sp>
        <p:nvSpPr>
          <p:cNvPr id="134147" name="Slide Number Placeholder 4">
            <a:extLst>
              <a:ext uri="{FF2B5EF4-FFF2-40B4-BE49-F238E27FC236}">
                <a16:creationId xmlns:a16="http://schemas.microsoft.com/office/drawing/2014/main" id="{3979724B-C0EE-E445-BAC0-F1976B94BC91}"/>
              </a:ext>
            </a:extLst>
          </p:cNvPr>
          <p:cNvSpPr txBox="1">
            <a:spLocks noGrp="1"/>
          </p:cNvSpPr>
          <p:nvPr/>
        </p:nvSpPr>
        <p:spPr bwMode="auto">
          <a:xfrm>
            <a:off x="6553200" y="63246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529C5CD3-FF29-6F47-9F7F-9BF9521C8A68}" type="slidenum">
              <a:rPr lang="en-US" altLang="en-US" sz="1400">
                <a:latin typeface="Times New Roman" panose="02020603050405020304" pitchFamily="18" charset="0"/>
              </a:rPr>
              <a:pPr algn="r" eaLnBrk="1" hangingPunct="1"/>
              <a:t>9</a:t>
            </a:fld>
            <a:endParaRPr lang="en-US" altLang="en-US" sz="1400">
              <a:latin typeface="Times New Roman" panose="02020603050405020304" pitchFamily="18" charset="0"/>
            </a:endParaRPr>
          </a:p>
        </p:txBody>
      </p:sp>
      <p:sp>
        <p:nvSpPr>
          <p:cNvPr id="134148" name="Text Box 2">
            <a:extLst>
              <a:ext uri="{FF2B5EF4-FFF2-40B4-BE49-F238E27FC236}">
                <a16:creationId xmlns:a16="http://schemas.microsoft.com/office/drawing/2014/main" id="{6B4F030E-9FE1-1D47-AFC5-4FAF25022105}"/>
              </a:ext>
            </a:extLst>
          </p:cNvPr>
          <p:cNvSpPr txBox="1">
            <a:spLocks noChangeArrowheads="1"/>
          </p:cNvSpPr>
          <p:nvPr/>
        </p:nvSpPr>
        <p:spPr bwMode="auto">
          <a:xfrm>
            <a:off x="1066800" y="1600200"/>
            <a:ext cx="7543800"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5425" indent="-225425" eaLnBrk="0" hangingPunct="0">
              <a:tabLst>
                <a:tab pos="2292350"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2292350"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2292350"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2292350"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2292350"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2292350"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2292350"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2292350"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2292350"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t>Aitken particles</a:t>
            </a:r>
          </a:p>
          <a:p>
            <a:pPr eaLnBrk="1" hangingPunct="1">
              <a:buFontTx/>
              <a:buChar char="•"/>
            </a:pPr>
            <a:r>
              <a:rPr lang="en-US" altLang="en-US" sz="1800">
                <a:sym typeface="Symbol" pitchFamily="2" charset="2"/>
              </a:rPr>
              <a:t>typically are larges # concentrations &amp; lowest mass concentrations</a:t>
            </a:r>
          </a:p>
          <a:p>
            <a:pPr eaLnBrk="1" hangingPunct="1">
              <a:buFontTx/>
              <a:buChar char="•"/>
            </a:pPr>
            <a:endParaRPr lang="en-US" altLang="en-US" sz="1800">
              <a:sym typeface="Symbol" pitchFamily="2" charset="2"/>
            </a:endParaRPr>
          </a:p>
          <a:p>
            <a:pPr eaLnBrk="1" hangingPunct="1"/>
            <a:r>
              <a:rPr lang="en-US" altLang="en-US" sz="1800">
                <a:sym typeface="Symbol" pitchFamily="2" charset="2"/>
              </a:rPr>
              <a:t>Coarse mode particles</a:t>
            </a:r>
          </a:p>
          <a:p>
            <a:pPr eaLnBrk="1" hangingPunct="1">
              <a:buFontTx/>
              <a:buChar char="•"/>
            </a:pPr>
            <a:r>
              <a:rPr lang="en-US" altLang="en-US" sz="1800">
                <a:sym typeface="Symbol" pitchFamily="2" charset="2"/>
              </a:rPr>
              <a:t>Typically smallest # concentrations &amp; large mass concentration</a:t>
            </a:r>
          </a:p>
        </p:txBody>
      </p:sp>
      <p:sp>
        <p:nvSpPr>
          <p:cNvPr id="134149" name="Text Box 3">
            <a:extLst>
              <a:ext uri="{FF2B5EF4-FFF2-40B4-BE49-F238E27FC236}">
                <a16:creationId xmlns:a16="http://schemas.microsoft.com/office/drawing/2014/main" id="{99B7EBC6-4AB2-BB4D-A72C-F2A21A472A69}"/>
              </a:ext>
            </a:extLst>
          </p:cNvPr>
          <p:cNvSpPr txBox="1">
            <a:spLocks noChangeArrowheads="1"/>
          </p:cNvSpPr>
          <p:nvPr/>
        </p:nvSpPr>
        <p:spPr bwMode="auto">
          <a:xfrm>
            <a:off x="990600" y="1066800"/>
            <a:ext cx="50149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t>Some concepts / terminology</a:t>
            </a:r>
          </a:p>
        </p:txBody>
      </p:sp>
      <p:graphicFrame>
        <p:nvGraphicFramePr>
          <p:cNvPr id="134150" name="Object 4">
            <a:extLst>
              <a:ext uri="{FF2B5EF4-FFF2-40B4-BE49-F238E27FC236}">
                <a16:creationId xmlns:a16="http://schemas.microsoft.com/office/drawing/2014/main" id="{46BF2A25-4E8C-2645-BBE8-2C1E459FBD72}"/>
              </a:ext>
            </a:extLst>
          </p:cNvPr>
          <p:cNvGraphicFramePr>
            <a:graphicFrameLocks noGrp="1" noChangeAspect="1"/>
          </p:cNvGraphicFramePr>
          <p:nvPr>
            <p:ph/>
          </p:nvPr>
        </p:nvGraphicFramePr>
        <p:xfrm>
          <a:off x="2286000" y="3124200"/>
          <a:ext cx="3810000" cy="928688"/>
        </p:xfrm>
        <a:graphic>
          <a:graphicData uri="http://schemas.openxmlformats.org/presentationml/2006/ole">
            <mc:AlternateContent xmlns:mc="http://schemas.openxmlformats.org/markup-compatibility/2006">
              <mc:Choice xmlns:v="urn:schemas-microsoft-com:vml" Requires="v">
                <p:oleObj spid="_x0000_s134160" name="Equation" r:id="rId4" imgW="1612900" imgH="393700" progId="Equation.3">
                  <p:embed/>
                </p:oleObj>
              </mc:Choice>
              <mc:Fallback>
                <p:oleObj name="Equation" r:id="rId4" imgW="1612900" imgH="393700" progId="Equation.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0" y="3124200"/>
                        <a:ext cx="3810000" cy="928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34151" name="Text Box 5">
            <a:extLst>
              <a:ext uri="{FF2B5EF4-FFF2-40B4-BE49-F238E27FC236}">
                <a16:creationId xmlns:a16="http://schemas.microsoft.com/office/drawing/2014/main" id="{0AF1D878-69A5-4D4E-A0F3-95B818CC6138}"/>
              </a:ext>
            </a:extLst>
          </p:cNvPr>
          <p:cNvSpPr txBox="1">
            <a:spLocks noChangeArrowheads="1"/>
          </p:cNvSpPr>
          <p:nvPr/>
        </p:nvSpPr>
        <p:spPr bwMode="auto">
          <a:xfrm>
            <a:off x="1066800" y="4249738"/>
            <a:ext cx="7543800" cy="146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5425" indent="-225425" eaLnBrk="0" hangingPunct="0">
              <a:tabLst>
                <a:tab pos="2292350"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2292350"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2292350"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2292350"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2292350"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2292350"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2292350"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2292350"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2292350"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t>Primary particles</a:t>
            </a:r>
          </a:p>
          <a:p>
            <a:pPr eaLnBrk="1" hangingPunct="1">
              <a:buFontTx/>
              <a:buChar char="•"/>
            </a:pPr>
            <a:r>
              <a:rPr lang="en-US" altLang="en-US" sz="1800">
                <a:sym typeface="Symbol" pitchFamily="2" charset="2"/>
              </a:rPr>
              <a:t>emitted fully formed into the atmosphere (e.g., dust, soot)</a:t>
            </a:r>
          </a:p>
          <a:p>
            <a:pPr eaLnBrk="1" hangingPunct="1">
              <a:buFontTx/>
              <a:buChar char="•"/>
            </a:pPr>
            <a:endParaRPr lang="en-US" altLang="en-US" sz="1800">
              <a:sym typeface="Symbol" pitchFamily="2" charset="2"/>
            </a:endParaRPr>
          </a:p>
          <a:p>
            <a:pPr eaLnBrk="1" hangingPunct="1"/>
            <a:r>
              <a:rPr lang="en-US" altLang="en-US" sz="1800">
                <a:sym typeface="Symbol" pitchFamily="2" charset="2"/>
              </a:rPr>
              <a:t>Secondary particles</a:t>
            </a:r>
          </a:p>
          <a:p>
            <a:pPr eaLnBrk="1" hangingPunct="1">
              <a:buFontTx/>
              <a:buChar char="•"/>
            </a:pPr>
            <a:r>
              <a:rPr lang="en-US" altLang="en-US" sz="1800">
                <a:sym typeface="Symbol" pitchFamily="2" charset="2"/>
              </a:rPr>
              <a:t>largely formed from gas to particle conversion (e.g., sulfates).</a:t>
            </a:r>
          </a:p>
        </p:txBody>
      </p:sp>
    </p:spTree>
  </p:cSld>
  <p:clrMapOvr>
    <a:masterClrMapping/>
  </p:clrMapOvr>
</p:sld>
</file>

<file path=ppt/theme/theme1.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Global">
  <a:themeElements>
    <a:clrScheme name="Global 2">
      <a:dk1>
        <a:srgbClr val="000000"/>
      </a:dk1>
      <a:lt1>
        <a:srgbClr val="FFFFFF"/>
      </a:lt1>
      <a:dk2>
        <a:srgbClr val="CC6600"/>
      </a:dk2>
      <a:lt2>
        <a:srgbClr val="FFFFFF"/>
      </a:lt2>
      <a:accent1>
        <a:srgbClr val="FFFFCC"/>
      </a:accent1>
      <a:accent2>
        <a:srgbClr val="B5E0E3"/>
      </a:accent2>
      <a:accent3>
        <a:srgbClr val="FFFFFF"/>
      </a:accent3>
      <a:accent4>
        <a:srgbClr val="000000"/>
      </a:accent4>
      <a:accent5>
        <a:srgbClr val="FFFFE2"/>
      </a:accent5>
      <a:accent6>
        <a:srgbClr val="A4CBCE"/>
      </a:accent6>
      <a:hlink>
        <a:srgbClr val="E5D093"/>
      </a:hlink>
      <a:folHlink>
        <a:srgbClr val="CCB374"/>
      </a:folHlink>
    </a:clrScheme>
    <a:fontScheme name="Glob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Global 1">
        <a:dk1>
          <a:srgbClr val="000000"/>
        </a:dk1>
        <a:lt1>
          <a:srgbClr val="FFFFCC"/>
        </a:lt1>
        <a:dk2>
          <a:srgbClr val="4D4D4D"/>
        </a:dk2>
        <a:lt2>
          <a:srgbClr val="FFCC00"/>
        </a:lt2>
        <a:accent1>
          <a:srgbClr val="FF9900"/>
        </a:accent1>
        <a:accent2>
          <a:srgbClr val="CC9900"/>
        </a:accent2>
        <a:accent3>
          <a:srgbClr val="B2B2B2"/>
        </a:accent3>
        <a:accent4>
          <a:srgbClr val="DADAAE"/>
        </a:accent4>
        <a:accent5>
          <a:srgbClr val="FFCAAA"/>
        </a:accent5>
        <a:accent6>
          <a:srgbClr val="B98A00"/>
        </a:accent6>
        <a:hlink>
          <a:srgbClr val="898743"/>
        </a:hlink>
        <a:folHlink>
          <a:srgbClr val="666633"/>
        </a:folHlink>
      </a:clrScheme>
      <a:clrMap bg1="dk2" tx1="lt1" bg2="dk1" tx2="lt2" accent1="accent1" accent2="accent2" accent3="accent3" accent4="accent4" accent5="accent5" accent6="accent6" hlink="hlink" folHlink="folHlink"/>
    </a:extraClrScheme>
    <a:extraClrScheme>
      <a:clrScheme name="Global 2">
        <a:dk1>
          <a:srgbClr val="000000"/>
        </a:dk1>
        <a:lt1>
          <a:srgbClr val="FFFFFF"/>
        </a:lt1>
        <a:dk2>
          <a:srgbClr val="CC6600"/>
        </a:dk2>
        <a:lt2>
          <a:srgbClr val="FFFFFF"/>
        </a:lt2>
        <a:accent1>
          <a:srgbClr val="FFFFCC"/>
        </a:accent1>
        <a:accent2>
          <a:srgbClr val="B5E0E3"/>
        </a:accent2>
        <a:accent3>
          <a:srgbClr val="FFFFFF"/>
        </a:accent3>
        <a:accent4>
          <a:srgbClr val="000000"/>
        </a:accent4>
        <a:accent5>
          <a:srgbClr val="FFFFE2"/>
        </a:accent5>
        <a:accent6>
          <a:srgbClr val="A4CBCE"/>
        </a:accent6>
        <a:hlink>
          <a:srgbClr val="E5D093"/>
        </a:hlink>
        <a:folHlink>
          <a:srgbClr val="CCB374"/>
        </a:folHlink>
      </a:clrScheme>
      <a:clrMap bg1="lt1" tx1="dk1" bg2="lt2" tx2="dk2" accent1="accent1" accent2="accent2" accent3="accent3" accent4="accent4" accent5="accent5" accent6="accent6" hlink="hlink" folHlink="folHlink"/>
    </a:extraClrScheme>
    <a:extraClrScheme>
      <a:clrScheme name="Global 3">
        <a:dk1>
          <a:srgbClr val="000000"/>
        </a:dk1>
        <a:lt1>
          <a:srgbClr val="FFFFFF"/>
        </a:lt1>
        <a:dk2>
          <a:srgbClr val="000000"/>
        </a:dk2>
        <a:lt2>
          <a:srgbClr val="FFFFFF"/>
        </a:lt2>
        <a:accent1>
          <a:srgbClr val="F8F8F8"/>
        </a:accent1>
        <a:accent2>
          <a:srgbClr val="969696"/>
        </a:accent2>
        <a:accent3>
          <a:srgbClr val="FFFFFF"/>
        </a:accent3>
        <a:accent4>
          <a:srgbClr val="000000"/>
        </a:accent4>
        <a:accent5>
          <a:srgbClr val="FBFBFB"/>
        </a:accent5>
        <a:accent6>
          <a:srgbClr val="878787"/>
        </a:accent6>
        <a:hlink>
          <a:srgbClr val="DDDDDD"/>
        </a:hlink>
        <a:folHlink>
          <a:srgbClr val="B2B2B2"/>
        </a:folHlink>
      </a:clrScheme>
      <a:clrMap bg1="lt1" tx1="dk1" bg2="lt2" tx2="dk2" accent1="accent1" accent2="accent2" accent3="accent3" accent4="accent4" accent5="accent5" accent6="accent6" hlink="hlink" folHlink="folHlink"/>
    </a:extraClrScheme>
    <a:extraClrScheme>
      <a:clrScheme name="Global 4">
        <a:dk1>
          <a:srgbClr val="000000"/>
        </a:dk1>
        <a:lt1>
          <a:srgbClr val="FFFFFF"/>
        </a:lt1>
        <a:dk2>
          <a:srgbClr val="000066"/>
        </a:dk2>
        <a:lt2>
          <a:srgbClr val="FFFFFF"/>
        </a:lt2>
        <a:accent1>
          <a:srgbClr val="FFFFCC"/>
        </a:accent1>
        <a:accent2>
          <a:srgbClr val="B5E0E3"/>
        </a:accent2>
        <a:accent3>
          <a:srgbClr val="FFFFFF"/>
        </a:accent3>
        <a:accent4>
          <a:srgbClr val="000000"/>
        </a:accent4>
        <a:accent5>
          <a:srgbClr val="FFFFE2"/>
        </a:accent5>
        <a:accent6>
          <a:srgbClr val="A4CBCE"/>
        </a:accent6>
        <a:hlink>
          <a:srgbClr val="BFDFFF"/>
        </a:hlink>
        <a:folHlink>
          <a:srgbClr val="99CCFF"/>
        </a:folHlink>
      </a:clrScheme>
      <a:clrMap bg1="lt1" tx1="dk1" bg2="lt2" tx2="dk2" accent1="accent1" accent2="accent2" accent3="accent3" accent4="accent4" accent5="accent5" accent6="accent6" hlink="hlink" folHlink="folHlink"/>
    </a:extraClrScheme>
    <a:extraClrScheme>
      <a:clrScheme name="Global 5">
        <a:dk1>
          <a:srgbClr val="000000"/>
        </a:dk1>
        <a:lt1>
          <a:srgbClr val="E9E6D9"/>
        </a:lt1>
        <a:dk2>
          <a:srgbClr val="666633"/>
        </a:dk2>
        <a:lt2>
          <a:srgbClr val="CEC7AA"/>
        </a:lt2>
        <a:accent1>
          <a:srgbClr val="FFFFCC"/>
        </a:accent1>
        <a:accent2>
          <a:srgbClr val="B5E0E3"/>
        </a:accent2>
        <a:accent3>
          <a:srgbClr val="F2F0E9"/>
        </a:accent3>
        <a:accent4>
          <a:srgbClr val="000000"/>
        </a:accent4>
        <a:accent5>
          <a:srgbClr val="FFFFE2"/>
        </a:accent5>
        <a:accent6>
          <a:srgbClr val="A4CBCE"/>
        </a:accent6>
        <a:hlink>
          <a:srgbClr val="B6AB82"/>
        </a:hlink>
        <a:folHlink>
          <a:srgbClr val="A0925E"/>
        </a:folHlink>
      </a:clrScheme>
      <a:clrMap bg1="lt1" tx1="dk1" bg2="lt2" tx2="dk2" accent1="accent1" accent2="accent2" accent3="accent3" accent4="accent4" accent5="accent5" accent6="accent6" hlink="hlink" folHlink="folHlink"/>
    </a:extraClrScheme>
    <a:extraClrScheme>
      <a:clrScheme name="Global 6">
        <a:dk1>
          <a:srgbClr val="1B3753"/>
        </a:dk1>
        <a:lt1>
          <a:srgbClr val="EAEAEA"/>
        </a:lt1>
        <a:dk2>
          <a:srgbClr val="336699"/>
        </a:dk2>
        <a:lt2>
          <a:srgbClr val="FFFFCC"/>
        </a:lt2>
        <a:accent1>
          <a:srgbClr val="BA8E46"/>
        </a:accent1>
        <a:accent2>
          <a:srgbClr val="46C0AF"/>
        </a:accent2>
        <a:accent3>
          <a:srgbClr val="ADB8CA"/>
        </a:accent3>
        <a:accent4>
          <a:srgbClr val="C8C8C8"/>
        </a:accent4>
        <a:accent5>
          <a:srgbClr val="D9C6B0"/>
        </a:accent5>
        <a:accent6>
          <a:srgbClr val="3FAE9E"/>
        </a:accent6>
        <a:hlink>
          <a:srgbClr val="93ACC3"/>
        </a:hlink>
        <a:folHlink>
          <a:srgbClr val="7897B4"/>
        </a:folHlink>
      </a:clrScheme>
      <a:clrMap bg1="dk2" tx1="lt1" bg2="dk1" tx2="lt2" accent1="accent1" accent2="accent2" accent3="accent3" accent4="accent4" accent5="accent5" accent6="accent6" hlink="hlink" folHlink="folHlink"/>
    </a:extraClrScheme>
    <a:extraClrScheme>
      <a:clrScheme name="Global 7">
        <a:dk1>
          <a:srgbClr val="000000"/>
        </a:dk1>
        <a:lt1>
          <a:srgbClr val="FFFFFF"/>
        </a:lt1>
        <a:dk2>
          <a:srgbClr val="000000"/>
        </a:dk2>
        <a:lt2>
          <a:srgbClr val="FFFFFF"/>
        </a:lt2>
        <a:accent1>
          <a:srgbClr val="FFFFCC"/>
        </a:accent1>
        <a:accent2>
          <a:srgbClr val="FFCC99"/>
        </a:accent2>
        <a:accent3>
          <a:srgbClr val="FFFFFF"/>
        </a:accent3>
        <a:accent4>
          <a:srgbClr val="000000"/>
        </a:accent4>
        <a:accent5>
          <a:srgbClr val="FFFFE2"/>
        </a:accent5>
        <a:accent6>
          <a:srgbClr val="E7B98A"/>
        </a:accent6>
        <a:hlink>
          <a:srgbClr val="FF9999"/>
        </a:hlink>
        <a:folHlink>
          <a:srgbClr val="E06360"/>
        </a:folHlink>
      </a:clrScheme>
      <a:clrMap bg1="lt1" tx1="dk1" bg2="lt2" tx2="dk2" accent1="accent1" accent2="accent2" accent3="accent3" accent4="accent4" accent5="accent5" accent6="accent6" hlink="hlink" folHlink="folHlink"/>
    </a:extraClrScheme>
    <a:extraClrScheme>
      <a:clrScheme name="Global 8">
        <a:dk1>
          <a:srgbClr val="000000"/>
        </a:dk1>
        <a:lt1>
          <a:srgbClr val="EAEAEA"/>
        </a:lt1>
        <a:dk2>
          <a:srgbClr val="17118B"/>
        </a:dk2>
        <a:lt2>
          <a:srgbClr val="FFFFCC"/>
        </a:lt2>
        <a:accent1>
          <a:srgbClr val="B2B2B2"/>
        </a:accent1>
        <a:accent2>
          <a:srgbClr val="54ABB2"/>
        </a:accent2>
        <a:accent3>
          <a:srgbClr val="ABAAC4"/>
        </a:accent3>
        <a:accent4>
          <a:srgbClr val="C8C8C8"/>
        </a:accent4>
        <a:accent5>
          <a:srgbClr val="D5D5D5"/>
        </a:accent5>
        <a:accent6>
          <a:srgbClr val="4B9BA1"/>
        </a:accent6>
        <a:hlink>
          <a:srgbClr val="4F49A3"/>
        </a:hlink>
        <a:folHlink>
          <a:srgbClr val="2E2573"/>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3_Default Design">
  <a:themeElements>
    <a:clrScheme name="13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3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3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3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3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3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3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3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3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4_Default Design">
  <a:themeElements>
    <a:clrScheme name="14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4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4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4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4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4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4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4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4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5_Default Design">
  <a:themeElements>
    <a:clrScheme name="15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5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5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5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5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5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5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5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5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2_Office Theme">
  <a:themeElements>
    <a:clrScheme name="12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2_Office Theme">
      <a:majorFont>
        <a:latin typeface="Calibri"/>
        <a:ea typeface="ＭＳ Ｐゴシック"/>
        <a:cs typeface=""/>
      </a:majorFont>
      <a:minorFont>
        <a:latin typeface="Calibri"/>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2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6_Default Design">
  <a:themeElements>
    <a:clrScheme name="1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6_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6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6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6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6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6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6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6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6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6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6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6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2551</TotalTime>
  <Words>3305</Words>
  <Application>Microsoft Macintosh PowerPoint</Application>
  <PresentationFormat>On-screen Show (4:3)</PresentationFormat>
  <Paragraphs>632</Paragraphs>
  <Slides>72</Slides>
  <Notes>44</Notes>
  <HiddenSlides>0</HiddenSlides>
  <MMClips>0</MMClips>
  <ScaleCrop>false</ScaleCrop>
  <HeadingPairs>
    <vt:vector size="8" baseType="variant">
      <vt:variant>
        <vt:lpstr>Fonts Used</vt:lpstr>
      </vt:variant>
      <vt:variant>
        <vt:i4>9</vt:i4>
      </vt:variant>
      <vt:variant>
        <vt:lpstr>Theme</vt:lpstr>
      </vt:variant>
      <vt:variant>
        <vt:i4>9</vt:i4>
      </vt:variant>
      <vt:variant>
        <vt:lpstr>Embedded OLE Servers</vt:lpstr>
      </vt:variant>
      <vt:variant>
        <vt:i4>2</vt:i4>
      </vt:variant>
      <vt:variant>
        <vt:lpstr>Slide Titles</vt:lpstr>
      </vt:variant>
      <vt:variant>
        <vt:i4>72</vt:i4>
      </vt:variant>
    </vt:vector>
  </HeadingPairs>
  <TitlesOfParts>
    <vt:vector size="92" baseType="lpstr">
      <vt:lpstr>Batang</vt:lpstr>
      <vt:lpstr>ＭＳ Ｐゴシック</vt:lpstr>
      <vt:lpstr>ＭＳ Ｐゴシック</vt:lpstr>
      <vt:lpstr>Arial</vt:lpstr>
      <vt:lpstr>Calibri</vt:lpstr>
      <vt:lpstr>Helvetica</vt:lpstr>
      <vt:lpstr>Symbol</vt:lpstr>
      <vt:lpstr>Times New Roman</vt:lpstr>
      <vt:lpstr>WP Greek Century</vt:lpstr>
      <vt:lpstr>1_Default Design</vt:lpstr>
      <vt:lpstr>Global</vt:lpstr>
      <vt:lpstr>Default Design</vt:lpstr>
      <vt:lpstr>13_Default Design</vt:lpstr>
      <vt:lpstr>14_Default Design</vt:lpstr>
      <vt:lpstr>15_Default Design</vt:lpstr>
      <vt:lpstr>12_Office Theme</vt:lpstr>
      <vt:lpstr>16_Default Design</vt:lpstr>
      <vt:lpstr>4_Office Theme</vt:lpstr>
      <vt:lpstr>Equation</vt:lpstr>
      <vt:lpstr>Chart</vt:lpstr>
      <vt:lpstr>AOSC 620 Atmospheric Aerosols Salby Chapter 9 F&amp;P Chapter 9 W&amp;H Chapter 5 </vt:lpstr>
      <vt:lpstr>Scanning electron microscope image of particles collected in Xianghe, W of Beijing.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Climate forcing for atmospheric gases and aerosols IPCC</vt:lpstr>
      <vt:lpstr>Radiation and fine particles</vt:lpstr>
      <vt:lpstr>Optical Properties &amp; Visibility</vt:lpstr>
      <vt:lpstr>Extinction Coefficient, bext</vt:lpstr>
      <vt:lpstr>Atmospheric Aerosols</vt:lpstr>
      <vt:lpstr>Size parameter: x = 2pr/l Wallace &amp; Hobbs Chapt. 4.</vt:lpstr>
      <vt:lpstr>Forward or back scattering?  a. Gases b. Fine particles c. Coarse particles</vt:lpstr>
      <vt:lpstr>Scattering efficiency peaks when D/l ~ l. When the imaginary index of refraction in  m = mr + imi (N = n + ik in S&amp;P) is unity, all absorption and no scattering.</vt:lpstr>
      <vt:lpstr>PowerPoint Presentation</vt:lpstr>
      <vt:lpstr>Optical Properties: Ångstrom Exponent</vt:lpstr>
      <vt:lpstr>PowerPoint Presentation</vt:lpstr>
      <vt:lpstr>PowerPoint Presentation</vt:lpstr>
      <vt:lpstr>Optical Properties of Small Particles</vt:lpstr>
      <vt:lpstr>Refractive indices of aerosol particles at  = 589 nm</vt:lpstr>
      <vt:lpstr>Attenuation of light as it passes through a single particle.</vt:lpstr>
      <vt:lpstr>Recent examples of state of the art experiments and models.</vt:lpstr>
      <vt:lpstr>PowerPoint Presentation</vt:lpstr>
      <vt:lpstr>Satellite and surface-based sun photometers measure haze GOES and DRAGON Station AOD Data (June-July 2011)</vt:lpstr>
      <vt:lpstr>INDOEX, 1999</vt:lpstr>
      <vt:lpstr>Mean Aerosol Optical Depth over INDOEX region from Dec 2001 to May 2003 from MODIS (Ramanathan &amp; Ramana, Environ. Managers, Dec. 2003).</vt:lpstr>
      <vt:lpstr>INDOEX</vt:lpstr>
      <vt:lpstr>NOAA R/V Ronald Brown</vt:lpstr>
      <vt:lpstr>Air Flow During INDOEX 1999</vt:lpstr>
      <vt:lpstr>Aerosol Impactor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 of Aerosol Physics &amp; Chemistry</vt:lpstr>
      <vt:lpstr>Cessna Data over Maryland Thursday Afternoon 21 July 2011</vt:lpstr>
      <vt:lpstr>PowerPoint Presentation</vt:lpstr>
      <vt:lpstr>PowerPoint Presentation</vt:lpstr>
      <vt:lpstr>PowerPoint Presentation</vt:lpstr>
      <vt:lpstr> Three Vertical Profiles over Xingtai</vt:lpstr>
      <vt:lpstr>PowerPoint Presentation</vt:lpstr>
      <vt:lpstr>PowerPoint Presentation</vt:lpstr>
      <vt:lpstr>PowerPoint Presentation</vt:lpstr>
      <vt:lpstr>PowerPoint Presentation</vt:lpstr>
      <vt:lpstr>PowerPoint Presentation</vt:lpstr>
      <vt:lpstr>Erythema Action Spectrum (red) Human squamous cell carcinoma (blue) </vt:lpstr>
      <vt:lpstr>PowerPoint Presentation</vt:lpstr>
      <vt:lpstr>PowerPoint Presentation</vt:lpstr>
      <vt:lpstr>PowerPoint Presentation</vt:lpstr>
      <vt:lpstr>PowerPoint Presentation</vt:lpstr>
    </vt:vector>
  </TitlesOfParts>
  <Manager/>
  <Company>UMD</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AOSC 620 Ozone and other Layers in the Atmosphere  R. Dickerson</dc:title>
  <dc:subject/>
  <dc:creator>Russell Dickeson</dc:creator>
  <cp:keywords/>
  <dc:description/>
  <cp:lastModifiedBy>Microsoft Office User</cp:lastModifiedBy>
  <cp:revision>122</cp:revision>
  <dcterms:created xsi:type="dcterms:W3CDTF">2009-10-20T03:02:46Z</dcterms:created>
  <dcterms:modified xsi:type="dcterms:W3CDTF">2020-09-22T14:09:17Z</dcterms:modified>
  <cp:category/>
</cp:coreProperties>
</file>