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3" r:id="rId5"/>
    <p:sldMasterId id="2147483655" r:id="rId6"/>
    <p:sldMasterId id="2147483656" r:id="rId7"/>
    <p:sldMasterId id="2147483657" r:id="rId8"/>
    <p:sldMasterId id="2147483658" r:id="rId9"/>
    <p:sldMasterId id="2147484532" r:id="rId10"/>
    <p:sldMasterId id="2147484544" r:id="rId11"/>
    <p:sldMasterId id="2147484556" r:id="rId12"/>
    <p:sldMasterId id="2147484569" r:id="rId13"/>
  </p:sldMasterIdLst>
  <p:notesMasterIdLst>
    <p:notesMasterId r:id="rId91"/>
  </p:notesMasterIdLst>
  <p:handoutMasterIdLst>
    <p:handoutMasterId r:id="rId92"/>
  </p:handoutMasterIdLst>
  <p:sldIdLst>
    <p:sldId id="264" r:id="rId14"/>
    <p:sldId id="390" r:id="rId15"/>
    <p:sldId id="265" r:id="rId16"/>
    <p:sldId id="284" r:id="rId17"/>
    <p:sldId id="279" r:id="rId18"/>
    <p:sldId id="302" r:id="rId19"/>
    <p:sldId id="309" r:id="rId20"/>
    <p:sldId id="305" r:id="rId21"/>
    <p:sldId id="306" r:id="rId22"/>
    <p:sldId id="256" r:id="rId23"/>
    <p:sldId id="391" r:id="rId24"/>
    <p:sldId id="285" r:id="rId25"/>
    <p:sldId id="281" r:id="rId26"/>
    <p:sldId id="282" r:id="rId27"/>
    <p:sldId id="266" r:id="rId28"/>
    <p:sldId id="267" r:id="rId29"/>
    <p:sldId id="283" r:id="rId30"/>
    <p:sldId id="303" r:id="rId31"/>
    <p:sldId id="262" r:id="rId32"/>
    <p:sldId id="263" r:id="rId33"/>
    <p:sldId id="314" r:id="rId34"/>
    <p:sldId id="313" r:id="rId35"/>
    <p:sldId id="308" r:id="rId36"/>
    <p:sldId id="287" r:id="rId37"/>
    <p:sldId id="288" r:id="rId38"/>
    <p:sldId id="307" r:id="rId39"/>
    <p:sldId id="310" r:id="rId40"/>
    <p:sldId id="272" r:id="rId41"/>
    <p:sldId id="259" r:id="rId42"/>
    <p:sldId id="286" r:id="rId43"/>
    <p:sldId id="273" r:id="rId44"/>
    <p:sldId id="274" r:id="rId45"/>
    <p:sldId id="321" r:id="rId46"/>
    <p:sldId id="325" r:id="rId47"/>
    <p:sldId id="320" r:id="rId48"/>
    <p:sldId id="257" r:id="rId49"/>
    <p:sldId id="258" r:id="rId50"/>
    <p:sldId id="322" r:id="rId51"/>
    <p:sldId id="260" r:id="rId52"/>
    <p:sldId id="261" r:id="rId53"/>
    <p:sldId id="328" r:id="rId54"/>
    <p:sldId id="289" r:id="rId55"/>
    <p:sldId id="324" r:id="rId56"/>
    <p:sldId id="393" r:id="rId57"/>
    <p:sldId id="394" r:id="rId58"/>
    <p:sldId id="382" r:id="rId59"/>
    <p:sldId id="384" r:id="rId60"/>
    <p:sldId id="385" r:id="rId61"/>
    <p:sldId id="383" r:id="rId62"/>
    <p:sldId id="377" r:id="rId63"/>
    <p:sldId id="378" r:id="rId64"/>
    <p:sldId id="448" r:id="rId65"/>
    <p:sldId id="449" r:id="rId66"/>
    <p:sldId id="447" r:id="rId67"/>
    <p:sldId id="327" r:id="rId68"/>
    <p:sldId id="347" r:id="rId69"/>
    <p:sldId id="323" r:id="rId70"/>
    <p:sldId id="278" r:id="rId71"/>
    <p:sldId id="291" r:id="rId72"/>
    <p:sldId id="292" r:id="rId73"/>
    <p:sldId id="293" r:id="rId74"/>
    <p:sldId id="294" r:id="rId75"/>
    <p:sldId id="295" r:id="rId76"/>
    <p:sldId id="296" r:id="rId77"/>
    <p:sldId id="297" r:id="rId78"/>
    <p:sldId id="298" r:id="rId79"/>
    <p:sldId id="299" r:id="rId80"/>
    <p:sldId id="300" r:id="rId81"/>
    <p:sldId id="301" r:id="rId82"/>
    <p:sldId id="311" r:id="rId83"/>
    <p:sldId id="312" r:id="rId84"/>
    <p:sldId id="315" r:id="rId85"/>
    <p:sldId id="316" r:id="rId86"/>
    <p:sldId id="317" r:id="rId87"/>
    <p:sldId id="318" r:id="rId88"/>
    <p:sldId id="304" r:id="rId89"/>
    <p:sldId id="319" r:id="rId90"/>
  </p:sldIdLst>
  <p:sldSz cx="9144000" cy="6858000" type="screen4x3"/>
  <p:notesSz cx="7010400" cy="9296400"/>
  <p:custDataLst>
    <p:tags r:id="rId9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4714"/>
  </p:normalViewPr>
  <p:slideViewPr>
    <p:cSldViewPr>
      <p:cViewPr varScale="1">
        <p:scale>
          <a:sx n="94" d="100"/>
          <a:sy n="94" d="100"/>
        </p:scale>
        <p:origin x="2888"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viewProps" Target="view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tags" Target="tags/tag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66B0BDE-62E2-4A42-953A-8442570AB307}"/>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34" charset="0"/>
                <a:ea typeface="+mn-ea"/>
                <a:cs typeface="Arial" pitchFamily="34" charset="0"/>
              </a:defRPr>
            </a:lvl1pPr>
          </a:lstStyle>
          <a:p>
            <a:pPr>
              <a:defRPr/>
            </a:pPr>
            <a:endParaRPr lang="en-US"/>
          </a:p>
        </p:txBody>
      </p:sp>
      <p:sp>
        <p:nvSpPr>
          <p:cNvPr id="190467" name="Rectangle 3">
            <a:extLst>
              <a:ext uri="{FF2B5EF4-FFF2-40B4-BE49-F238E27FC236}">
                <a16:creationId xmlns:a16="http://schemas.microsoft.com/office/drawing/2014/main" id="{1C186EE6-3255-3D4F-975D-52C7A7743BAF}"/>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defRPr sz="1200" smtClean="0">
                <a:cs typeface="Arial" panose="020B0604020202020204" pitchFamily="34" charset="0"/>
              </a:defRPr>
            </a:lvl1pPr>
          </a:lstStyle>
          <a:p>
            <a:pPr>
              <a:defRPr/>
            </a:pPr>
            <a:fld id="{53DEC320-EC21-5143-891D-3D0EC01E5B59}" type="datetimeFigureOut">
              <a:rPr lang="en-US" altLang="en-US"/>
              <a:pPr>
                <a:defRPr/>
              </a:pPr>
              <a:t>9/18/19</a:t>
            </a:fld>
            <a:endParaRPr lang="en-US" altLang="en-US"/>
          </a:p>
        </p:txBody>
      </p:sp>
      <p:sp>
        <p:nvSpPr>
          <p:cNvPr id="190468" name="Rectangle 4">
            <a:extLst>
              <a:ext uri="{FF2B5EF4-FFF2-40B4-BE49-F238E27FC236}">
                <a16:creationId xmlns:a16="http://schemas.microsoft.com/office/drawing/2014/main" id="{BCCD3FB7-BED8-AC4E-BD6A-5F2881B31B47}"/>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34" charset="0"/>
                <a:ea typeface="+mn-ea"/>
                <a:cs typeface="Arial" pitchFamily="34" charset="0"/>
              </a:defRPr>
            </a:lvl1pPr>
          </a:lstStyle>
          <a:p>
            <a:pPr>
              <a:defRPr/>
            </a:pPr>
            <a:endParaRPr lang="en-US"/>
          </a:p>
        </p:txBody>
      </p:sp>
      <p:sp>
        <p:nvSpPr>
          <p:cNvPr id="190469" name="Rectangle 5">
            <a:extLst>
              <a:ext uri="{FF2B5EF4-FFF2-40B4-BE49-F238E27FC236}">
                <a16:creationId xmlns:a16="http://schemas.microsoft.com/office/drawing/2014/main" id="{6F4C9122-D3BB-9941-872F-CFD9715238D6}"/>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defRPr sz="1200" smtClean="0">
                <a:cs typeface="Arial" panose="020B0604020202020204" pitchFamily="34" charset="0"/>
              </a:defRPr>
            </a:lvl1pPr>
          </a:lstStyle>
          <a:p>
            <a:pPr>
              <a:defRPr/>
            </a:pPr>
            <a:fld id="{885FC4E3-FBBA-D649-BEB8-29648F2CC0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56F8B3A-9DCD-B148-AE2E-96E710A01FD3}"/>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1" hangingPunct="1">
              <a:defRPr sz="1200">
                <a:latin typeface="Calibri" pitchFamily="34" charset="0"/>
                <a:ea typeface="+mn-ea"/>
                <a:cs typeface="Arial" pitchFamily="34" charset="0"/>
              </a:defRPr>
            </a:lvl1pPr>
          </a:lstStyle>
          <a:p>
            <a:pPr>
              <a:defRPr/>
            </a:pPr>
            <a:endParaRPr lang="en-US"/>
          </a:p>
        </p:txBody>
      </p:sp>
      <p:sp>
        <p:nvSpPr>
          <p:cNvPr id="30723" name="Rectangle 3">
            <a:extLst>
              <a:ext uri="{FF2B5EF4-FFF2-40B4-BE49-F238E27FC236}">
                <a16:creationId xmlns:a16="http://schemas.microsoft.com/office/drawing/2014/main" id="{5AADC978-CC7A-0847-A0AB-BC92FE2D4F46}"/>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1" hangingPunct="1">
              <a:defRPr sz="1200" smtClean="0">
                <a:latin typeface="Calibri" panose="020F0502020204030204" pitchFamily="34" charset="0"/>
                <a:cs typeface="Arial" panose="020B0604020202020204" pitchFamily="34" charset="0"/>
              </a:defRPr>
            </a:lvl1pPr>
          </a:lstStyle>
          <a:p>
            <a:pPr>
              <a:defRPr/>
            </a:pPr>
            <a:fld id="{BE3E338C-3343-1247-A708-BCD795E48152}" type="datetimeFigureOut">
              <a:rPr lang="en-US" altLang="en-US"/>
              <a:pPr>
                <a:defRPr/>
              </a:pPr>
              <a:t>9/18/19</a:t>
            </a:fld>
            <a:endParaRPr lang="en-US" altLang="en-US"/>
          </a:p>
        </p:txBody>
      </p:sp>
      <p:sp>
        <p:nvSpPr>
          <p:cNvPr id="112644" name="Rectangle 4">
            <a:extLst>
              <a:ext uri="{FF2B5EF4-FFF2-40B4-BE49-F238E27FC236}">
                <a16:creationId xmlns:a16="http://schemas.microsoft.com/office/drawing/2014/main" id="{71D4E472-85CB-8F4A-BD18-872440F9C0B7}"/>
              </a:ext>
            </a:extLst>
          </p:cNvPr>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AF17592B-C9F6-F540-8DF7-111C1E8280BE}"/>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CC7174C-A3BA-4640-8B88-7744ED9B467D}"/>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1" hangingPunct="1">
              <a:defRPr sz="1200">
                <a:latin typeface="Calibri" pitchFamily="34" charset="0"/>
                <a:ea typeface="+mn-ea"/>
                <a:cs typeface="Arial" pitchFamily="34" charset="0"/>
              </a:defRPr>
            </a:lvl1pPr>
          </a:lstStyle>
          <a:p>
            <a:pPr>
              <a:defRPr/>
            </a:pPr>
            <a:endParaRPr lang="en-US"/>
          </a:p>
        </p:txBody>
      </p:sp>
      <p:sp>
        <p:nvSpPr>
          <p:cNvPr id="30727" name="Rectangle 7">
            <a:extLst>
              <a:ext uri="{FF2B5EF4-FFF2-40B4-BE49-F238E27FC236}">
                <a16:creationId xmlns:a16="http://schemas.microsoft.com/office/drawing/2014/main" id="{5667862A-24C0-2945-B330-18219748AD68}"/>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1" hangingPunct="1">
              <a:defRPr sz="1200" smtClean="0">
                <a:latin typeface="Calibri" panose="020F0502020204030204" pitchFamily="34" charset="0"/>
                <a:cs typeface="Arial" panose="020B0604020202020204" pitchFamily="34" charset="0"/>
              </a:defRPr>
            </a:lvl1pPr>
          </a:lstStyle>
          <a:p>
            <a:pPr>
              <a:defRPr/>
            </a:pPr>
            <a:fld id="{DE8EA63C-5511-A043-9237-55E375CBD3C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DCF3EE76-3410-294A-ABAB-B09AC8F4A5DC}"/>
              </a:ext>
            </a:extLst>
          </p:cNvPr>
          <p:cNvSpPr>
            <a:spLocks noGrp="1" noRot="1" noChangeAspect="1" noChangeArrowheads="1" noTextEdit="1"/>
          </p:cNvSpPr>
          <p:nvPr>
            <p:ph type="sldImg"/>
          </p:nvPr>
        </p:nvSpPr>
        <p:spPr>
          <a:ln/>
        </p:spPr>
      </p:sp>
      <p:sp>
        <p:nvSpPr>
          <p:cNvPr id="120834" name="Notes Placeholder 2">
            <a:extLst>
              <a:ext uri="{FF2B5EF4-FFF2-40B4-BE49-F238E27FC236}">
                <a16:creationId xmlns:a16="http://schemas.microsoft.com/office/drawing/2014/main" id="{70747EFA-B4D5-914C-8C42-67FBC95269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0835" name="Slide Number Placeholder 3">
            <a:extLst>
              <a:ext uri="{FF2B5EF4-FFF2-40B4-BE49-F238E27FC236}">
                <a16:creationId xmlns:a16="http://schemas.microsoft.com/office/drawing/2014/main" id="{AE52F8C9-377D-0646-AF68-32DF9D2E0C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E61AFE-48E2-E84E-8FF5-723ADFC5DDD8}" type="slidenum">
              <a:rPr lang="en-US" altLang="en-US"/>
              <a:pPr>
                <a:spcBef>
                  <a:spcPct val="0"/>
                </a:spcBef>
              </a:pPr>
              <a:t>7</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4770F4E3-EF68-0D4E-9937-89A06AEE11D0}"/>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38C85F79-10B6-814F-A8E4-0CC2402E1F21}" type="slidenum">
              <a:rPr lang="en-US" altLang="en-US"/>
              <a:pPr algn="r" eaLnBrk="1" hangingPunct="1">
                <a:spcBef>
                  <a:spcPct val="0"/>
                </a:spcBef>
              </a:pPr>
              <a:t>62</a:t>
            </a:fld>
            <a:endParaRPr lang="en-US" altLang="en-US"/>
          </a:p>
        </p:txBody>
      </p:sp>
      <p:sp>
        <p:nvSpPr>
          <p:cNvPr id="175106" name="Rectangle 2">
            <a:extLst>
              <a:ext uri="{FF2B5EF4-FFF2-40B4-BE49-F238E27FC236}">
                <a16:creationId xmlns:a16="http://schemas.microsoft.com/office/drawing/2014/main" id="{070370CE-FD3E-9745-A8B9-116B1693FC16}"/>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A32590C8-F4A2-C843-BAD7-C682E53836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4F8B820B-30FB-CB4E-989F-8F259581F311}"/>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B6392438-BBC5-8E4C-886F-5BC19E7D90EE}" type="slidenum">
              <a:rPr lang="en-US" altLang="en-US"/>
              <a:pPr algn="r" eaLnBrk="1" hangingPunct="1">
                <a:spcBef>
                  <a:spcPct val="0"/>
                </a:spcBef>
              </a:pPr>
              <a:t>63</a:t>
            </a:fld>
            <a:endParaRPr lang="en-US" altLang="en-US"/>
          </a:p>
        </p:txBody>
      </p:sp>
      <p:sp>
        <p:nvSpPr>
          <p:cNvPr id="177154" name="Rectangle 2">
            <a:extLst>
              <a:ext uri="{FF2B5EF4-FFF2-40B4-BE49-F238E27FC236}">
                <a16:creationId xmlns:a16="http://schemas.microsoft.com/office/drawing/2014/main" id="{6EFAC5FE-7DD9-DF4F-A88A-4BBB991CC208}"/>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E0DBE2AC-6029-0643-92FD-B785486D7E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A9BBDF77-FC1B-0E48-8A0C-1B40F2C69CBC}"/>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0749A7BA-CD7E-1646-B94A-2187FB0A3EC4}" type="slidenum">
              <a:rPr lang="en-US" altLang="en-US"/>
              <a:pPr algn="r" eaLnBrk="1" hangingPunct="1">
                <a:spcBef>
                  <a:spcPct val="0"/>
                </a:spcBef>
              </a:pPr>
              <a:t>64</a:t>
            </a:fld>
            <a:endParaRPr lang="en-US" altLang="en-US"/>
          </a:p>
        </p:txBody>
      </p:sp>
      <p:sp>
        <p:nvSpPr>
          <p:cNvPr id="179202" name="Rectangle 2">
            <a:extLst>
              <a:ext uri="{FF2B5EF4-FFF2-40B4-BE49-F238E27FC236}">
                <a16:creationId xmlns:a16="http://schemas.microsoft.com/office/drawing/2014/main" id="{729D0D2A-238F-4143-88A9-CA4CA4902F56}"/>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0EAFF777-EE0B-5E49-9C99-A835F973A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60471FE2-8A9E-2A4E-A986-DF6E69C8E06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BE84EB97-5734-0249-BEDA-473D437B7AB6}" type="slidenum">
              <a:rPr lang="en-US" altLang="en-US"/>
              <a:pPr algn="r" eaLnBrk="1" hangingPunct="1">
                <a:spcBef>
                  <a:spcPct val="0"/>
                </a:spcBef>
              </a:pPr>
              <a:t>65</a:t>
            </a:fld>
            <a:endParaRPr lang="en-US" altLang="en-US"/>
          </a:p>
        </p:txBody>
      </p:sp>
      <p:sp>
        <p:nvSpPr>
          <p:cNvPr id="181250" name="Rectangle 2">
            <a:extLst>
              <a:ext uri="{FF2B5EF4-FFF2-40B4-BE49-F238E27FC236}">
                <a16:creationId xmlns:a16="http://schemas.microsoft.com/office/drawing/2014/main" id="{CB123D3D-CB85-6845-B357-A9FE17EA0DFA}"/>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CDE30CDB-15CB-3D4A-B05F-6A377E02D8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1305C1CA-9E8A-8D4E-B5EB-F4594EC9F6C2}"/>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E4ADE59B-A534-FD4D-AC60-30735A716790}" type="slidenum">
              <a:rPr lang="en-US" altLang="en-US"/>
              <a:pPr algn="r" eaLnBrk="1" hangingPunct="1">
                <a:spcBef>
                  <a:spcPct val="0"/>
                </a:spcBef>
              </a:pPr>
              <a:t>66</a:t>
            </a:fld>
            <a:endParaRPr lang="en-US" altLang="en-US"/>
          </a:p>
        </p:txBody>
      </p:sp>
      <p:sp>
        <p:nvSpPr>
          <p:cNvPr id="183298" name="Rectangle 2">
            <a:extLst>
              <a:ext uri="{FF2B5EF4-FFF2-40B4-BE49-F238E27FC236}">
                <a16:creationId xmlns:a16="http://schemas.microsoft.com/office/drawing/2014/main" id="{F5DB5C50-F209-8B41-AC53-FB17B3E3FE9B}"/>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E4940EB0-F611-6940-BB76-FC5F08E6E2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CAB07F96-DD82-A04D-9403-BCEC3E9BF2E4}"/>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A9E83A0C-9DC6-1242-824F-FD6CAB59B968}" type="slidenum">
              <a:rPr lang="en-US" altLang="en-US"/>
              <a:pPr algn="r" eaLnBrk="1" hangingPunct="1">
                <a:spcBef>
                  <a:spcPct val="0"/>
                </a:spcBef>
              </a:pPr>
              <a:t>67</a:t>
            </a:fld>
            <a:endParaRPr lang="en-US" altLang="en-US"/>
          </a:p>
        </p:txBody>
      </p:sp>
      <p:sp>
        <p:nvSpPr>
          <p:cNvPr id="185346" name="Rectangle 2">
            <a:extLst>
              <a:ext uri="{FF2B5EF4-FFF2-40B4-BE49-F238E27FC236}">
                <a16:creationId xmlns:a16="http://schemas.microsoft.com/office/drawing/2014/main" id="{9438E962-6288-C54F-92B0-30511E2F132F}"/>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62EAD0D4-6609-4A40-B347-257883D01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a:extLst>
              <a:ext uri="{FF2B5EF4-FFF2-40B4-BE49-F238E27FC236}">
                <a16:creationId xmlns:a16="http://schemas.microsoft.com/office/drawing/2014/main" id="{0E4E7088-1F79-FE4F-8A0D-42BD2ABF6DE5}"/>
              </a:ext>
            </a:extLst>
          </p:cNvPr>
          <p:cNvSpPr>
            <a:spLocks noRot="1" noChangeArrowheads="1" noTextEdit="1"/>
          </p:cNvSpPr>
          <p:nvPr>
            <p:ph type="sldImg"/>
          </p:nvPr>
        </p:nvSpPr>
        <p:spPr>
          <a:ln/>
        </p:spPr>
      </p:sp>
      <p:sp>
        <p:nvSpPr>
          <p:cNvPr id="187394" name="Rectangle 3">
            <a:extLst>
              <a:ext uri="{FF2B5EF4-FFF2-40B4-BE49-F238E27FC236}">
                <a16:creationId xmlns:a16="http://schemas.microsoft.com/office/drawing/2014/main" id="{B966B27B-F99E-E04A-A9C4-CE36972408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E1FD8463-8215-6A4D-A89A-5D98AD90464D}"/>
              </a:ext>
            </a:extLst>
          </p:cNvPr>
          <p:cNvSpPr>
            <a:spLocks noGrp="1" noRot="1" noChangeAspect="1" noChangeArrowheads="1" noTextEdit="1"/>
          </p:cNvSpPr>
          <p:nvPr>
            <p:ph type="sldImg"/>
          </p:nvPr>
        </p:nvSpPr>
        <p:spPr>
          <a:ln/>
        </p:spPr>
      </p:sp>
      <p:sp>
        <p:nvSpPr>
          <p:cNvPr id="189442" name="Notes Placeholder 2">
            <a:extLst>
              <a:ext uri="{FF2B5EF4-FFF2-40B4-BE49-F238E27FC236}">
                <a16:creationId xmlns:a16="http://schemas.microsoft.com/office/drawing/2014/main" id="{19F870B2-1637-F24B-8D68-21AE47CB2B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
        <p:nvSpPr>
          <p:cNvPr id="189443" name="Slide Number Placeholder 3">
            <a:extLst>
              <a:ext uri="{FF2B5EF4-FFF2-40B4-BE49-F238E27FC236}">
                <a16:creationId xmlns:a16="http://schemas.microsoft.com/office/drawing/2014/main" id="{520C656C-D79B-DA4E-BC4E-1D381D27292C}"/>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C21696F3-CC16-4F41-8A4F-7188BC6241A4}" type="slidenum">
              <a:rPr lang="en-US" altLang="en-US"/>
              <a:pPr algn="r" eaLnBrk="1" hangingPunct="1">
                <a:spcBef>
                  <a:spcPct val="0"/>
                </a:spcBef>
              </a:pPr>
              <a:t>69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9C220ECF-950A-F14C-9AC5-EB2A6E09F6A3}"/>
              </a:ext>
            </a:extLst>
          </p:cNvPr>
          <p:cNvSpPr>
            <a:spLocks noGrp="1" noRot="1" noChangeAspect="1" noChangeArrowheads="1" noTextEdit="1"/>
          </p:cNvSpPr>
          <p:nvPr>
            <p:ph type="sldImg"/>
          </p:nvPr>
        </p:nvSpPr>
        <p:spPr>
          <a:ln/>
        </p:spPr>
      </p:sp>
      <p:sp>
        <p:nvSpPr>
          <p:cNvPr id="193538" name="Notes Placeholder 2">
            <a:extLst>
              <a:ext uri="{FF2B5EF4-FFF2-40B4-BE49-F238E27FC236}">
                <a16:creationId xmlns:a16="http://schemas.microsoft.com/office/drawing/2014/main" id="{F3A1F540-6833-904F-A0FF-6230966806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August 2012, a federal appeals court in DC overturned the </a:t>
            </a:r>
            <a:r>
              <a:rPr lang="en-US" altLang="en-US" u="sng">
                <a:ea typeface="ＭＳ Ｐゴシック" panose="020B0600070205080204" pitchFamily="34" charset="-128"/>
              </a:rPr>
              <a:t>Cross-State Air Pollution Rule</a:t>
            </a:r>
            <a:r>
              <a:rPr lang="en-US" altLang="en-US">
                <a:ea typeface="ＭＳ Ｐゴシック" panose="020B0600070205080204" pitchFamily="34" charset="-128"/>
              </a:rPr>
              <a:t> that laid out how much air pollution states would have to clean up to avoid incurring violations in downwind states.  The EPA appealed and the US Supreme Court heard arguments in December 2013.  DISCOVER-AQ data were used in an </a:t>
            </a:r>
            <a:r>
              <a:rPr lang="en-US" altLang="en-US" i="1">
                <a:ea typeface="ＭＳ Ｐゴシック" panose="020B0600070205080204" pitchFamily="34" charset="-128"/>
              </a:rPr>
              <a:t>Amici Curiae</a:t>
            </a:r>
            <a:r>
              <a:rPr lang="en-US" altLang="en-US">
                <a:ea typeface="ＭＳ Ｐゴシック" panose="020B0600070205080204" pitchFamily="34" charset="-128"/>
              </a:rPr>
              <a:t> brief submitted to the Supreme Court.  Air entering the eastern seaboard is often already in violation of the NAAQS for O</a:t>
            </a:r>
            <a:r>
              <a:rPr lang="en-US" altLang="en-US" baseline="-25000">
                <a:ea typeface="ＭＳ Ｐゴシック" panose="020B0600070205080204" pitchFamily="34" charset="-128"/>
              </a:rPr>
              <a:t>3</a:t>
            </a:r>
            <a:r>
              <a:rPr lang="en-US" altLang="en-US">
                <a:ea typeface="ＭＳ Ｐゴシック" panose="020B0600070205080204" pitchFamily="34" charset="-128"/>
              </a:rPr>
              <a:t> and contains enough NO</a:t>
            </a:r>
            <a:r>
              <a:rPr lang="en-US" altLang="en-US" baseline="-25000">
                <a:ea typeface="ＭＳ Ｐゴシック" panose="020B0600070205080204" pitchFamily="34" charset="-128"/>
              </a:rPr>
              <a:t>2</a:t>
            </a:r>
            <a:r>
              <a:rPr lang="en-US" altLang="en-US">
                <a:ea typeface="ＭＳ Ｐゴシック" panose="020B0600070205080204" pitchFamily="34" charset="-128"/>
              </a:rPr>
              <a:t> to generate more O</a:t>
            </a:r>
            <a:r>
              <a:rPr lang="en-US" altLang="en-US" baseline="-25000">
                <a:ea typeface="ＭＳ Ｐゴシック" panose="020B0600070205080204" pitchFamily="34" charset="-128"/>
              </a:rPr>
              <a:t>3</a:t>
            </a:r>
            <a:r>
              <a:rPr lang="en-US" altLang="en-US">
                <a:ea typeface="ＭＳ Ｐゴシック" panose="020B0600070205080204" pitchFamily="34" charset="-128"/>
              </a:rPr>
              <a:t>. </a:t>
            </a:r>
          </a:p>
        </p:txBody>
      </p:sp>
      <p:sp>
        <p:nvSpPr>
          <p:cNvPr id="193539" name="Slide Number Placeholder 3">
            <a:extLst>
              <a:ext uri="{FF2B5EF4-FFF2-40B4-BE49-F238E27FC236}">
                <a16:creationId xmlns:a16="http://schemas.microsoft.com/office/drawing/2014/main" id="{6F9CBB69-B13B-E045-9D72-100B03B62C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576CB7-DD76-8842-AF9B-33ACCBD0C645}" type="slidenum">
              <a:rPr lang="en-US" altLang="en-US"/>
              <a:pPr>
                <a:spcBef>
                  <a:spcPct val="0"/>
                </a:spcBef>
              </a:pPr>
              <a:t>72</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4970681B-4042-8941-9273-409367DCA5D8}"/>
              </a:ext>
            </a:extLst>
          </p:cNvPr>
          <p:cNvSpPr>
            <a:spLocks noGrp="1" noRot="1" noChangeAspect="1" noChangeArrowheads="1" noTextEdit="1"/>
          </p:cNvSpPr>
          <p:nvPr>
            <p:ph type="sldImg"/>
          </p:nvPr>
        </p:nvSpPr>
        <p:spPr>
          <a:ln/>
        </p:spPr>
      </p:sp>
      <p:sp>
        <p:nvSpPr>
          <p:cNvPr id="196610" name="Notes Placeholder 2">
            <a:extLst>
              <a:ext uri="{FF2B5EF4-FFF2-40B4-BE49-F238E27FC236}">
                <a16:creationId xmlns:a16="http://schemas.microsoft.com/office/drawing/2014/main" id="{BD467DA6-8406-3B43-90C8-497F7D74EA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NEEDS FREDERICKSBERG</a:t>
            </a:r>
          </a:p>
          <a:p>
            <a:pPr eaLnBrk="1" hangingPunct="1">
              <a:spcBef>
                <a:spcPct val="0"/>
              </a:spcBef>
            </a:pPr>
            <a:endParaRPr lang="en-US" altLang="en-US">
              <a:ea typeface="ＭＳ Ｐゴシック" panose="020B0600070205080204" pitchFamily="34" charset="-128"/>
            </a:endParaRPr>
          </a:p>
        </p:txBody>
      </p:sp>
      <p:sp>
        <p:nvSpPr>
          <p:cNvPr id="196611" name="Slide Number Placeholder 3">
            <a:extLst>
              <a:ext uri="{FF2B5EF4-FFF2-40B4-BE49-F238E27FC236}">
                <a16:creationId xmlns:a16="http://schemas.microsoft.com/office/drawing/2014/main" id="{3D97886D-04FC-3940-B63D-0C9B73007172}"/>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86CC1ED-488C-764A-A4FD-5ABCC7855168}" type="slidenum">
              <a:rPr lang="en-US" altLang="en-US"/>
              <a:pPr algn="r" eaLnBrk="1" hangingPunct="1">
                <a:spcBef>
                  <a:spcPct val="0"/>
                </a:spcBef>
              </a:pPr>
              <a:t>74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892DB01-6513-AE46-870F-32DFA4DC7A71}"/>
              </a:ext>
            </a:extLst>
          </p:cNvPr>
          <p:cNvSpPr>
            <a:spLocks noRot="1" noChangeArrowheads="1" noTextEdit="1"/>
          </p:cNvSpPr>
          <p:nvPr>
            <p:ph type="sldImg"/>
          </p:nvPr>
        </p:nvSpPr>
        <p:spPr>
          <a:ln/>
        </p:spPr>
      </p:sp>
      <p:sp>
        <p:nvSpPr>
          <p:cNvPr id="125954" name="Rectangle 3">
            <a:extLst>
              <a:ext uri="{FF2B5EF4-FFF2-40B4-BE49-F238E27FC236}">
                <a16:creationId xmlns:a16="http://schemas.microsoft.com/office/drawing/2014/main" id="{777A7E2D-34FD-5D4D-B77B-323F7C0CA0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a:extLst>
              <a:ext uri="{FF2B5EF4-FFF2-40B4-BE49-F238E27FC236}">
                <a16:creationId xmlns:a16="http://schemas.microsoft.com/office/drawing/2014/main" id="{F757C914-1E25-614D-B4BD-5A1C4E1B978F}"/>
              </a:ext>
            </a:extLst>
          </p:cNvPr>
          <p:cNvSpPr>
            <a:spLocks noGrp="1" noRot="1" noChangeAspect="1" noChangeArrowheads="1" noTextEdit="1"/>
          </p:cNvSpPr>
          <p:nvPr>
            <p:ph type="sldImg"/>
          </p:nvPr>
        </p:nvSpPr>
        <p:spPr>
          <a:ln/>
        </p:spPr>
      </p:sp>
      <p:sp>
        <p:nvSpPr>
          <p:cNvPr id="143362" name="Notes Placeholder 2">
            <a:extLst>
              <a:ext uri="{FF2B5EF4-FFF2-40B4-BE49-F238E27FC236}">
                <a16:creationId xmlns:a16="http://schemas.microsoft.com/office/drawing/2014/main" id="{38AA77B2-8BEB-C448-ACA4-B46918A5AE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Summertime Ozone goes through a cycle every day: driven by meteorology  (lots of light = high temps) and low winds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Under high pressure: production-destruction =&gt; this cycle as observed….mimimum when loss has continued for many hours unbalanced by production (no sun), sunrises production resumes to the point where production = destruction, just after local solar maximum (noon)</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High pressure means air is sinking, therefore no clouds…so lots of sunlight, light winds, and emissions are </a:t>
            </a:r>
            <a:r>
              <a:rPr lang="ja-JP" altLang="en-US">
                <a:ea typeface="ＭＳ Ｐゴシック" panose="020B0600070205080204" pitchFamily="34" charset="-128"/>
              </a:rPr>
              <a:t>“</a:t>
            </a:r>
            <a:r>
              <a:rPr lang="en-US" altLang="ja-JP">
                <a:ea typeface="ＭＳ Ｐゴシック" panose="020B0600070205080204" pitchFamily="34" charset="-128"/>
              </a:rPr>
              <a:t>capped</a:t>
            </a:r>
            <a:r>
              <a:rPr lang="ja-JP" altLang="en-US">
                <a:ea typeface="ＭＳ Ｐゴシック" panose="020B0600070205080204" pitchFamily="34" charset="-128"/>
              </a:rPr>
              <a:t>”</a:t>
            </a:r>
            <a:endParaRPr lang="en-US" altLang="ja-JP">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At night the structure of the atmosphere evolves to favor long range transport on regional scales (100</a:t>
            </a:r>
            <a:r>
              <a:rPr lang="ja-JP" altLang="en-US">
                <a:ea typeface="ＭＳ Ｐゴシック" panose="020B0600070205080204" pitchFamily="34" charset="-128"/>
              </a:rPr>
              <a:t>’</a:t>
            </a:r>
            <a:r>
              <a:rPr lang="en-US" altLang="ja-JP">
                <a:ea typeface="ＭＳ Ｐゴシック" panose="020B0600070205080204" pitchFamily="34" charset="-128"/>
              </a:rPr>
              <a:t>s to 1000 of km)</a:t>
            </a:r>
          </a:p>
          <a:p>
            <a:pPr eaLnBrk="1" hangingPunct="1"/>
            <a:r>
              <a:rPr lang="en-US" altLang="en-US">
                <a:ea typeface="ＭＳ Ｐゴシック" panose="020B0600070205080204" pitchFamily="34" charset="-128"/>
              </a:rPr>
              <a:t>Power plants emit directly into the residual layer (at least ones with tall stacks) and this gets tranpsorted long distances and makes more pollutants that get mixed down later…</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So power plants are imporant, and they are very important on large scales as a result of this chemistry and meteorology.</a:t>
            </a:r>
          </a:p>
        </p:txBody>
      </p:sp>
      <p:sp>
        <p:nvSpPr>
          <p:cNvPr id="143363" name="Slide Number Placeholder 3">
            <a:extLst>
              <a:ext uri="{FF2B5EF4-FFF2-40B4-BE49-F238E27FC236}">
                <a16:creationId xmlns:a16="http://schemas.microsoft.com/office/drawing/2014/main" id="{6C524DD6-EDD6-9442-9489-19DB38C27726}"/>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307DAB4B-C5C0-0A41-BDD9-E20FA234D1EE}" type="slidenum">
              <a:rPr lang="en-US" altLang="en-US">
                <a:latin typeface="Times New Roman" panose="02020603050405020304" pitchFamily="18" charset="0"/>
              </a:rPr>
              <a:pPr algn="r" eaLnBrk="1" hangingPunct="1">
                <a:spcBef>
                  <a:spcPct val="0"/>
                </a:spcBef>
              </a:pPr>
              <a:t>28</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12076CA9-5F5E-DA47-9F7E-4D2B7D6DBF02}"/>
              </a:ext>
            </a:extLst>
          </p:cNvPr>
          <p:cNvSpPr>
            <a:spLocks noRot="1" noChangeArrowheads="1" noTextEdit="1"/>
          </p:cNvSpPr>
          <p:nvPr>
            <p:ph type="sldImg"/>
          </p:nvPr>
        </p:nvSpPr>
        <p:spPr>
          <a:ln/>
        </p:spPr>
      </p:sp>
      <p:sp>
        <p:nvSpPr>
          <p:cNvPr id="146434" name="Rectangle 3">
            <a:extLst>
              <a:ext uri="{FF2B5EF4-FFF2-40B4-BE49-F238E27FC236}">
                <a16:creationId xmlns:a16="http://schemas.microsoft.com/office/drawing/2014/main" id="{07297B24-3288-DF49-A79D-B899B19862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FA61341C-6B00-AB43-86C9-B02976C0E099}"/>
              </a:ext>
            </a:extLst>
          </p:cNvPr>
          <p:cNvSpPr>
            <a:spLocks noGrp="1" noRot="1" noChangeAspect="1" noChangeArrowheads="1" noTextEdit="1"/>
          </p:cNvSpPr>
          <p:nvPr>
            <p:ph type="sldImg"/>
          </p:nvPr>
        </p:nvSpPr>
        <p:spPr>
          <a:ln/>
        </p:spPr>
      </p:sp>
      <p:sp>
        <p:nvSpPr>
          <p:cNvPr id="160770" name="Notes Placeholder 2">
            <a:extLst>
              <a:ext uri="{FF2B5EF4-FFF2-40B4-BE49-F238E27FC236}">
                <a16:creationId xmlns:a16="http://schemas.microsoft.com/office/drawing/2014/main" id="{98543C03-73CE-C647-956C-1DE81A992F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US NO</a:t>
            </a:r>
            <a:r>
              <a:rPr lang="en-US" altLang="en-US" baseline="-25000">
                <a:ea typeface="ＭＳ Ｐゴシック" panose="020B0600070205080204" pitchFamily="34" charset="-128"/>
              </a:rPr>
              <a:t>x</a:t>
            </a:r>
            <a:r>
              <a:rPr lang="en-US" altLang="en-US">
                <a:ea typeface="ＭＳ Ｐゴシック" panose="020B0600070205080204" pitchFamily="34" charset="-128"/>
              </a:rPr>
              <a:t> emissions have decreased by about 50% since 2000 through a combination of controls on power plants and automobiles.  For instance, see http://earthobservatory.nasa.gov/IOTD/view.php?id=83923 for a description of the impact of emission control device on  </a:t>
            </a:r>
          </a:p>
          <a:p>
            <a:endParaRPr lang="en-US" altLang="en-US">
              <a:ea typeface="ＭＳ Ｐゴシック" panose="020B0600070205080204" pitchFamily="34" charset="-128"/>
            </a:endParaRPr>
          </a:p>
          <a:p>
            <a:r>
              <a:rPr lang="en-US" altLang="en-US">
                <a:ea typeface="ＭＳ Ｐゴシック" panose="020B0600070205080204" pitchFamily="34" charset="-128"/>
              </a:rPr>
              <a:t>The Ozone Monitoring Instrument (OMI) is on the Aura satellite (http://aura.gsfc.nasa.gov), which just celebrated 10 years since launch.</a:t>
            </a:r>
          </a:p>
          <a:p>
            <a:endParaRPr lang="en-US" altLang="en-US">
              <a:ea typeface="ＭＳ Ｐゴシック" panose="020B0600070205080204" pitchFamily="34" charset="-128"/>
            </a:endParaRPr>
          </a:p>
          <a:p>
            <a:r>
              <a:rPr lang="en-US" altLang="en-US">
                <a:ea typeface="ＭＳ Ｐゴシック" panose="020B0600070205080204" pitchFamily="34" charset="-128"/>
              </a:rPr>
              <a:t>The OMI NO</a:t>
            </a:r>
            <a:r>
              <a:rPr lang="en-US" altLang="en-US" baseline="-25000">
                <a:ea typeface="ＭＳ Ｐゴシック" panose="020B0600070205080204" pitchFamily="34" charset="-128"/>
              </a:rPr>
              <a:t>2</a:t>
            </a:r>
            <a:r>
              <a:rPr lang="en-US" altLang="en-US">
                <a:ea typeface="ＭＳ Ｐゴシック" panose="020B0600070205080204" pitchFamily="34" charset="-128"/>
              </a:rPr>
              <a:t> data shown in the images were produced by the NASA GSFC OMI Science Team (614).  The retrieval algorithm was developed by Lok Lamsal (GSFC; 614) and the data processed by Yasuko Yoshida (GSFC; 614), both of whom were partially funded by the NASA Air Quality Applied Sciences Team (AQAST) via Bryan Duncan (AQAST member).  The images were created by the NASA Goddard's Scientific Visualization Studio/T. Schindler.</a:t>
            </a:r>
          </a:p>
          <a:p>
            <a:endParaRPr lang="en-US" altLang="en-US">
              <a:ea typeface="ＭＳ Ｐゴシック" panose="020B0600070205080204" pitchFamily="34" charset="-128"/>
            </a:endParaRPr>
          </a:p>
          <a:p>
            <a:r>
              <a:rPr lang="en-US" altLang="en-US">
                <a:ea typeface="ＭＳ Ｐゴシック" panose="020B0600070205080204" pitchFamily="34" charset="-128"/>
              </a:rPr>
              <a:t>OMI data also show that sulfur dioxide (SO</a:t>
            </a:r>
            <a:r>
              <a:rPr lang="en-US" altLang="en-US" baseline="-25000">
                <a:ea typeface="ＭＳ Ｐゴシック" panose="020B0600070205080204" pitchFamily="34" charset="-128"/>
              </a:rPr>
              <a:t>2</a:t>
            </a:r>
            <a:r>
              <a:rPr lang="en-US" altLang="en-US">
                <a:ea typeface="ＭＳ Ｐゴシック" panose="020B0600070205080204" pitchFamily="34" charset="-128"/>
              </a:rPr>
              <a:t>), a precursor to acid rain and sulfate aerosols, has decreased significantly in the US over the Aura record:  http://earthobservatory.nasa.gov/IOTD/view.php?id=76571</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60771" name="Slide Number Placeholder 3">
            <a:extLst>
              <a:ext uri="{FF2B5EF4-FFF2-40B4-BE49-F238E27FC236}">
                <a16:creationId xmlns:a16="http://schemas.microsoft.com/office/drawing/2014/main" id="{8F69DB6F-A18D-3C42-819B-D001575BAD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F63BDFA-18E5-6B43-A139-509AE744770B}" type="slidenum">
              <a:rPr lang="en-US" altLang="en-US">
                <a:solidFill>
                  <a:srgbClr val="000000"/>
                </a:solidFill>
              </a:rPr>
              <a:pPr>
                <a:spcBef>
                  <a:spcPct val="0"/>
                </a:spcBef>
              </a:pPr>
              <a:t>43</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FEBFF06-167C-9247-B1A5-26F2126D5ED8}"/>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7C65EF22-95E0-1B43-86FF-1B571B62DAEE}" type="slidenum">
              <a:rPr lang="en-US" altLang="en-US">
                <a:solidFill>
                  <a:srgbClr val="000000"/>
                </a:solidFill>
                <a:latin typeface="Times New Roman" panose="02020603050405020304" pitchFamily="18" charset="0"/>
              </a:rPr>
              <a:pPr algn="r" eaLnBrk="1" hangingPunct="1">
                <a:spcBef>
                  <a:spcPct val="0"/>
                </a:spcBef>
              </a:pPr>
              <a:t>58</a:t>
            </a:fld>
            <a:endParaRPr lang="en-US" altLang="en-US">
              <a:solidFill>
                <a:srgbClr val="000000"/>
              </a:solidFill>
              <a:latin typeface="Times New Roman" panose="02020603050405020304" pitchFamily="18" charset="0"/>
            </a:endParaRPr>
          </a:p>
        </p:txBody>
      </p:sp>
      <p:sp>
        <p:nvSpPr>
          <p:cNvPr id="166914" name="Rectangle 2">
            <a:extLst>
              <a:ext uri="{FF2B5EF4-FFF2-40B4-BE49-F238E27FC236}">
                <a16:creationId xmlns:a16="http://schemas.microsoft.com/office/drawing/2014/main" id="{F171834F-E219-0C4C-BA3A-6F985BECDC49}"/>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4A2D8FC5-7CA8-EC4B-8F9E-450D098447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a:extLst>
              <a:ext uri="{FF2B5EF4-FFF2-40B4-BE49-F238E27FC236}">
                <a16:creationId xmlns:a16="http://schemas.microsoft.com/office/drawing/2014/main" id="{235D7046-CFB6-DC41-B486-405661B081C6}"/>
              </a:ext>
            </a:extLst>
          </p:cNvPr>
          <p:cNvSpPr>
            <a:spLocks noGrp="1" noRot="1" noChangeAspect="1" noChangeArrowheads="1" noTextEdit="1"/>
          </p:cNvSpPr>
          <p:nvPr>
            <p:ph type="sldImg"/>
          </p:nvPr>
        </p:nvSpPr>
        <p:spPr>
          <a:ln/>
        </p:spPr>
      </p:sp>
      <p:sp>
        <p:nvSpPr>
          <p:cNvPr id="168962" name="Notes Placeholder 2">
            <a:extLst>
              <a:ext uri="{FF2B5EF4-FFF2-40B4-BE49-F238E27FC236}">
                <a16:creationId xmlns:a16="http://schemas.microsoft.com/office/drawing/2014/main" id="{030ACAFA-C494-444E-9162-34E26678ED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r>
              <a:rPr lang="en-US" altLang="en-US">
                <a:ea typeface="ＭＳ Ｐゴシック" panose="020B0600070205080204" pitchFamily="34" charset="-128"/>
              </a:rPr>
              <a:t>Or </a:t>
            </a:r>
            <a:r>
              <a:rPr lang="ja-JP" altLang="en-US">
                <a:ea typeface="ＭＳ Ｐゴシック" panose="020B0600070205080204" pitchFamily="34" charset="-128"/>
              </a:rPr>
              <a:t>“</a:t>
            </a:r>
            <a:r>
              <a:rPr lang="en-US" altLang="ja-JP">
                <a:ea typeface="ＭＳ Ｐゴシック" panose="020B0600070205080204" pitchFamily="34" charset="-128"/>
              </a:rPr>
              <a:t>taking apart the blob</a:t>
            </a:r>
            <a:r>
              <a:rPr lang="ja-JP" altLang="en-US">
                <a:ea typeface="ＭＳ Ｐゴシック" panose="020B0600070205080204" pitchFamily="34" charset="-128"/>
              </a:rPr>
              <a:t>”</a:t>
            </a:r>
            <a:endParaRPr lang="en-US" altLang="ja-JP">
              <a:ea typeface="ＭＳ Ｐゴシック" panose="020B0600070205080204" pitchFamily="34" charset="-128"/>
            </a:endParaRPr>
          </a:p>
          <a:p>
            <a:pPr defTabSz="457200" eaLnBrk="1" hangingPunct="1"/>
            <a:r>
              <a:rPr lang="en-US" altLang="en-US">
                <a:ea typeface="ＭＳ Ｐゴシック" panose="020B0600070205080204" pitchFamily="34" charset="-128"/>
              </a:rPr>
              <a:t>Conditional distributions constructed using 3C temperature bins.  </a:t>
            </a:r>
          </a:p>
          <a:p>
            <a:pPr defTabSz="457200" eaLnBrk="1" hangingPunct="1"/>
            <a:r>
              <a:rPr lang="en-US" altLang="en-US">
                <a:ea typeface="ＭＳ Ｐゴシック" panose="020B0600070205080204" pitchFamily="34" charset="-128"/>
              </a:rPr>
              <a:t>Plotted at midpoint of each temperature bin.  </a:t>
            </a:r>
          </a:p>
          <a:p>
            <a:pPr defTabSz="457200" eaLnBrk="1" hangingPunct="1"/>
            <a:r>
              <a:rPr lang="en-US" altLang="en-US">
                <a:ea typeface="ＭＳ Ｐゴシック" panose="020B0600070205080204" pitchFamily="34" charset="-128"/>
              </a:rPr>
              <a:t>Results are relatively Insensitive to bin size (less than 0.1 ppb/C difference)</a:t>
            </a:r>
          </a:p>
          <a:p>
            <a:pPr defTabSz="457200" eaLnBrk="1" hangingPunct="1"/>
            <a:r>
              <a:rPr lang="en-US" altLang="en-US">
                <a:ea typeface="ＭＳ Ｐゴシック" panose="020B0600070205080204" pitchFamily="34" charset="-128"/>
              </a:rPr>
              <a:t>Regress each percentile separately.</a:t>
            </a:r>
          </a:p>
          <a:p>
            <a:pPr defTabSz="457200" eaLnBrk="1" hangingPunct="1"/>
            <a:r>
              <a:rPr lang="en-US" altLang="en-US">
                <a:ea typeface="ＭＳ Ｐゴシック" panose="020B0600070205080204" pitchFamily="34" charset="-128"/>
              </a:rPr>
              <a:t>Average the slopes.</a:t>
            </a:r>
          </a:p>
          <a:p>
            <a:pPr defTabSz="457200" eaLnBrk="1" hangingPunct="1"/>
            <a:endParaRPr lang="en-US" altLang="en-US">
              <a:ea typeface="ＭＳ Ｐゴシック" panose="020B0600070205080204" pitchFamily="34" charset="-128"/>
            </a:endParaRPr>
          </a:p>
          <a:p>
            <a:pPr defTabSz="457200" eaLnBrk="1" hangingPunct="1"/>
            <a:r>
              <a:rPr lang="ja-JP" altLang="en-US">
                <a:ea typeface="ＭＳ Ｐゴシック" panose="020B0600070205080204" pitchFamily="34" charset="-128"/>
              </a:rPr>
              <a:t>“</a:t>
            </a:r>
            <a:r>
              <a:rPr lang="en-US" altLang="ja-JP">
                <a:ea typeface="ＭＳ Ｐゴシック" panose="020B0600070205080204" pitchFamily="34" charset="-128"/>
              </a:rPr>
              <a:t>Wouldn</a:t>
            </a:r>
            <a:r>
              <a:rPr lang="ja-JP" altLang="en-US">
                <a:ea typeface="ＭＳ Ｐゴシック" panose="020B0600070205080204" pitchFamily="34" charset="-128"/>
              </a:rPr>
              <a:t>’</a:t>
            </a:r>
            <a:r>
              <a:rPr lang="en-US" altLang="ja-JP">
                <a:ea typeface="ＭＳ Ｐゴシック" panose="020B0600070205080204" pitchFamily="34" charset="-128"/>
              </a:rPr>
              <a:t>t you know, ozone distriubutions  behave like republicans and walk in lock step.</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sp>
        <p:nvSpPr>
          <p:cNvPr id="168963" name="Slide Number Placeholder 3">
            <a:extLst>
              <a:ext uri="{FF2B5EF4-FFF2-40B4-BE49-F238E27FC236}">
                <a16:creationId xmlns:a16="http://schemas.microsoft.com/office/drawing/2014/main" id="{975F3F58-5507-FA41-862E-5036B730F09F}"/>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F00E789B-75AA-4E4E-923B-FD939E66BD47}" type="slidenum">
              <a:rPr lang="en-US" altLang="en-US"/>
              <a:pPr algn="r" eaLnBrk="1" hangingPunct="1">
                <a:spcBef>
                  <a:spcPct val="0"/>
                </a:spcBef>
              </a:pPr>
              <a:t>59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7EC65F3B-CF0B-744D-96E0-B988F5366232}"/>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2FDA4F7D-E7A6-C64E-A583-AD959C808B66}" type="slidenum">
              <a:rPr lang="en-US" altLang="en-US"/>
              <a:pPr algn="r" eaLnBrk="1" hangingPunct="1">
                <a:spcBef>
                  <a:spcPct val="0"/>
                </a:spcBef>
              </a:pPr>
              <a:t>60</a:t>
            </a:fld>
            <a:endParaRPr lang="en-US" altLang="en-US"/>
          </a:p>
        </p:txBody>
      </p:sp>
      <p:sp>
        <p:nvSpPr>
          <p:cNvPr id="171010" name="Rectangle 2">
            <a:extLst>
              <a:ext uri="{FF2B5EF4-FFF2-40B4-BE49-F238E27FC236}">
                <a16:creationId xmlns:a16="http://schemas.microsoft.com/office/drawing/2014/main" id="{5D43BEC8-870F-D248-817B-31E47E3AAC10}"/>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62747C8B-AB63-C54D-808B-F4FD859630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8AAB221C-0195-8E4E-92D0-80912A0CFDB9}"/>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66CAE2FE-9E89-2442-B6A4-D9A605E2EB6D}" type="slidenum">
              <a:rPr lang="en-US" altLang="en-US"/>
              <a:pPr algn="r" eaLnBrk="1" hangingPunct="1">
                <a:spcBef>
                  <a:spcPct val="0"/>
                </a:spcBef>
              </a:pPr>
              <a:t>61</a:t>
            </a:fld>
            <a:endParaRPr lang="en-US" altLang="en-US"/>
          </a:p>
        </p:txBody>
      </p:sp>
      <p:sp>
        <p:nvSpPr>
          <p:cNvPr id="173058" name="Rectangle 2">
            <a:extLst>
              <a:ext uri="{FF2B5EF4-FFF2-40B4-BE49-F238E27FC236}">
                <a16:creationId xmlns:a16="http://schemas.microsoft.com/office/drawing/2014/main" id="{7EC50740-AFE5-A246-8D1B-A80E9AE30458}"/>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E366478F-75AF-1D44-B841-698186F49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C8A282-85C3-C84B-ABD3-C0CFFFE51578}"/>
              </a:ext>
            </a:extLst>
          </p:cNvPr>
          <p:cNvSpPr>
            <a:spLocks noGrp="1"/>
          </p:cNvSpPr>
          <p:nvPr>
            <p:ph type="dt" sz="half" idx="10"/>
          </p:nvPr>
        </p:nvSpPr>
        <p:spPr/>
        <p:txBody>
          <a:bodyPr/>
          <a:lstStyle>
            <a:lvl1pPr>
              <a:defRPr/>
            </a:lvl1pPr>
          </a:lstStyle>
          <a:p>
            <a:pPr>
              <a:defRPr/>
            </a:pPr>
            <a:fld id="{C6CE6EA5-61DE-9E4D-83B9-DF5B6732A382}"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90ED750F-1D95-2A45-9CD3-6A9BD6DF7B78}"/>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5A47A110-6485-0A44-BC0A-23A2726C97D0}"/>
              </a:ext>
            </a:extLst>
          </p:cNvPr>
          <p:cNvSpPr>
            <a:spLocks noGrp="1"/>
          </p:cNvSpPr>
          <p:nvPr>
            <p:ph type="sldNum" sz="quarter" idx="12"/>
          </p:nvPr>
        </p:nvSpPr>
        <p:spPr/>
        <p:txBody>
          <a:bodyPr/>
          <a:lstStyle>
            <a:lvl1pPr>
              <a:defRPr/>
            </a:lvl1pPr>
          </a:lstStyle>
          <a:p>
            <a:pPr>
              <a:defRPr/>
            </a:pPr>
            <a:fld id="{5B8C82BA-1C4F-554E-8BE3-78B239101770}" type="slidenum">
              <a:rPr lang="en-US" altLang="en-US"/>
              <a:pPr>
                <a:defRPr/>
              </a:pPr>
              <a:t>‹#›</a:t>
            </a:fld>
            <a:endParaRPr lang="en-US" altLang="en-US"/>
          </a:p>
        </p:txBody>
      </p:sp>
    </p:spTree>
    <p:extLst>
      <p:ext uri="{BB962C8B-B14F-4D97-AF65-F5344CB8AC3E}">
        <p14:creationId xmlns:p14="http://schemas.microsoft.com/office/powerpoint/2010/main" val="112936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8DD88-1D28-664B-8AFA-1BAFB6861796}"/>
              </a:ext>
            </a:extLst>
          </p:cNvPr>
          <p:cNvSpPr>
            <a:spLocks noGrp="1"/>
          </p:cNvSpPr>
          <p:nvPr>
            <p:ph type="dt" sz="half" idx="10"/>
          </p:nvPr>
        </p:nvSpPr>
        <p:spPr/>
        <p:txBody>
          <a:bodyPr/>
          <a:lstStyle>
            <a:lvl1pPr>
              <a:defRPr/>
            </a:lvl1pPr>
          </a:lstStyle>
          <a:p>
            <a:pPr>
              <a:defRPr/>
            </a:pPr>
            <a:fld id="{B7B11D69-6ADC-D64F-8C9F-7E984C969A43}"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F6C68D87-E0AC-7145-9836-105E94226E8D}"/>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9EAB5B67-4655-3C4C-B68A-5D951A21E32D}"/>
              </a:ext>
            </a:extLst>
          </p:cNvPr>
          <p:cNvSpPr>
            <a:spLocks noGrp="1"/>
          </p:cNvSpPr>
          <p:nvPr>
            <p:ph type="sldNum" sz="quarter" idx="12"/>
          </p:nvPr>
        </p:nvSpPr>
        <p:spPr/>
        <p:txBody>
          <a:bodyPr/>
          <a:lstStyle>
            <a:lvl1pPr>
              <a:defRPr/>
            </a:lvl1pPr>
          </a:lstStyle>
          <a:p>
            <a:pPr>
              <a:defRPr/>
            </a:pPr>
            <a:fld id="{65859E4F-AD46-3845-8417-4AAA12C4873D}" type="slidenum">
              <a:rPr lang="en-US" altLang="en-US"/>
              <a:pPr>
                <a:defRPr/>
              </a:pPr>
              <a:t>‹#›</a:t>
            </a:fld>
            <a:endParaRPr lang="en-US" altLang="en-US"/>
          </a:p>
        </p:txBody>
      </p:sp>
    </p:spTree>
    <p:extLst>
      <p:ext uri="{BB962C8B-B14F-4D97-AF65-F5344CB8AC3E}">
        <p14:creationId xmlns:p14="http://schemas.microsoft.com/office/powerpoint/2010/main" val="39837074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672CCE9-995D-B74F-87E3-9060AF1D0B7A}"/>
              </a:ext>
            </a:extLst>
          </p:cNvPr>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sz="4400">
              <a:latin typeface="Calibri" panose="020F0502020204030204" pitchFamily="34" charset="0"/>
            </a:endParaRPr>
          </a:p>
        </p:txBody>
      </p:sp>
      <p:sp>
        <p:nvSpPr>
          <p:cNvPr id="3" name="Rectangle 3">
            <a:extLst>
              <a:ext uri="{FF2B5EF4-FFF2-40B4-BE49-F238E27FC236}">
                <a16:creationId xmlns:a16="http://schemas.microsoft.com/office/drawing/2014/main" id="{CF18443A-FA1A-3443-830B-BB6970FFF85F}"/>
              </a:ext>
            </a:extLst>
          </p:cNvPr>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defRPr/>
            </a:pPr>
            <a:endParaRPr lang="en-US" altLang="en-US" sz="3200">
              <a:latin typeface="Calibri" panose="020F0502020204030204" pitchFamily="34" charset="0"/>
            </a:endParaRPr>
          </a:p>
        </p:txBody>
      </p:sp>
    </p:spTree>
    <p:extLst>
      <p:ext uri="{BB962C8B-B14F-4D97-AF65-F5344CB8AC3E}">
        <p14:creationId xmlns:p14="http://schemas.microsoft.com/office/powerpoint/2010/main" val="2683170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2297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8305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8255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7544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7070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6836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38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6849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6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7E936-2B53-4640-B0F4-CA246FB722F9}"/>
              </a:ext>
            </a:extLst>
          </p:cNvPr>
          <p:cNvSpPr>
            <a:spLocks noGrp="1"/>
          </p:cNvSpPr>
          <p:nvPr>
            <p:ph type="dt" sz="half" idx="10"/>
          </p:nvPr>
        </p:nvSpPr>
        <p:spPr/>
        <p:txBody>
          <a:bodyPr/>
          <a:lstStyle>
            <a:lvl1pPr>
              <a:defRPr/>
            </a:lvl1pPr>
          </a:lstStyle>
          <a:p>
            <a:pPr>
              <a:defRPr/>
            </a:pPr>
            <a:fld id="{37ABB450-F62A-5948-8051-1D09D2562B10}"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9176886C-AC97-264A-AE83-F132B51148FB}"/>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AF710A22-38A3-2846-8D52-59090B091DB5}"/>
              </a:ext>
            </a:extLst>
          </p:cNvPr>
          <p:cNvSpPr>
            <a:spLocks noGrp="1"/>
          </p:cNvSpPr>
          <p:nvPr>
            <p:ph type="sldNum" sz="quarter" idx="12"/>
          </p:nvPr>
        </p:nvSpPr>
        <p:spPr/>
        <p:txBody>
          <a:bodyPr/>
          <a:lstStyle>
            <a:lvl1pPr>
              <a:defRPr/>
            </a:lvl1pPr>
          </a:lstStyle>
          <a:p>
            <a:pPr>
              <a:defRPr/>
            </a:pPr>
            <a:fld id="{230CA10B-D7A9-0C4A-83D8-09802FE94A91}" type="slidenum">
              <a:rPr lang="en-US" altLang="en-US"/>
              <a:pPr>
                <a:defRPr/>
              </a:pPr>
              <a:t>‹#›</a:t>
            </a:fld>
            <a:endParaRPr lang="en-US" altLang="en-US"/>
          </a:p>
        </p:txBody>
      </p:sp>
    </p:spTree>
    <p:extLst>
      <p:ext uri="{BB962C8B-B14F-4D97-AF65-F5344CB8AC3E}">
        <p14:creationId xmlns:p14="http://schemas.microsoft.com/office/powerpoint/2010/main" val="14943367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193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1755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54ED-3924-7347-87FD-7C812126371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1729BB4-ABDB-A644-A246-E958E7324AD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6EAC28-E6BE-2942-B522-C26EDA7E96CE}"/>
              </a:ext>
            </a:extLst>
          </p:cNvPr>
          <p:cNvSpPr>
            <a:spLocks noGrp="1"/>
          </p:cNvSpPr>
          <p:nvPr>
            <p:ph type="dt" sz="half" idx="10"/>
          </p:nvPr>
        </p:nvSpPr>
        <p:spPr/>
        <p:txBody>
          <a:bodyPr/>
          <a:lstStyle/>
          <a:p>
            <a:r>
              <a:rPr lang="en-US"/>
              <a:t>7/10/19</a:t>
            </a:r>
          </a:p>
        </p:txBody>
      </p:sp>
      <p:sp>
        <p:nvSpPr>
          <p:cNvPr id="5" name="Footer Placeholder 4">
            <a:extLst>
              <a:ext uri="{FF2B5EF4-FFF2-40B4-BE49-F238E27FC236}">
                <a16:creationId xmlns:a16="http://schemas.microsoft.com/office/drawing/2014/main" id="{3E9C24B9-12B6-1545-8353-8B737D166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8B948-2016-AF48-A79A-2F86F3379826}"/>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36174310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5056-AFD4-4648-8D38-0E1CEFF4B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72402-5EBE-4746-B5C6-7ED7EB6751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5973C-15E0-B94F-9745-794044E57C47}"/>
              </a:ext>
            </a:extLst>
          </p:cNvPr>
          <p:cNvSpPr>
            <a:spLocks noGrp="1"/>
          </p:cNvSpPr>
          <p:nvPr>
            <p:ph type="dt" sz="half" idx="10"/>
          </p:nvPr>
        </p:nvSpPr>
        <p:spPr/>
        <p:txBody>
          <a:bodyPr/>
          <a:lstStyle/>
          <a:p>
            <a:r>
              <a:rPr lang="en-US"/>
              <a:t>7/10/19</a:t>
            </a:r>
          </a:p>
        </p:txBody>
      </p:sp>
      <p:sp>
        <p:nvSpPr>
          <p:cNvPr id="5" name="Footer Placeholder 4">
            <a:extLst>
              <a:ext uri="{FF2B5EF4-FFF2-40B4-BE49-F238E27FC236}">
                <a16:creationId xmlns:a16="http://schemas.microsoft.com/office/drawing/2014/main" id="{4A3C9AE5-F6E4-7E46-8A0F-C294C9DA3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7269E-72C5-AB44-BC2E-5364BF54A36D}"/>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4032457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B67B-7605-1547-BAC4-13ACF84F06D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F6BD3B-E2EC-3641-ABC1-6BBBEC50888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6DDE7-9D05-1642-BCCA-355FB5FE4BC5}"/>
              </a:ext>
            </a:extLst>
          </p:cNvPr>
          <p:cNvSpPr>
            <a:spLocks noGrp="1"/>
          </p:cNvSpPr>
          <p:nvPr>
            <p:ph type="dt" sz="half" idx="10"/>
          </p:nvPr>
        </p:nvSpPr>
        <p:spPr/>
        <p:txBody>
          <a:bodyPr/>
          <a:lstStyle/>
          <a:p>
            <a:r>
              <a:rPr lang="en-US"/>
              <a:t>7/10/19</a:t>
            </a:r>
          </a:p>
        </p:txBody>
      </p:sp>
      <p:sp>
        <p:nvSpPr>
          <p:cNvPr id="5" name="Footer Placeholder 4">
            <a:extLst>
              <a:ext uri="{FF2B5EF4-FFF2-40B4-BE49-F238E27FC236}">
                <a16:creationId xmlns:a16="http://schemas.microsoft.com/office/drawing/2014/main" id="{3EFBBD22-275D-A44F-8296-8892F1CE7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7245F-1ACC-EA43-9946-79B95412243B}"/>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26470448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58FC-DF5B-F148-A58A-364360F2F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6C139-62A5-7749-95AC-198791ACC0C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39880F-294E-7F47-A79D-FFF14AC39100}"/>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418735-4F58-C740-84C1-69C0575DCC2F}"/>
              </a:ext>
            </a:extLst>
          </p:cNvPr>
          <p:cNvSpPr>
            <a:spLocks noGrp="1"/>
          </p:cNvSpPr>
          <p:nvPr>
            <p:ph type="dt" sz="half" idx="10"/>
          </p:nvPr>
        </p:nvSpPr>
        <p:spPr/>
        <p:txBody>
          <a:bodyPr/>
          <a:lstStyle/>
          <a:p>
            <a:r>
              <a:rPr lang="en-US"/>
              <a:t>7/10/19</a:t>
            </a:r>
          </a:p>
        </p:txBody>
      </p:sp>
      <p:sp>
        <p:nvSpPr>
          <p:cNvPr id="6" name="Footer Placeholder 5">
            <a:extLst>
              <a:ext uri="{FF2B5EF4-FFF2-40B4-BE49-F238E27FC236}">
                <a16:creationId xmlns:a16="http://schemas.microsoft.com/office/drawing/2014/main" id="{A494AB0E-D5C4-314B-AFD7-4AC2331FC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EDD13-392F-E943-84D5-9A9B72DDB432}"/>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34466328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A93C-5F88-5046-984E-E4FEC7A7A30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6DB6D6-22C9-EB48-8A1D-83273F8F33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91FFB98-9C49-DF4F-AF46-F5E04278ECA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DFE788-4305-8E49-8F3B-9D4AAE39F5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5BCAC00-06CE-D240-8FEC-BC8A499EE73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32CC15-2292-E740-BC65-A8EAE4ED4E0A}"/>
              </a:ext>
            </a:extLst>
          </p:cNvPr>
          <p:cNvSpPr>
            <a:spLocks noGrp="1"/>
          </p:cNvSpPr>
          <p:nvPr>
            <p:ph type="dt" sz="half" idx="10"/>
          </p:nvPr>
        </p:nvSpPr>
        <p:spPr/>
        <p:txBody>
          <a:bodyPr/>
          <a:lstStyle/>
          <a:p>
            <a:r>
              <a:rPr lang="en-US"/>
              <a:t>7/10/19</a:t>
            </a:r>
          </a:p>
        </p:txBody>
      </p:sp>
      <p:sp>
        <p:nvSpPr>
          <p:cNvPr id="8" name="Footer Placeholder 7">
            <a:extLst>
              <a:ext uri="{FF2B5EF4-FFF2-40B4-BE49-F238E27FC236}">
                <a16:creationId xmlns:a16="http://schemas.microsoft.com/office/drawing/2014/main" id="{7ACE0AFB-9884-D048-9600-167AF7201C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BD97B0-9493-F045-AD66-C1B5FB0F9F0A}"/>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37209390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90F3-A578-F946-BE42-0019AE4A62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F1719-77CB-4E4D-8257-4BD4FCCA9AEC}"/>
              </a:ext>
            </a:extLst>
          </p:cNvPr>
          <p:cNvSpPr>
            <a:spLocks noGrp="1"/>
          </p:cNvSpPr>
          <p:nvPr>
            <p:ph type="dt" sz="half" idx="10"/>
          </p:nvPr>
        </p:nvSpPr>
        <p:spPr/>
        <p:txBody>
          <a:bodyPr/>
          <a:lstStyle/>
          <a:p>
            <a:r>
              <a:rPr lang="en-US"/>
              <a:t>7/10/19</a:t>
            </a:r>
          </a:p>
        </p:txBody>
      </p:sp>
      <p:sp>
        <p:nvSpPr>
          <p:cNvPr id="4" name="Footer Placeholder 3">
            <a:extLst>
              <a:ext uri="{FF2B5EF4-FFF2-40B4-BE49-F238E27FC236}">
                <a16:creationId xmlns:a16="http://schemas.microsoft.com/office/drawing/2014/main" id="{D53B1233-371A-1849-BE38-77153F1953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0BCD07-0078-674E-AECF-F312FCFAD6C4}"/>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1394225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0357C-C247-2942-B336-B99C7419727D}"/>
              </a:ext>
            </a:extLst>
          </p:cNvPr>
          <p:cNvSpPr>
            <a:spLocks noGrp="1"/>
          </p:cNvSpPr>
          <p:nvPr>
            <p:ph type="dt" sz="half" idx="10"/>
          </p:nvPr>
        </p:nvSpPr>
        <p:spPr/>
        <p:txBody>
          <a:bodyPr/>
          <a:lstStyle/>
          <a:p>
            <a:r>
              <a:rPr lang="en-US"/>
              <a:t>7/10/19</a:t>
            </a:r>
          </a:p>
        </p:txBody>
      </p:sp>
      <p:sp>
        <p:nvSpPr>
          <p:cNvPr id="3" name="Footer Placeholder 2">
            <a:extLst>
              <a:ext uri="{FF2B5EF4-FFF2-40B4-BE49-F238E27FC236}">
                <a16:creationId xmlns:a16="http://schemas.microsoft.com/office/drawing/2014/main" id="{12C666A0-4843-C543-B122-2162EDD935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EA37A0-510E-BB4D-9510-71B0C538ABC1}"/>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11836814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E131-7EA6-FD47-B2AD-79382EE4B3F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E95246D-7454-3542-8B7E-908BAD48255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DE73FD-3B5C-D846-A4B0-E28F8CDDBBA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05BC6F5-D76B-EF40-BD89-ADFAD7C26CC0}"/>
              </a:ext>
            </a:extLst>
          </p:cNvPr>
          <p:cNvSpPr>
            <a:spLocks noGrp="1"/>
          </p:cNvSpPr>
          <p:nvPr>
            <p:ph type="dt" sz="half" idx="10"/>
          </p:nvPr>
        </p:nvSpPr>
        <p:spPr/>
        <p:txBody>
          <a:bodyPr/>
          <a:lstStyle/>
          <a:p>
            <a:r>
              <a:rPr lang="en-US"/>
              <a:t>7/10/19</a:t>
            </a:r>
          </a:p>
        </p:txBody>
      </p:sp>
      <p:sp>
        <p:nvSpPr>
          <p:cNvPr id="6" name="Footer Placeholder 5">
            <a:extLst>
              <a:ext uri="{FF2B5EF4-FFF2-40B4-BE49-F238E27FC236}">
                <a16:creationId xmlns:a16="http://schemas.microsoft.com/office/drawing/2014/main" id="{27AB807A-8789-8B41-ABA9-17F7DFA52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199B2-41FA-D84A-822D-04B175E6A5ED}"/>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128432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A44D480-C8C1-DB4F-8E47-A94F7252E7A2}"/>
              </a:ext>
            </a:extLst>
          </p:cNvPr>
          <p:cNvSpPr>
            <a:spLocks noGrp="1" noChangeArrowheads="1"/>
          </p:cNvSpPr>
          <p:nvPr>
            <p:ph type="dt" sz="half" idx="10"/>
          </p:nvPr>
        </p:nvSpPr>
        <p:spPr>
          <a:ln/>
        </p:spPr>
        <p:txBody>
          <a:bodyPr/>
          <a:lstStyle>
            <a:lvl1pPr>
              <a:defRPr/>
            </a:lvl1pPr>
          </a:lstStyle>
          <a:p>
            <a:pPr>
              <a:defRPr/>
            </a:pPr>
            <a:fld id="{CEF6C7F2-2B09-954C-AB39-65865BB5F393}" type="datetime1">
              <a:rPr lang="en-US" altLang="en-US"/>
              <a:pPr>
                <a:defRPr/>
              </a:pPr>
              <a:t>9/18/19</a:t>
            </a:fld>
            <a:endParaRPr lang="en-US" altLang="en-US"/>
          </a:p>
        </p:txBody>
      </p:sp>
      <p:sp>
        <p:nvSpPr>
          <p:cNvPr id="5" name="Rectangle 5">
            <a:extLst>
              <a:ext uri="{FF2B5EF4-FFF2-40B4-BE49-F238E27FC236}">
                <a16:creationId xmlns:a16="http://schemas.microsoft.com/office/drawing/2014/main" id="{EB9E3F7C-0773-1645-9534-8D160AA4D2F2}"/>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375EBBCD-AEEE-D047-B019-3E9726F1DFC5}"/>
              </a:ext>
            </a:extLst>
          </p:cNvPr>
          <p:cNvSpPr>
            <a:spLocks noGrp="1" noChangeArrowheads="1"/>
          </p:cNvSpPr>
          <p:nvPr>
            <p:ph type="sldNum" sz="quarter" idx="12"/>
          </p:nvPr>
        </p:nvSpPr>
        <p:spPr>
          <a:ln/>
        </p:spPr>
        <p:txBody>
          <a:bodyPr/>
          <a:lstStyle>
            <a:lvl1pPr>
              <a:defRPr/>
            </a:lvl1pPr>
          </a:lstStyle>
          <a:p>
            <a:pPr>
              <a:defRPr/>
            </a:pPr>
            <a:fld id="{F4F730ED-76AC-6345-B4A4-FA73EF06E7D5}" type="slidenum">
              <a:rPr lang="en-US" altLang="en-US"/>
              <a:pPr>
                <a:defRPr/>
              </a:pPr>
              <a:t>‹#›</a:t>
            </a:fld>
            <a:endParaRPr lang="en-US" altLang="en-US"/>
          </a:p>
        </p:txBody>
      </p:sp>
    </p:spTree>
    <p:extLst>
      <p:ext uri="{BB962C8B-B14F-4D97-AF65-F5344CB8AC3E}">
        <p14:creationId xmlns:p14="http://schemas.microsoft.com/office/powerpoint/2010/main" val="31249274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6110D-194B-0F48-80AA-473DF42D44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D9F4ED-2887-9A47-B222-5C6F7D3A523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242985E-2DA7-F44F-93BE-E192961D2BA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8CB3889-A5DF-8745-A7FB-F31351A79950}"/>
              </a:ext>
            </a:extLst>
          </p:cNvPr>
          <p:cNvSpPr>
            <a:spLocks noGrp="1"/>
          </p:cNvSpPr>
          <p:nvPr>
            <p:ph type="dt" sz="half" idx="10"/>
          </p:nvPr>
        </p:nvSpPr>
        <p:spPr/>
        <p:txBody>
          <a:bodyPr/>
          <a:lstStyle/>
          <a:p>
            <a:r>
              <a:rPr lang="en-US"/>
              <a:t>7/10/19</a:t>
            </a:r>
          </a:p>
        </p:txBody>
      </p:sp>
      <p:sp>
        <p:nvSpPr>
          <p:cNvPr id="6" name="Footer Placeholder 5">
            <a:extLst>
              <a:ext uri="{FF2B5EF4-FFF2-40B4-BE49-F238E27FC236}">
                <a16:creationId xmlns:a16="http://schemas.microsoft.com/office/drawing/2014/main" id="{CF831817-6E12-4D42-9464-A916B4A59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178D0-14B6-E647-B243-54F62021AD89}"/>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17895514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FE15-1A59-4E47-A59F-3AAA99AD4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3F81B-A531-0348-9D63-8F23A279C4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E4FC4-A766-7D46-B6DB-5C1E6849FF56}"/>
              </a:ext>
            </a:extLst>
          </p:cNvPr>
          <p:cNvSpPr>
            <a:spLocks noGrp="1"/>
          </p:cNvSpPr>
          <p:nvPr>
            <p:ph type="dt" sz="half" idx="10"/>
          </p:nvPr>
        </p:nvSpPr>
        <p:spPr/>
        <p:txBody>
          <a:bodyPr/>
          <a:lstStyle/>
          <a:p>
            <a:r>
              <a:rPr lang="en-US"/>
              <a:t>7/10/19</a:t>
            </a:r>
          </a:p>
        </p:txBody>
      </p:sp>
      <p:sp>
        <p:nvSpPr>
          <p:cNvPr id="5" name="Footer Placeholder 4">
            <a:extLst>
              <a:ext uri="{FF2B5EF4-FFF2-40B4-BE49-F238E27FC236}">
                <a16:creationId xmlns:a16="http://schemas.microsoft.com/office/drawing/2014/main" id="{B5532BC3-5AE3-E64B-9A5A-75E74B7C3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4DAB5-23AC-7847-AB7D-773319B26604}"/>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13315490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6E6FE-4165-014F-BD70-8F39B338101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7EDCB-DD64-9941-851E-5A6857AB4AA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7018-D30A-284B-9422-2146DCEFA82A}"/>
              </a:ext>
            </a:extLst>
          </p:cNvPr>
          <p:cNvSpPr>
            <a:spLocks noGrp="1"/>
          </p:cNvSpPr>
          <p:nvPr>
            <p:ph type="dt" sz="half" idx="10"/>
          </p:nvPr>
        </p:nvSpPr>
        <p:spPr/>
        <p:txBody>
          <a:bodyPr/>
          <a:lstStyle/>
          <a:p>
            <a:r>
              <a:rPr lang="en-US"/>
              <a:t>7/10/19</a:t>
            </a:r>
          </a:p>
        </p:txBody>
      </p:sp>
      <p:sp>
        <p:nvSpPr>
          <p:cNvPr id="5" name="Footer Placeholder 4">
            <a:extLst>
              <a:ext uri="{FF2B5EF4-FFF2-40B4-BE49-F238E27FC236}">
                <a16:creationId xmlns:a16="http://schemas.microsoft.com/office/drawing/2014/main" id="{62F6E186-74E9-8740-816F-D4BDAF2B4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96229-C329-864E-859A-43A02B2B2BB7}"/>
              </a:ext>
            </a:extLst>
          </p:cNvPr>
          <p:cNvSpPr>
            <a:spLocks noGrp="1"/>
          </p:cNvSpPr>
          <p:nvPr>
            <p:ph type="sldNum" sz="quarter" idx="12"/>
          </p:nvPr>
        </p:nvSpPr>
        <p:spPr/>
        <p:txBody>
          <a:bodyPr/>
          <a:lstStyle/>
          <a:p>
            <a:fld id="{DF0CE20D-E7BF-1548-85DF-416F4174DB8D}" type="slidenum">
              <a:rPr lang="en-US" smtClean="0"/>
              <a:t>‹#›</a:t>
            </a:fld>
            <a:endParaRPr lang="en-US"/>
          </a:p>
        </p:txBody>
      </p:sp>
    </p:spTree>
    <p:extLst>
      <p:ext uri="{BB962C8B-B14F-4D97-AF65-F5344CB8AC3E}">
        <p14:creationId xmlns:p14="http://schemas.microsoft.com/office/powerpoint/2010/main" val="7470801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12/9/18</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20540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12/9/18</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01326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12/9/18</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805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12/9/18</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28994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9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12/9/18</a:t>
            </a: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3499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12/9/18</a:t>
            </a: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14234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12/9/18</a:t>
            </a: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181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F66A73-9D8A-9B47-9C0B-C3D981E24AB3}"/>
              </a:ext>
            </a:extLst>
          </p:cNvPr>
          <p:cNvSpPr>
            <a:spLocks noGrp="1" noChangeArrowheads="1"/>
          </p:cNvSpPr>
          <p:nvPr>
            <p:ph type="dt" sz="half" idx="10"/>
          </p:nvPr>
        </p:nvSpPr>
        <p:spPr>
          <a:ln/>
        </p:spPr>
        <p:txBody>
          <a:bodyPr/>
          <a:lstStyle>
            <a:lvl1pPr>
              <a:defRPr/>
            </a:lvl1pPr>
          </a:lstStyle>
          <a:p>
            <a:pPr>
              <a:defRPr/>
            </a:pPr>
            <a:fld id="{4E810C66-2D73-6F44-B8E5-2CF78E3D708B}" type="datetime1">
              <a:rPr lang="en-US" altLang="en-US"/>
              <a:pPr>
                <a:defRPr/>
              </a:pPr>
              <a:t>9/18/19</a:t>
            </a:fld>
            <a:endParaRPr lang="en-US" altLang="en-US"/>
          </a:p>
        </p:txBody>
      </p:sp>
      <p:sp>
        <p:nvSpPr>
          <p:cNvPr id="5" name="Rectangle 5">
            <a:extLst>
              <a:ext uri="{FF2B5EF4-FFF2-40B4-BE49-F238E27FC236}">
                <a16:creationId xmlns:a16="http://schemas.microsoft.com/office/drawing/2014/main" id="{5E6E833E-2EBC-5145-8E54-ECA6687E7C6F}"/>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21E8D362-4D4B-3945-AFE0-A07855DF8FF1}"/>
              </a:ext>
            </a:extLst>
          </p:cNvPr>
          <p:cNvSpPr>
            <a:spLocks noGrp="1" noChangeArrowheads="1"/>
          </p:cNvSpPr>
          <p:nvPr>
            <p:ph type="sldNum" sz="quarter" idx="12"/>
          </p:nvPr>
        </p:nvSpPr>
        <p:spPr>
          <a:ln/>
        </p:spPr>
        <p:txBody>
          <a:bodyPr/>
          <a:lstStyle>
            <a:lvl1pPr>
              <a:defRPr/>
            </a:lvl1pPr>
          </a:lstStyle>
          <a:p>
            <a:pPr>
              <a:defRPr/>
            </a:pPr>
            <a:fld id="{ED3173C0-B3F1-5B4A-BF40-B1CE8C6E0B82}" type="slidenum">
              <a:rPr lang="en-US" altLang="en-US"/>
              <a:pPr>
                <a:defRPr/>
              </a:pPr>
              <a:t>‹#›</a:t>
            </a:fld>
            <a:endParaRPr lang="en-US" altLang="en-US"/>
          </a:p>
        </p:txBody>
      </p:sp>
    </p:spTree>
    <p:extLst>
      <p:ext uri="{BB962C8B-B14F-4D97-AF65-F5344CB8AC3E}">
        <p14:creationId xmlns:p14="http://schemas.microsoft.com/office/powerpoint/2010/main" val="29127524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8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12/9/18</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9013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12/9/18</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71737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12/9/18</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2305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12/9/18</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1531B1A-B6ED-884E-9A81-EF5DC7205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8393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endParaRPr lang="en-US" sz="3300" dirty="0">
              <a:solidFill>
                <a:prstClr val="black"/>
              </a:solidFill>
              <a:latin typeface="Calibri" charset="0"/>
            </a:endParaRPr>
          </a:p>
        </p:txBody>
      </p:sp>
      <p:sp>
        <p:nvSpPr>
          <p:cNvPr id="3" name="Rectangle 3"/>
          <p:cNvSpPr>
            <a:spLocks noGrp="1"/>
          </p:cNvSpPr>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57175" indent="-257175" eaLnBrk="0" hangingPunct="0">
              <a:spcBef>
                <a:spcPct val="20000"/>
              </a:spcBef>
              <a:buFont typeface="Arial" charset="0"/>
              <a:buChar char="•"/>
            </a:pPr>
            <a:endParaRPr lang="en-US" sz="2400" dirty="0">
              <a:solidFill>
                <a:prstClr val="black"/>
              </a:solidFill>
              <a:latin typeface="Calibri" charset="0"/>
            </a:endParaRPr>
          </a:p>
        </p:txBody>
      </p:sp>
    </p:spTree>
    <p:extLst>
      <p:ext uri="{BB962C8B-B14F-4D97-AF65-F5344CB8AC3E}">
        <p14:creationId xmlns:p14="http://schemas.microsoft.com/office/powerpoint/2010/main" val="23748425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569806A-B370-418B-B794-59D602CB22C0}"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24964141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69806A-B370-418B-B794-59D602CB22C0}"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30902972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69806A-B370-418B-B794-59D602CB22C0}"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29469735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69806A-B370-418B-B794-59D602CB22C0}" type="datetimeFigureOut">
              <a:rPr lang="en-US" smtClean="0"/>
              <a:t>9/18/19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38612182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69806A-B370-418B-B794-59D602CB22C0}" type="datetimeFigureOut">
              <a:rPr lang="en-US" smtClean="0"/>
              <a:t>9/18/19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311585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5563740-BEC7-C845-B888-F8047C2A789A}"/>
              </a:ext>
            </a:extLst>
          </p:cNvPr>
          <p:cNvSpPr>
            <a:spLocks noGrp="1" noChangeArrowheads="1"/>
          </p:cNvSpPr>
          <p:nvPr>
            <p:ph type="dt" sz="half" idx="10"/>
          </p:nvPr>
        </p:nvSpPr>
        <p:spPr>
          <a:ln/>
        </p:spPr>
        <p:txBody>
          <a:bodyPr/>
          <a:lstStyle>
            <a:lvl1pPr>
              <a:defRPr/>
            </a:lvl1pPr>
          </a:lstStyle>
          <a:p>
            <a:pPr>
              <a:defRPr/>
            </a:pPr>
            <a:fld id="{466EAA6D-EF3D-814B-BC52-F549D628AB1C}" type="datetime1">
              <a:rPr lang="en-US" altLang="en-US"/>
              <a:pPr>
                <a:defRPr/>
              </a:pPr>
              <a:t>9/18/19</a:t>
            </a:fld>
            <a:endParaRPr lang="en-US" altLang="en-US"/>
          </a:p>
        </p:txBody>
      </p:sp>
      <p:sp>
        <p:nvSpPr>
          <p:cNvPr id="5" name="Rectangle 5">
            <a:extLst>
              <a:ext uri="{FF2B5EF4-FFF2-40B4-BE49-F238E27FC236}">
                <a16:creationId xmlns:a16="http://schemas.microsoft.com/office/drawing/2014/main" id="{58EF5988-59E0-7F4A-83F0-332938036A14}"/>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CCE4734E-F233-E940-85FA-D74258FD8E39}"/>
              </a:ext>
            </a:extLst>
          </p:cNvPr>
          <p:cNvSpPr>
            <a:spLocks noGrp="1" noChangeArrowheads="1"/>
          </p:cNvSpPr>
          <p:nvPr>
            <p:ph type="sldNum" sz="quarter" idx="12"/>
          </p:nvPr>
        </p:nvSpPr>
        <p:spPr>
          <a:ln/>
        </p:spPr>
        <p:txBody>
          <a:bodyPr/>
          <a:lstStyle>
            <a:lvl1pPr>
              <a:defRPr/>
            </a:lvl1pPr>
          </a:lstStyle>
          <a:p>
            <a:pPr>
              <a:defRPr/>
            </a:pPr>
            <a:fld id="{61809419-A803-7449-BD9A-F60A2B10C703}" type="slidenum">
              <a:rPr lang="en-US" altLang="en-US"/>
              <a:pPr>
                <a:defRPr/>
              </a:pPr>
              <a:t>‹#›</a:t>
            </a:fld>
            <a:endParaRPr lang="en-US" altLang="en-US"/>
          </a:p>
        </p:txBody>
      </p:sp>
    </p:spTree>
    <p:extLst>
      <p:ext uri="{BB962C8B-B14F-4D97-AF65-F5344CB8AC3E}">
        <p14:creationId xmlns:p14="http://schemas.microsoft.com/office/powerpoint/2010/main" val="6250670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69806A-B370-418B-B794-59D602CB22C0}" type="datetimeFigureOut">
              <a:rPr lang="en-US" smtClean="0"/>
              <a:t>9/18/19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37694137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9806A-B370-418B-B794-59D602CB22C0}" type="datetimeFigureOut">
              <a:rPr lang="en-US" smtClean="0"/>
              <a:t>9/18/19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31715624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69806A-B370-418B-B794-59D602CB22C0}" type="datetimeFigureOut">
              <a:rPr lang="en-US" smtClean="0"/>
              <a:t>9/18/19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29183332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69806A-B370-418B-B794-59D602CB22C0}" type="datetimeFigureOut">
              <a:rPr lang="en-US" smtClean="0"/>
              <a:t>9/18/19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34265227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69806A-B370-418B-B794-59D602CB22C0}"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40849401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69806A-B370-418B-B794-59D602CB22C0}"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F475-8F2B-45C6-88E4-EFE467D1ECC0}" type="slidenum">
              <a:rPr lang="en-US" smtClean="0"/>
              <a:t>‹#›</a:t>
            </a:fld>
            <a:endParaRPr lang="en-US"/>
          </a:p>
        </p:txBody>
      </p:sp>
    </p:spTree>
    <p:extLst>
      <p:ext uri="{BB962C8B-B14F-4D97-AF65-F5344CB8AC3E}">
        <p14:creationId xmlns:p14="http://schemas.microsoft.com/office/powerpoint/2010/main" val="815422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3555A6-2659-DE46-B855-CC7218550541}"/>
              </a:ext>
            </a:extLst>
          </p:cNvPr>
          <p:cNvSpPr>
            <a:spLocks noGrp="1" noChangeArrowheads="1"/>
          </p:cNvSpPr>
          <p:nvPr>
            <p:ph type="dt" sz="half" idx="10"/>
          </p:nvPr>
        </p:nvSpPr>
        <p:spPr>
          <a:ln/>
        </p:spPr>
        <p:txBody>
          <a:bodyPr/>
          <a:lstStyle>
            <a:lvl1pPr>
              <a:defRPr/>
            </a:lvl1pPr>
          </a:lstStyle>
          <a:p>
            <a:pPr>
              <a:defRPr/>
            </a:pPr>
            <a:fld id="{04C4774B-7BDB-B646-A983-0967C638361D}" type="datetime1">
              <a:rPr lang="en-US" altLang="en-US"/>
              <a:pPr>
                <a:defRPr/>
              </a:pPr>
              <a:t>9/18/19</a:t>
            </a:fld>
            <a:endParaRPr lang="en-US" altLang="en-US"/>
          </a:p>
        </p:txBody>
      </p:sp>
      <p:sp>
        <p:nvSpPr>
          <p:cNvPr id="6" name="Rectangle 5">
            <a:extLst>
              <a:ext uri="{FF2B5EF4-FFF2-40B4-BE49-F238E27FC236}">
                <a16:creationId xmlns:a16="http://schemas.microsoft.com/office/drawing/2014/main" id="{ED503064-BD52-5F48-BE29-3C3C01BA1076}"/>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923FE14D-F4AB-A648-887C-8259546E9D8D}"/>
              </a:ext>
            </a:extLst>
          </p:cNvPr>
          <p:cNvSpPr>
            <a:spLocks noGrp="1" noChangeArrowheads="1"/>
          </p:cNvSpPr>
          <p:nvPr>
            <p:ph type="sldNum" sz="quarter" idx="12"/>
          </p:nvPr>
        </p:nvSpPr>
        <p:spPr>
          <a:ln/>
        </p:spPr>
        <p:txBody>
          <a:bodyPr/>
          <a:lstStyle>
            <a:lvl1pPr>
              <a:defRPr/>
            </a:lvl1pPr>
          </a:lstStyle>
          <a:p>
            <a:pPr>
              <a:defRPr/>
            </a:pPr>
            <a:fld id="{5EBD78C0-3BF9-AE40-B1B0-783390B98F4E}" type="slidenum">
              <a:rPr lang="en-US" altLang="en-US"/>
              <a:pPr>
                <a:defRPr/>
              </a:pPr>
              <a:t>‹#›</a:t>
            </a:fld>
            <a:endParaRPr lang="en-US" altLang="en-US"/>
          </a:p>
        </p:txBody>
      </p:sp>
    </p:spTree>
    <p:extLst>
      <p:ext uri="{BB962C8B-B14F-4D97-AF65-F5344CB8AC3E}">
        <p14:creationId xmlns:p14="http://schemas.microsoft.com/office/powerpoint/2010/main" val="3088988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05B2DF-5790-2B49-89F4-7DB853105D97}"/>
              </a:ext>
            </a:extLst>
          </p:cNvPr>
          <p:cNvSpPr>
            <a:spLocks noGrp="1" noChangeArrowheads="1"/>
          </p:cNvSpPr>
          <p:nvPr>
            <p:ph type="dt" sz="half" idx="10"/>
          </p:nvPr>
        </p:nvSpPr>
        <p:spPr>
          <a:ln/>
        </p:spPr>
        <p:txBody>
          <a:bodyPr/>
          <a:lstStyle>
            <a:lvl1pPr>
              <a:defRPr/>
            </a:lvl1pPr>
          </a:lstStyle>
          <a:p>
            <a:pPr>
              <a:defRPr/>
            </a:pPr>
            <a:fld id="{4B828B56-87EE-8E47-A0E2-806D6E940400}" type="datetime1">
              <a:rPr lang="en-US" altLang="en-US"/>
              <a:pPr>
                <a:defRPr/>
              </a:pPr>
              <a:t>9/18/19</a:t>
            </a:fld>
            <a:endParaRPr lang="en-US" altLang="en-US"/>
          </a:p>
        </p:txBody>
      </p:sp>
      <p:sp>
        <p:nvSpPr>
          <p:cNvPr id="8" name="Rectangle 5">
            <a:extLst>
              <a:ext uri="{FF2B5EF4-FFF2-40B4-BE49-F238E27FC236}">
                <a16:creationId xmlns:a16="http://schemas.microsoft.com/office/drawing/2014/main" id="{6392365B-2C9C-8A42-8F2D-6C79F1553553}"/>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9" name="Rectangle 6">
            <a:extLst>
              <a:ext uri="{FF2B5EF4-FFF2-40B4-BE49-F238E27FC236}">
                <a16:creationId xmlns:a16="http://schemas.microsoft.com/office/drawing/2014/main" id="{8A6C4E16-C276-A341-8C39-6B4880309A54}"/>
              </a:ext>
            </a:extLst>
          </p:cNvPr>
          <p:cNvSpPr>
            <a:spLocks noGrp="1" noChangeArrowheads="1"/>
          </p:cNvSpPr>
          <p:nvPr>
            <p:ph type="sldNum" sz="quarter" idx="12"/>
          </p:nvPr>
        </p:nvSpPr>
        <p:spPr>
          <a:ln/>
        </p:spPr>
        <p:txBody>
          <a:bodyPr/>
          <a:lstStyle>
            <a:lvl1pPr>
              <a:defRPr/>
            </a:lvl1pPr>
          </a:lstStyle>
          <a:p>
            <a:pPr>
              <a:defRPr/>
            </a:pPr>
            <a:fld id="{4E585B58-D324-1946-99B4-9EB809A6C41A}" type="slidenum">
              <a:rPr lang="en-US" altLang="en-US"/>
              <a:pPr>
                <a:defRPr/>
              </a:pPr>
              <a:t>‹#›</a:t>
            </a:fld>
            <a:endParaRPr lang="en-US" altLang="en-US"/>
          </a:p>
        </p:txBody>
      </p:sp>
    </p:spTree>
    <p:extLst>
      <p:ext uri="{BB962C8B-B14F-4D97-AF65-F5344CB8AC3E}">
        <p14:creationId xmlns:p14="http://schemas.microsoft.com/office/powerpoint/2010/main" val="3431625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EE894F-D426-AB45-B346-250FA8FE3B45}"/>
              </a:ext>
            </a:extLst>
          </p:cNvPr>
          <p:cNvSpPr>
            <a:spLocks noGrp="1" noChangeArrowheads="1"/>
          </p:cNvSpPr>
          <p:nvPr>
            <p:ph type="dt" sz="half" idx="10"/>
          </p:nvPr>
        </p:nvSpPr>
        <p:spPr>
          <a:ln/>
        </p:spPr>
        <p:txBody>
          <a:bodyPr/>
          <a:lstStyle>
            <a:lvl1pPr>
              <a:defRPr/>
            </a:lvl1pPr>
          </a:lstStyle>
          <a:p>
            <a:pPr>
              <a:defRPr/>
            </a:pPr>
            <a:fld id="{8E9F8D5B-EA09-8348-9CD7-94B9D65D06B7}" type="datetime1">
              <a:rPr lang="en-US" altLang="en-US"/>
              <a:pPr>
                <a:defRPr/>
              </a:pPr>
              <a:t>9/18/19</a:t>
            </a:fld>
            <a:endParaRPr lang="en-US" altLang="en-US"/>
          </a:p>
        </p:txBody>
      </p:sp>
      <p:sp>
        <p:nvSpPr>
          <p:cNvPr id="4" name="Rectangle 5">
            <a:extLst>
              <a:ext uri="{FF2B5EF4-FFF2-40B4-BE49-F238E27FC236}">
                <a16:creationId xmlns:a16="http://schemas.microsoft.com/office/drawing/2014/main" id="{5DEA5B5E-A4D1-D945-99EA-638D085ABA9F}"/>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5" name="Rectangle 6">
            <a:extLst>
              <a:ext uri="{FF2B5EF4-FFF2-40B4-BE49-F238E27FC236}">
                <a16:creationId xmlns:a16="http://schemas.microsoft.com/office/drawing/2014/main" id="{06B26A51-6F66-944C-B8C6-1F204C4BB97B}"/>
              </a:ext>
            </a:extLst>
          </p:cNvPr>
          <p:cNvSpPr>
            <a:spLocks noGrp="1" noChangeArrowheads="1"/>
          </p:cNvSpPr>
          <p:nvPr>
            <p:ph type="sldNum" sz="quarter" idx="12"/>
          </p:nvPr>
        </p:nvSpPr>
        <p:spPr>
          <a:ln/>
        </p:spPr>
        <p:txBody>
          <a:bodyPr/>
          <a:lstStyle>
            <a:lvl1pPr>
              <a:defRPr/>
            </a:lvl1pPr>
          </a:lstStyle>
          <a:p>
            <a:pPr>
              <a:defRPr/>
            </a:pPr>
            <a:fld id="{696B3333-0013-ED46-954A-BC6492AA37A5}" type="slidenum">
              <a:rPr lang="en-US" altLang="en-US"/>
              <a:pPr>
                <a:defRPr/>
              </a:pPr>
              <a:t>‹#›</a:t>
            </a:fld>
            <a:endParaRPr lang="en-US" altLang="en-US"/>
          </a:p>
        </p:txBody>
      </p:sp>
    </p:spTree>
    <p:extLst>
      <p:ext uri="{BB962C8B-B14F-4D97-AF65-F5344CB8AC3E}">
        <p14:creationId xmlns:p14="http://schemas.microsoft.com/office/powerpoint/2010/main" val="3595668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5BB68B-A464-EA43-A9A4-10C7AEA24FCE}"/>
              </a:ext>
            </a:extLst>
          </p:cNvPr>
          <p:cNvSpPr>
            <a:spLocks noGrp="1" noChangeArrowheads="1"/>
          </p:cNvSpPr>
          <p:nvPr>
            <p:ph type="dt" sz="half" idx="10"/>
          </p:nvPr>
        </p:nvSpPr>
        <p:spPr>
          <a:ln/>
        </p:spPr>
        <p:txBody>
          <a:bodyPr/>
          <a:lstStyle>
            <a:lvl1pPr>
              <a:defRPr/>
            </a:lvl1pPr>
          </a:lstStyle>
          <a:p>
            <a:pPr>
              <a:defRPr/>
            </a:pPr>
            <a:fld id="{58AC7E64-E1EB-1441-BB1E-7937DB27A857}" type="datetime1">
              <a:rPr lang="en-US" altLang="en-US"/>
              <a:pPr>
                <a:defRPr/>
              </a:pPr>
              <a:t>9/18/19</a:t>
            </a:fld>
            <a:endParaRPr lang="en-US" altLang="en-US"/>
          </a:p>
        </p:txBody>
      </p:sp>
      <p:sp>
        <p:nvSpPr>
          <p:cNvPr id="3" name="Rectangle 5">
            <a:extLst>
              <a:ext uri="{FF2B5EF4-FFF2-40B4-BE49-F238E27FC236}">
                <a16:creationId xmlns:a16="http://schemas.microsoft.com/office/drawing/2014/main" id="{4E8ACE69-9AB5-9F42-9345-CC9E98A96485}"/>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4" name="Rectangle 6">
            <a:extLst>
              <a:ext uri="{FF2B5EF4-FFF2-40B4-BE49-F238E27FC236}">
                <a16:creationId xmlns:a16="http://schemas.microsoft.com/office/drawing/2014/main" id="{9F9135C5-EB9B-F143-915C-45D4A1E95332}"/>
              </a:ext>
            </a:extLst>
          </p:cNvPr>
          <p:cNvSpPr>
            <a:spLocks noGrp="1" noChangeArrowheads="1"/>
          </p:cNvSpPr>
          <p:nvPr>
            <p:ph type="sldNum" sz="quarter" idx="12"/>
          </p:nvPr>
        </p:nvSpPr>
        <p:spPr>
          <a:ln/>
        </p:spPr>
        <p:txBody>
          <a:bodyPr/>
          <a:lstStyle>
            <a:lvl1pPr>
              <a:defRPr/>
            </a:lvl1pPr>
          </a:lstStyle>
          <a:p>
            <a:pPr>
              <a:defRPr/>
            </a:pPr>
            <a:fld id="{986A71E5-43ED-4B47-8A3B-3D327FE46BF5}" type="slidenum">
              <a:rPr lang="en-US" altLang="en-US"/>
              <a:pPr>
                <a:defRPr/>
              </a:pPr>
              <a:t>‹#›</a:t>
            </a:fld>
            <a:endParaRPr lang="en-US" altLang="en-US"/>
          </a:p>
        </p:txBody>
      </p:sp>
    </p:spTree>
    <p:extLst>
      <p:ext uri="{BB962C8B-B14F-4D97-AF65-F5344CB8AC3E}">
        <p14:creationId xmlns:p14="http://schemas.microsoft.com/office/powerpoint/2010/main" val="1654545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45A1FB-F733-4748-9A05-6B8CA350062D}"/>
              </a:ext>
            </a:extLst>
          </p:cNvPr>
          <p:cNvSpPr>
            <a:spLocks noGrp="1" noChangeArrowheads="1"/>
          </p:cNvSpPr>
          <p:nvPr>
            <p:ph type="dt" sz="half" idx="10"/>
          </p:nvPr>
        </p:nvSpPr>
        <p:spPr>
          <a:ln/>
        </p:spPr>
        <p:txBody>
          <a:bodyPr/>
          <a:lstStyle>
            <a:lvl1pPr>
              <a:defRPr/>
            </a:lvl1pPr>
          </a:lstStyle>
          <a:p>
            <a:pPr>
              <a:defRPr/>
            </a:pPr>
            <a:fld id="{60727640-5EB1-D74A-868B-4D61D73C08E5}" type="datetime1">
              <a:rPr lang="en-US" altLang="en-US"/>
              <a:pPr>
                <a:defRPr/>
              </a:pPr>
              <a:t>9/18/19</a:t>
            </a:fld>
            <a:endParaRPr lang="en-US" altLang="en-US"/>
          </a:p>
        </p:txBody>
      </p:sp>
      <p:sp>
        <p:nvSpPr>
          <p:cNvPr id="6" name="Rectangle 5">
            <a:extLst>
              <a:ext uri="{FF2B5EF4-FFF2-40B4-BE49-F238E27FC236}">
                <a16:creationId xmlns:a16="http://schemas.microsoft.com/office/drawing/2014/main" id="{7B0CA123-859B-8948-B391-D5574E8AD643}"/>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0FBBA0B2-B438-D94B-AE9A-E31DFB2183AA}"/>
              </a:ext>
            </a:extLst>
          </p:cNvPr>
          <p:cNvSpPr>
            <a:spLocks noGrp="1" noChangeArrowheads="1"/>
          </p:cNvSpPr>
          <p:nvPr>
            <p:ph type="sldNum" sz="quarter" idx="12"/>
          </p:nvPr>
        </p:nvSpPr>
        <p:spPr>
          <a:ln/>
        </p:spPr>
        <p:txBody>
          <a:bodyPr/>
          <a:lstStyle>
            <a:lvl1pPr>
              <a:defRPr/>
            </a:lvl1pPr>
          </a:lstStyle>
          <a:p>
            <a:pPr>
              <a:defRPr/>
            </a:pPr>
            <a:fld id="{C32517E4-6522-F447-9FA5-914EA545D3EF}" type="slidenum">
              <a:rPr lang="en-US" altLang="en-US"/>
              <a:pPr>
                <a:defRPr/>
              </a:pPr>
              <a:t>‹#›</a:t>
            </a:fld>
            <a:endParaRPr lang="en-US" altLang="en-US"/>
          </a:p>
        </p:txBody>
      </p:sp>
    </p:spTree>
    <p:extLst>
      <p:ext uri="{BB962C8B-B14F-4D97-AF65-F5344CB8AC3E}">
        <p14:creationId xmlns:p14="http://schemas.microsoft.com/office/powerpoint/2010/main" val="3778494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CAC68-5DA6-7547-AD9B-4642E6F9CF42}"/>
              </a:ext>
            </a:extLst>
          </p:cNvPr>
          <p:cNvSpPr>
            <a:spLocks noGrp="1"/>
          </p:cNvSpPr>
          <p:nvPr>
            <p:ph type="dt" sz="half" idx="10"/>
          </p:nvPr>
        </p:nvSpPr>
        <p:spPr/>
        <p:txBody>
          <a:bodyPr/>
          <a:lstStyle>
            <a:lvl1pPr>
              <a:defRPr/>
            </a:lvl1pPr>
          </a:lstStyle>
          <a:p>
            <a:pPr>
              <a:defRPr/>
            </a:pPr>
            <a:fld id="{AB6596AE-A195-AB49-B74C-86B18C989C5D}"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3B4B5562-AEBF-D740-96E2-4DC77F142AAE}"/>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F04767C4-AA26-7645-8F96-E67180CA0DB5}"/>
              </a:ext>
            </a:extLst>
          </p:cNvPr>
          <p:cNvSpPr>
            <a:spLocks noGrp="1"/>
          </p:cNvSpPr>
          <p:nvPr>
            <p:ph type="sldNum" sz="quarter" idx="12"/>
          </p:nvPr>
        </p:nvSpPr>
        <p:spPr/>
        <p:txBody>
          <a:bodyPr/>
          <a:lstStyle>
            <a:lvl1pPr>
              <a:defRPr/>
            </a:lvl1pPr>
          </a:lstStyle>
          <a:p>
            <a:pPr>
              <a:defRPr/>
            </a:pPr>
            <a:fld id="{78434F9D-59C5-BE49-A03D-4695D68A8479}" type="slidenum">
              <a:rPr lang="en-US" altLang="en-US"/>
              <a:pPr>
                <a:defRPr/>
              </a:pPr>
              <a:t>‹#›</a:t>
            </a:fld>
            <a:endParaRPr lang="en-US" altLang="en-US"/>
          </a:p>
        </p:txBody>
      </p:sp>
    </p:spTree>
    <p:extLst>
      <p:ext uri="{BB962C8B-B14F-4D97-AF65-F5344CB8AC3E}">
        <p14:creationId xmlns:p14="http://schemas.microsoft.com/office/powerpoint/2010/main" val="334477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7343FF-1A5C-124F-ACE4-950063E4BAFB}"/>
              </a:ext>
            </a:extLst>
          </p:cNvPr>
          <p:cNvSpPr>
            <a:spLocks noGrp="1" noChangeArrowheads="1"/>
          </p:cNvSpPr>
          <p:nvPr>
            <p:ph type="dt" sz="half" idx="10"/>
          </p:nvPr>
        </p:nvSpPr>
        <p:spPr>
          <a:ln/>
        </p:spPr>
        <p:txBody>
          <a:bodyPr/>
          <a:lstStyle>
            <a:lvl1pPr>
              <a:defRPr/>
            </a:lvl1pPr>
          </a:lstStyle>
          <a:p>
            <a:pPr>
              <a:defRPr/>
            </a:pPr>
            <a:fld id="{9B6FBE32-B7B3-F340-893C-89BB28B19D79}" type="datetime1">
              <a:rPr lang="en-US" altLang="en-US"/>
              <a:pPr>
                <a:defRPr/>
              </a:pPr>
              <a:t>9/18/19</a:t>
            </a:fld>
            <a:endParaRPr lang="en-US" altLang="en-US"/>
          </a:p>
        </p:txBody>
      </p:sp>
      <p:sp>
        <p:nvSpPr>
          <p:cNvPr id="6" name="Rectangle 5">
            <a:extLst>
              <a:ext uri="{FF2B5EF4-FFF2-40B4-BE49-F238E27FC236}">
                <a16:creationId xmlns:a16="http://schemas.microsoft.com/office/drawing/2014/main" id="{747ED92F-40A4-7F44-B9CF-E4D3CE7BB754}"/>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4483E05B-7B18-4A4B-9E50-ABD954F122A3}"/>
              </a:ext>
            </a:extLst>
          </p:cNvPr>
          <p:cNvSpPr>
            <a:spLocks noGrp="1" noChangeArrowheads="1"/>
          </p:cNvSpPr>
          <p:nvPr>
            <p:ph type="sldNum" sz="quarter" idx="12"/>
          </p:nvPr>
        </p:nvSpPr>
        <p:spPr>
          <a:ln/>
        </p:spPr>
        <p:txBody>
          <a:bodyPr/>
          <a:lstStyle>
            <a:lvl1pPr>
              <a:defRPr/>
            </a:lvl1pPr>
          </a:lstStyle>
          <a:p>
            <a:pPr>
              <a:defRPr/>
            </a:pPr>
            <a:fld id="{0E792664-751F-8C48-8FB4-5FD4A47F956F}" type="slidenum">
              <a:rPr lang="en-US" altLang="en-US"/>
              <a:pPr>
                <a:defRPr/>
              </a:pPr>
              <a:t>‹#›</a:t>
            </a:fld>
            <a:endParaRPr lang="en-US" altLang="en-US"/>
          </a:p>
        </p:txBody>
      </p:sp>
    </p:spTree>
    <p:extLst>
      <p:ext uri="{BB962C8B-B14F-4D97-AF65-F5344CB8AC3E}">
        <p14:creationId xmlns:p14="http://schemas.microsoft.com/office/powerpoint/2010/main" val="114487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DBFE28-346C-4745-8293-E3EB063FCFAA}"/>
              </a:ext>
            </a:extLst>
          </p:cNvPr>
          <p:cNvSpPr>
            <a:spLocks noGrp="1" noChangeArrowheads="1"/>
          </p:cNvSpPr>
          <p:nvPr>
            <p:ph type="dt" sz="half" idx="10"/>
          </p:nvPr>
        </p:nvSpPr>
        <p:spPr>
          <a:ln/>
        </p:spPr>
        <p:txBody>
          <a:bodyPr/>
          <a:lstStyle>
            <a:lvl1pPr>
              <a:defRPr/>
            </a:lvl1pPr>
          </a:lstStyle>
          <a:p>
            <a:pPr>
              <a:defRPr/>
            </a:pPr>
            <a:fld id="{139CCCEA-53AB-4D40-8F57-D07169B098B9}" type="datetime1">
              <a:rPr lang="en-US" altLang="en-US"/>
              <a:pPr>
                <a:defRPr/>
              </a:pPr>
              <a:t>9/18/19</a:t>
            </a:fld>
            <a:endParaRPr lang="en-US" altLang="en-US"/>
          </a:p>
        </p:txBody>
      </p:sp>
      <p:sp>
        <p:nvSpPr>
          <p:cNvPr id="5" name="Rectangle 5">
            <a:extLst>
              <a:ext uri="{FF2B5EF4-FFF2-40B4-BE49-F238E27FC236}">
                <a16:creationId xmlns:a16="http://schemas.microsoft.com/office/drawing/2014/main" id="{9E900B60-AFCE-5C44-84D0-D105FA432FD3}"/>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66ED94C4-11C4-894E-9E70-CC63478307F0}"/>
              </a:ext>
            </a:extLst>
          </p:cNvPr>
          <p:cNvSpPr>
            <a:spLocks noGrp="1" noChangeArrowheads="1"/>
          </p:cNvSpPr>
          <p:nvPr>
            <p:ph type="sldNum" sz="quarter" idx="12"/>
          </p:nvPr>
        </p:nvSpPr>
        <p:spPr>
          <a:ln/>
        </p:spPr>
        <p:txBody>
          <a:bodyPr/>
          <a:lstStyle>
            <a:lvl1pPr>
              <a:defRPr/>
            </a:lvl1pPr>
          </a:lstStyle>
          <a:p>
            <a:pPr>
              <a:defRPr/>
            </a:pPr>
            <a:fld id="{2012181A-A9CB-A64A-9B3C-63AB126951EE}" type="slidenum">
              <a:rPr lang="en-US" altLang="en-US"/>
              <a:pPr>
                <a:defRPr/>
              </a:pPr>
              <a:t>‹#›</a:t>
            </a:fld>
            <a:endParaRPr lang="en-US" altLang="en-US"/>
          </a:p>
        </p:txBody>
      </p:sp>
    </p:spTree>
    <p:extLst>
      <p:ext uri="{BB962C8B-B14F-4D97-AF65-F5344CB8AC3E}">
        <p14:creationId xmlns:p14="http://schemas.microsoft.com/office/powerpoint/2010/main" val="1640141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8B7DBB-61CA-AB42-96C2-17E444D73F30}"/>
              </a:ext>
            </a:extLst>
          </p:cNvPr>
          <p:cNvSpPr>
            <a:spLocks noGrp="1" noChangeArrowheads="1"/>
          </p:cNvSpPr>
          <p:nvPr>
            <p:ph type="dt" sz="half" idx="10"/>
          </p:nvPr>
        </p:nvSpPr>
        <p:spPr>
          <a:ln/>
        </p:spPr>
        <p:txBody>
          <a:bodyPr/>
          <a:lstStyle>
            <a:lvl1pPr>
              <a:defRPr/>
            </a:lvl1pPr>
          </a:lstStyle>
          <a:p>
            <a:pPr>
              <a:defRPr/>
            </a:pPr>
            <a:fld id="{AECEAFA2-ED66-CA4D-AB71-8E10FD1007AA}" type="datetime1">
              <a:rPr lang="en-US" altLang="en-US"/>
              <a:pPr>
                <a:defRPr/>
              </a:pPr>
              <a:t>9/18/19</a:t>
            </a:fld>
            <a:endParaRPr lang="en-US" altLang="en-US"/>
          </a:p>
        </p:txBody>
      </p:sp>
      <p:sp>
        <p:nvSpPr>
          <p:cNvPr id="5" name="Rectangle 5">
            <a:extLst>
              <a:ext uri="{FF2B5EF4-FFF2-40B4-BE49-F238E27FC236}">
                <a16:creationId xmlns:a16="http://schemas.microsoft.com/office/drawing/2014/main" id="{944844C3-11FE-7B48-9B82-9155B80DD8E5}"/>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E20542B7-E76D-2E4A-B66E-EEED5DE5BB52}"/>
              </a:ext>
            </a:extLst>
          </p:cNvPr>
          <p:cNvSpPr>
            <a:spLocks noGrp="1" noChangeArrowheads="1"/>
          </p:cNvSpPr>
          <p:nvPr>
            <p:ph type="sldNum" sz="quarter" idx="12"/>
          </p:nvPr>
        </p:nvSpPr>
        <p:spPr>
          <a:ln/>
        </p:spPr>
        <p:txBody>
          <a:bodyPr/>
          <a:lstStyle>
            <a:lvl1pPr>
              <a:defRPr/>
            </a:lvl1pPr>
          </a:lstStyle>
          <a:p>
            <a:pPr>
              <a:defRPr/>
            </a:pPr>
            <a:fld id="{E9E4A7AE-34DF-E149-9940-2C878A7AFED8}" type="slidenum">
              <a:rPr lang="en-US" altLang="en-US"/>
              <a:pPr>
                <a:defRPr/>
              </a:pPr>
              <a:t>‹#›</a:t>
            </a:fld>
            <a:endParaRPr lang="en-US" altLang="en-US"/>
          </a:p>
        </p:txBody>
      </p:sp>
    </p:spTree>
    <p:extLst>
      <p:ext uri="{BB962C8B-B14F-4D97-AF65-F5344CB8AC3E}">
        <p14:creationId xmlns:p14="http://schemas.microsoft.com/office/powerpoint/2010/main" val="2482498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24CF7630-134B-4645-BC08-2BABEB79D057}"/>
              </a:ext>
            </a:extLst>
          </p:cNvPr>
          <p:cNvSpPr>
            <a:spLocks noGrp="1"/>
          </p:cNvSpPr>
          <p:nvPr>
            <p:ph type="dt" sz="half" idx="10"/>
          </p:nvPr>
        </p:nvSpPr>
        <p:spPr/>
        <p:txBody>
          <a:bodyPr/>
          <a:lstStyle>
            <a:lvl1pPr>
              <a:defRPr/>
            </a:lvl1pPr>
          </a:lstStyle>
          <a:p>
            <a:pPr>
              <a:defRPr/>
            </a:pPr>
            <a:fld id="{07BF5391-AE68-6247-A513-C55DF21AEFE1}"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6764327E-371A-6148-9390-7A6685415679}"/>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4D291800-D435-8E4B-9B5F-3B68B0253B73}"/>
              </a:ext>
            </a:extLst>
          </p:cNvPr>
          <p:cNvSpPr>
            <a:spLocks noGrp="1"/>
          </p:cNvSpPr>
          <p:nvPr>
            <p:ph type="sldNum" sz="quarter" idx="12"/>
          </p:nvPr>
        </p:nvSpPr>
        <p:spPr/>
        <p:txBody>
          <a:bodyPr/>
          <a:lstStyle>
            <a:lvl1pPr>
              <a:defRPr/>
            </a:lvl1pPr>
          </a:lstStyle>
          <a:p>
            <a:pPr>
              <a:defRPr/>
            </a:pPr>
            <a:fld id="{B20C6644-9D37-724A-B815-EF5021913421}" type="slidenum">
              <a:rPr lang="en-US" altLang="en-US"/>
              <a:pPr>
                <a:defRPr/>
              </a:pPr>
              <a:t>‹#›</a:t>
            </a:fld>
            <a:endParaRPr lang="en-US" altLang="en-US"/>
          </a:p>
        </p:txBody>
      </p:sp>
    </p:spTree>
    <p:extLst>
      <p:ext uri="{BB962C8B-B14F-4D97-AF65-F5344CB8AC3E}">
        <p14:creationId xmlns:p14="http://schemas.microsoft.com/office/powerpoint/2010/main" val="977820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53A25-D55C-8F4A-BFA7-516DB266EE2F}"/>
              </a:ext>
            </a:extLst>
          </p:cNvPr>
          <p:cNvSpPr>
            <a:spLocks noGrp="1"/>
          </p:cNvSpPr>
          <p:nvPr>
            <p:ph type="dt" sz="half" idx="10"/>
          </p:nvPr>
        </p:nvSpPr>
        <p:spPr/>
        <p:txBody>
          <a:bodyPr/>
          <a:lstStyle>
            <a:lvl1pPr>
              <a:defRPr/>
            </a:lvl1pPr>
          </a:lstStyle>
          <a:p>
            <a:pPr>
              <a:defRPr/>
            </a:pPr>
            <a:fld id="{D6CA0815-7C2B-CA44-9D30-5FF6A5F7263B}"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E4408ED8-2DC7-BC49-BC4F-E6F2DB8CD14D}"/>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609ED548-C2A3-434B-B117-5CA44AAB9372}"/>
              </a:ext>
            </a:extLst>
          </p:cNvPr>
          <p:cNvSpPr>
            <a:spLocks noGrp="1"/>
          </p:cNvSpPr>
          <p:nvPr>
            <p:ph type="sldNum" sz="quarter" idx="12"/>
          </p:nvPr>
        </p:nvSpPr>
        <p:spPr/>
        <p:txBody>
          <a:bodyPr/>
          <a:lstStyle>
            <a:lvl1pPr>
              <a:defRPr/>
            </a:lvl1pPr>
          </a:lstStyle>
          <a:p>
            <a:pPr>
              <a:defRPr/>
            </a:pPr>
            <a:fld id="{8DE43B1B-B020-9645-856A-C8AEFB4E96A0}" type="slidenum">
              <a:rPr lang="en-US" altLang="en-US"/>
              <a:pPr>
                <a:defRPr/>
              </a:pPr>
              <a:t>‹#›</a:t>
            </a:fld>
            <a:endParaRPr lang="en-US" altLang="en-US"/>
          </a:p>
        </p:txBody>
      </p:sp>
    </p:spTree>
    <p:extLst>
      <p:ext uri="{BB962C8B-B14F-4D97-AF65-F5344CB8AC3E}">
        <p14:creationId xmlns:p14="http://schemas.microsoft.com/office/powerpoint/2010/main" val="3578883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7F371041-2D37-EA4B-9BDD-FA6A7D1EC899}"/>
              </a:ext>
            </a:extLst>
          </p:cNvPr>
          <p:cNvSpPr>
            <a:spLocks noGrp="1"/>
          </p:cNvSpPr>
          <p:nvPr>
            <p:ph type="dt" sz="half" idx="10"/>
          </p:nvPr>
        </p:nvSpPr>
        <p:spPr/>
        <p:txBody>
          <a:bodyPr/>
          <a:lstStyle>
            <a:lvl1pPr>
              <a:defRPr/>
            </a:lvl1pPr>
          </a:lstStyle>
          <a:p>
            <a:pPr>
              <a:defRPr/>
            </a:pPr>
            <a:fld id="{CFF89E76-248C-F444-81CE-42AECB2A33AE}"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9E9E35C0-4E48-C54C-A750-FAF35742057C}"/>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AC20F4E1-CC91-DC45-99A8-9E9767326DFF}"/>
              </a:ext>
            </a:extLst>
          </p:cNvPr>
          <p:cNvSpPr>
            <a:spLocks noGrp="1"/>
          </p:cNvSpPr>
          <p:nvPr>
            <p:ph type="sldNum" sz="quarter" idx="12"/>
          </p:nvPr>
        </p:nvSpPr>
        <p:spPr/>
        <p:txBody>
          <a:bodyPr/>
          <a:lstStyle>
            <a:lvl1pPr>
              <a:defRPr/>
            </a:lvl1pPr>
          </a:lstStyle>
          <a:p>
            <a:pPr>
              <a:defRPr/>
            </a:pPr>
            <a:fld id="{1DF772E9-3091-D54F-AA3F-491307A633CA}" type="slidenum">
              <a:rPr lang="en-US" altLang="en-US"/>
              <a:pPr>
                <a:defRPr/>
              </a:pPr>
              <a:t>‹#›</a:t>
            </a:fld>
            <a:endParaRPr lang="en-US" altLang="en-US"/>
          </a:p>
        </p:txBody>
      </p:sp>
    </p:spTree>
    <p:extLst>
      <p:ext uri="{BB962C8B-B14F-4D97-AF65-F5344CB8AC3E}">
        <p14:creationId xmlns:p14="http://schemas.microsoft.com/office/powerpoint/2010/main" val="3345317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94777E-F394-FC4B-9F38-33A9F3AFB5B9}"/>
              </a:ext>
            </a:extLst>
          </p:cNvPr>
          <p:cNvSpPr>
            <a:spLocks noGrp="1"/>
          </p:cNvSpPr>
          <p:nvPr>
            <p:ph type="dt" sz="half" idx="10"/>
          </p:nvPr>
        </p:nvSpPr>
        <p:spPr/>
        <p:txBody>
          <a:bodyPr/>
          <a:lstStyle>
            <a:lvl1pPr>
              <a:defRPr/>
            </a:lvl1pPr>
          </a:lstStyle>
          <a:p>
            <a:pPr>
              <a:defRPr/>
            </a:pPr>
            <a:fld id="{C41FAE8D-185B-2746-A6D8-227B1B83BBCD}"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93E3CB21-D286-4D4F-8AA6-48FAB009B611}"/>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3349DCDA-B44D-0043-80B4-952F7CA1AB32}"/>
              </a:ext>
            </a:extLst>
          </p:cNvPr>
          <p:cNvSpPr>
            <a:spLocks noGrp="1"/>
          </p:cNvSpPr>
          <p:nvPr>
            <p:ph type="sldNum" sz="quarter" idx="12"/>
          </p:nvPr>
        </p:nvSpPr>
        <p:spPr/>
        <p:txBody>
          <a:bodyPr/>
          <a:lstStyle>
            <a:lvl1pPr>
              <a:defRPr/>
            </a:lvl1pPr>
          </a:lstStyle>
          <a:p>
            <a:pPr>
              <a:defRPr/>
            </a:pPr>
            <a:fld id="{AE9EDD69-985E-1249-B0C9-1C5205DB88DE}" type="slidenum">
              <a:rPr lang="en-US" altLang="en-US"/>
              <a:pPr>
                <a:defRPr/>
              </a:pPr>
              <a:t>‹#›</a:t>
            </a:fld>
            <a:endParaRPr lang="en-US" altLang="en-US"/>
          </a:p>
        </p:txBody>
      </p:sp>
    </p:spTree>
    <p:extLst>
      <p:ext uri="{BB962C8B-B14F-4D97-AF65-F5344CB8AC3E}">
        <p14:creationId xmlns:p14="http://schemas.microsoft.com/office/powerpoint/2010/main" val="997218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D09BB71-B66E-8244-AA9F-56FC00E3ED67}"/>
              </a:ext>
            </a:extLst>
          </p:cNvPr>
          <p:cNvSpPr>
            <a:spLocks noGrp="1"/>
          </p:cNvSpPr>
          <p:nvPr>
            <p:ph type="dt" sz="half" idx="10"/>
          </p:nvPr>
        </p:nvSpPr>
        <p:spPr/>
        <p:txBody>
          <a:bodyPr/>
          <a:lstStyle>
            <a:lvl1pPr>
              <a:defRPr/>
            </a:lvl1pPr>
          </a:lstStyle>
          <a:p>
            <a:pPr>
              <a:defRPr/>
            </a:pPr>
            <a:fld id="{F005DC64-83E4-CA4F-9BC3-E826942D071B}" type="datetime1">
              <a:rPr lang="en-US" altLang="en-US"/>
              <a:pPr>
                <a:defRPr/>
              </a:pPr>
              <a:t>9/18/19</a:t>
            </a:fld>
            <a:endParaRPr lang="en-US" altLang="en-US"/>
          </a:p>
        </p:txBody>
      </p:sp>
      <p:sp>
        <p:nvSpPr>
          <p:cNvPr id="8" name="Footer Placeholder 4">
            <a:extLst>
              <a:ext uri="{FF2B5EF4-FFF2-40B4-BE49-F238E27FC236}">
                <a16:creationId xmlns:a16="http://schemas.microsoft.com/office/drawing/2014/main" id="{A9D40BFE-8A6A-3649-947D-70848C3978BA}"/>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9" name="Slide Number Placeholder 5">
            <a:extLst>
              <a:ext uri="{FF2B5EF4-FFF2-40B4-BE49-F238E27FC236}">
                <a16:creationId xmlns:a16="http://schemas.microsoft.com/office/drawing/2014/main" id="{77A10310-9637-5945-BEF7-51EA5C738149}"/>
              </a:ext>
            </a:extLst>
          </p:cNvPr>
          <p:cNvSpPr>
            <a:spLocks noGrp="1"/>
          </p:cNvSpPr>
          <p:nvPr>
            <p:ph type="sldNum" sz="quarter" idx="12"/>
          </p:nvPr>
        </p:nvSpPr>
        <p:spPr/>
        <p:txBody>
          <a:bodyPr/>
          <a:lstStyle>
            <a:lvl1pPr>
              <a:defRPr/>
            </a:lvl1pPr>
          </a:lstStyle>
          <a:p>
            <a:pPr>
              <a:defRPr/>
            </a:pPr>
            <a:fld id="{76DB4313-D7D2-A14F-A584-75AFEA18D554}" type="slidenum">
              <a:rPr lang="en-US" altLang="en-US"/>
              <a:pPr>
                <a:defRPr/>
              </a:pPr>
              <a:t>‹#›</a:t>
            </a:fld>
            <a:endParaRPr lang="en-US" altLang="en-US"/>
          </a:p>
        </p:txBody>
      </p:sp>
    </p:spTree>
    <p:extLst>
      <p:ext uri="{BB962C8B-B14F-4D97-AF65-F5344CB8AC3E}">
        <p14:creationId xmlns:p14="http://schemas.microsoft.com/office/powerpoint/2010/main" val="1839988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360D6B5-9E83-1B49-B577-CBE7F2B6E053}"/>
              </a:ext>
            </a:extLst>
          </p:cNvPr>
          <p:cNvSpPr>
            <a:spLocks noGrp="1"/>
          </p:cNvSpPr>
          <p:nvPr>
            <p:ph type="dt" sz="half" idx="10"/>
          </p:nvPr>
        </p:nvSpPr>
        <p:spPr/>
        <p:txBody>
          <a:bodyPr/>
          <a:lstStyle>
            <a:lvl1pPr>
              <a:defRPr/>
            </a:lvl1pPr>
          </a:lstStyle>
          <a:p>
            <a:pPr>
              <a:defRPr/>
            </a:pPr>
            <a:fld id="{5AAC458D-0EF5-FD40-88F9-1A8CE0A56D71}" type="datetime1">
              <a:rPr lang="en-US" altLang="en-US"/>
              <a:pPr>
                <a:defRPr/>
              </a:pPr>
              <a:t>9/18/19</a:t>
            </a:fld>
            <a:endParaRPr lang="en-US" altLang="en-US"/>
          </a:p>
        </p:txBody>
      </p:sp>
      <p:sp>
        <p:nvSpPr>
          <p:cNvPr id="4" name="Footer Placeholder 4">
            <a:extLst>
              <a:ext uri="{FF2B5EF4-FFF2-40B4-BE49-F238E27FC236}">
                <a16:creationId xmlns:a16="http://schemas.microsoft.com/office/drawing/2014/main" id="{0F6DBE30-4176-7645-9C08-653BD909C719}"/>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5" name="Slide Number Placeholder 5">
            <a:extLst>
              <a:ext uri="{FF2B5EF4-FFF2-40B4-BE49-F238E27FC236}">
                <a16:creationId xmlns:a16="http://schemas.microsoft.com/office/drawing/2014/main" id="{3438ADA6-3E53-2C48-B0E7-1C5C685C9231}"/>
              </a:ext>
            </a:extLst>
          </p:cNvPr>
          <p:cNvSpPr>
            <a:spLocks noGrp="1"/>
          </p:cNvSpPr>
          <p:nvPr>
            <p:ph type="sldNum" sz="quarter" idx="12"/>
          </p:nvPr>
        </p:nvSpPr>
        <p:spPr/>
        <p:txBody>
          <a:bodyPr/>
          <a:lstStyle>
            <a:lvl1pPr>
              <a:defRPr/>
            </a:lvl1pPr>
          </a:lstStyle>
          <a:p>
            <a:pPr>
              <a:defRPr/>
            </a:pPr>
            <a:fld id="{2D966083-63AC-9844-9C89-38153D6D7636}" type="slidenum">
              <a:rPr lang="en-US" altLang="en-US"/>
              <a:pPr>
                <a:defRPr/>
              </a:pPr>
              <a:t>‹#›</a:t>
            </a:fld>
            <a:endParaRPr lang="en-US" altLang="en-US"/>
          </a:p>
        </p:txBody>
      </p:sp>
    </p:spTree>
    <p:extLst>
      <p:ext uri="{BB962C8B-B14F-4D97-AF65-F5344CB8AC3E}">
        <p14:creationId xmlns:p14="http://schemas.microsoft.com/office/powerpoint/2010/main" val="4160467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9370442-FAE2-E447-94AD-219FAE0C862C}"/>
              </a:ext>
            </a:extLst>
          </p:cNvPr>
          <p:cNvSpPr>
            <a:spLocks noGrp="1"/>
          </p:cNvSpPr>
          <p:nvPr>
            <p:ph type="dt" sz="half" idx="10"/>
          </p:nvPr>
        </p:nvSpPr>
        <p:spPr/>
        <p:txBody>
          <a:bodyPr/>
          <a:lstStyle>
            <a:lvl1pPr>
              <a:defRPr/>
            </a:lvl1pPr>
          </a:lstStyle>
          <a:p>
            <a:pPr>
              <a:defRPr/>
            </a:pPr>
            <a:fld id="{BA3C4E9B-5E83-4A46-8AB6-4F7AACC64470}" type="datetime1">
              <a:rPr lang="en-US" altLang="en-US"/>
              <a:pPr>
                <a:defRPr/>
              </a:pPr>
              <a:t>9/18/19</a:t>
            </a:fld>
            <a:endParaRPr lang="en-US" altLang="en-US"/>
          </a:p>
        </p:txBody>
      </p:sp>
      <p:sp>
        <p:nvSpPr>
          <p:cNvPr id="3" name="Footer Placeholder 4">
            <a:extLst>
              <a:ext uri="{FF2B5EF4-FFF2-40B4-BE49-F238E27FC236}">
                <a16:creationId xmlns:a16="http://schemas.microsoft.com/office/drawing/2014/main" id="{362D802D-C099-194F-8694-C53139493760}"/>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4" name="Slide Number Placeholder 5">
            <a:extLst>
              <a:ext uri="{FF2B5EF4-FFF2-40B4-BE49-F238E27FC236}">
                <a16:creationId xmlns:a16="http://schemas.microsoft.com/office/drawing/2014/main" id="{4F0656EF-70E0-F143-A4B0-789B6428DC28}"/>
              </a:ext>
            </a:extLst>
          </p:cNvPr>
          <p:cNvSpPr>
            <a:spLocks noGrp="1"/>
          </p:cNvSpPr>
          <p:nvPr>
            <p:ph type="sldNum" sz="quarter" idx="12"/>
          </p:nvPr>
        </p:nvSpPr>
        <p:spPr/>
        <p:txBody>
          <a:bodyPr/>
          <a:lstStyle>
            <a:lvl1pPr>
              <a:defRPr/>
            </a:lvl1pPr>
          </a:lstStyle>
          <a:p>
            <a:pPr>
              <a:defRPr/>
            </a:pPr>
            <a:fld id="{2352A7E7-5DC5-754D-9C52-1ADEECA4756E}" type="slidenum">
              <a:rPr lang="en-US" altLang="en-US"/>
              <a:pPr>
                <a:defRPr/>
              </a:pPr>
              <a:t>‹#›</a:t>
            </a:fld>
            <a:endParaRPr lang="en-US" altLang="en-US"/>
          </a:p>
        </p:txBody>
      </p:sp>
    </p:spTree>
    <p:extLst>
      <p:ext uri="{BB962C8B-B14F-4D97-AF65-F5344CB8AC3E}">
        <p14:creationId xmlns:p14="http://schemas.microsoft.com/office/powerpoint/2010/main" val="314215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3F4C8-3BF0-824B-9E2E-C3CF2B189DF4}"/>
              </a:ext>
            </a:extLst>
          </p:cNvPr>
          <p:cNvSpPr>
            <a:spLocks noGrp="1"/>
          </p:cNvSpPr>
          <p:nvPr>
            <p:ph type="dt" sz="half" idx="10"/>
          </p:nvPr>
        </p:nvSpPr>
        <p:spPr/>
        <p:txBody>
          <a:bodyPr/>
          <a:lstStyle>
            <a:lvl1pPr>
              <a:defRPr/>
            </a:lvl1pPr>
          </a:lstStyle>
          <a:p>
            <a:pPr>
              <a:defRPr/>
            </a:pPr>
            <a:fld id="{BE89529E-6BC7-0149-BEBB-6A0EB277945D}"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4EE55683-3D4C-FE46-8DD9-1117A4A324B9}"/>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E1412B29-7F1F-7549-A567-FA064C2154AE}"/>
              </a:ext>
            </a:extLst>
          </p:cNvPr>
          <p:cNvSpPr>
            <a:spLocks noGrp="1"/>
          </p:cNvSpPr>
          <p:nvPr>
            <p:ph type="sldNum" sz="quarter" idx="12"/>
          </p:nvPr>
        </p:nvSpPr>
        <p:spPr/>
        <p:txBody>
          <a:bodyPr/>
          <a:lstStyle>
            <a:lvl1pPr>
              <a:defRPr/>
            </a:lvl1pPr>
          </a:lstStyle>
          <a:p>
            <a:pPr>
              <a:defRPr/>
            </a:pPr>
            <a:fld id="{AD4003EE-F044-C046-AE80-9019FDEB8DC3}" type="slidenum">
              <a:rPr lang="en-US" altLang="en-US"/>
              <a:pPr>
                <a:defRPr/>
              </a:pPr>
              <a:t>‹#›</a:t>
            </a:fld>
            <a:endParaRPr lang="en-US" altLang="en-US"/>
          </a:p>
        </p:txBody>
      </p:sp>
    </p:spTree>
    <p:extLst>
      <p:ext uri="{BB962C8B-B14F-4D97-AF65-F5344CB8AC3E}">
        <p14:creationId xmlns:p14="http://schemas.microsoft.com/office/powerpoint/2010/main" val="608700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45290C0-705B-B343-A832-6EE44405040A}"/>
              </a:ext>
            </a:extLst>
          </p:cNvPr>
          <p:cNvSpPr>
            <a:spLocks noGrp="1"/>
          </p:cNvSpPr>
          <p:nvPr>
            <p:ph type="dt" sz="half" idx="10"/>
          </p:nvPr>
        </p:nvSpPr>
        <p:spPr/>
        <p:txBody>
          <a:bodyPr/>
          <a:lstStyle>
            <a:lvl1pPr>
              <a:defRPr/>
            </a:lvl1pPr>
          </a:lstStyle>
          <a:p>
            <a:pPr>
              <a:defRPr/>
            </a:pPr>
            <a:fld id="{AEA74E87-8A5E-9445-8B12-86A72E26EE1F}"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8FC9090E-511F-9247-B1A1-1F1F7B6FE849}"/>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1E9CC6E7-2FD5-C74E-9667-5C3A1A84E062}"/>
              </a:ext>
            </a:extLst>
          </p:cNvPr>
          <p:cNvSpPr>
            <a:spLocks noGrp="1"/>
          </p:cNvSpPr>
          <p:nvPr>
            <p:ph type="sldNum" sz="quarter" idx="12"/>
          </p:nvPr>
        </p:nvSpPr>
        <p:spPr/>
        <p:txBody>
          <a:bodyPr/>
          <a:lstStyle>
            <a:lvl1pPr>
              <a:defRPr/>
            </a:lvl1pPr>
          </a:lstStyle>
          <a:p>
            <a:pPr>
              <a:defRPr/>
            </a:pPr>
            <a:fld id="{1E0BC2B6-40B8-494D-B016-077AC9B703B5}" type="slidenum">
              <a:rPr lang="en-US" altLang="en-US"/>
              <a:pPr>
                <a:defRPr/>
              </a:pPr>
              <a:t>‹#›</a:t>
            </a:fld>
            <a:endParaRPr lang="en-US" altLang="en-US"/>
          </a:p>
        </p:txBody>
      </p:sp>
    </p:spTree>
    <p:extLst>
      <p:ext uri="{BB962C8B-B14F-4D97-AF65-F5344CB8AC3E}">
        <p14:creationId xmlns:p14="http://schemas.microsoft.com/office/powerpoint/2010/main" val="2677825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10E376-1C84-3A40-AE4C-D8782B3CB3EB}"/>
              </a:ext>
            </a:extLst>
          </p:cNvPr>
          <p:cNvSpPr>
            <a:spLocks noGrp="1"/>
          </p:cNvSpPr>
          <p:nvPr>
            <p:ph type="dt" sz="half" idx="10"/>
          </p:nvPr>
        </p:nvSpPr>
        <p:spPr/>
        <p:txBody>
          <a:bodyPr/>
          <a:lstStyle>
            <a:lvl1pPr>
              <a:defRPr/>
            </a:lvl1pPr>
          </a:lstStyle>
          <a:p>
            <a:pPr>
              <a:defRPr/>
            </a:pPr>
            <a:fld id="{716B855E-56B8-7E4A-8E1B-34BF6B273449}"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6A347084-ACFC-5646-B28B-AEE803B023D3}"/>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E5F07635-450D-8648-8E40-DB41D2B2775C}"/>
              </a:ext>
            </a:extLst>
          </p:cNvPr>
          <p:cNvSpPr>
            <a:spLocks noGrp="1"/>
          </p:cNvSpPr>
          <p:nvPr>
            <p:ph type="sldNum" sz="quarter" idx="12"/>
          </p:nvPr>
        </p:nvSpPr>
        <p:spPr/>
        <p:txBody>
          <a:bodyPr/>
          <a:lstStyle>
            <a:lvl1pPr>
              <a:defRPr/>
            </a:lvl1pPr>
          </a:lstStyle>
          <a:p>
            <a:pPr>
              <a:defRPr/>
            </a:pPr>
            <a:fld id="{0E1A6EAB-BFFE-1245-947B-F3462CFF4C47}" type="slidenum">
              <a:rPr lang="en-US" altLang="en-US"/>
              <a:pPr>
                <a:defRPr/>
              </a:pPr>
              <a:t>‹#›</a:t>
            </a:fld>
            <a:endParaRPr lang="en-US" altLang="en-US"/>
          </a:p>
        </p:txBody>
      </p:sp>
    </p:spTree>
    <p:extLst>
      <p:ext uri="{BB962C8B-B14F-4D97-AF65-F5344CB8AC3E}">
        <p14:creationId xmlns:p14="http://schemas.microsoft.com/office/powerpoint/2010/main" val="2247396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43085-2628-374B-A49A-E46760F504CF}"/>
              </a:ext>
            </a:extLst>
          </p:cNvPr>
          <p:cNvSpPr>
            <a:spLocks noGrp="1"/>
          </p:cNvSpPr>
          <p:nvPr>
            <p:ph type="dt" sz="half" idx="10"/>
          </p:nvPr>
        </p:nvSpPr>
        <p:spPr/>
        <p:txBody>
          <a:bodyPr/>
          <a:lstStyle>
            <a:lvl1pPr>
              <a:defRPr/>
            </a:lvl1pPr>
          </a:lstStyle>
          <a:p>
            <a:pPr>
              <a:defRPr/>
            </a:pPr>
            <a:fld id="{289E1B6D-3B0F-684D-8393-79D5423107F4}"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1CBC4C83-E08A-2F41-AFED-FFB01F14840C}"/>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536AE7AD-439E-1A4B-A063-D2C24EA57092}"/>
              </a:ext>
            </a:extLst>
          </p:cNvPr>
          <p:cNvSpPr>
            <a:spLocks noGrp="1"/>
          </p:cNvSpPr>
          <p:nvPr>
            <p:ph type="sldNum" sz="quarter" idx="12"/>
          </p:nvPr>
        </p:nvSpPr>
        <p:spPr/>
        <p:txBody>
          <a:bodyPr/>
          <a:lstStyle>
            <a:lvl1pPr>
              <a:defRPr/>
            </a:lvl1pPr>
          </a:lstStyle>
          <a:p>
            <a:pPr>
              <a:defRPr/>
            </a:pPr>
            <a:fld id="{5B2B9025-67EC-2745-B9DE-0F8AD4855EE9}" type="slidenum">
              <a:rPr lang="en-US" altLang="en-US"/>
              <a:pPr>
                <a:defRPr/>
              </a:pPr>
              <a:t>‹#›</a:t>
            </a:fld>
            <a:endParaRPr lang="en-US" altLang="en-US"/>
          </a:p>
        </p:txBody>
      </p:sp>
    </p:spTree>
    <p:extLst>
      <p:ext uri="{BB962C8B-B14F-4D97-AF65-F5344CB8AC3E}">
        <p14:creationId xmlns:p14="http://schemas.microsoft.com/office/powerpoint/2010/main" val="3339250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0F5B8-2CE3-EB4F-BDA1-4F4A56E6512F}"/>
              </a:ext>
            </a:extLst>
          </p:cNvPr>
          <p:cNvSpPr>
            <a:spLocks noGrp="1"/>
          </p:cNvSpPr>
          <p:nvPr>
            <p:ph type="dt" sz="half" idx="10"/>
          </p:nvPr>
        </p:nvSpPr>
        <p:spPr/>
        <p:txBody>
          <a:bodyPr/>
          <a:lstStyle>
            <a:lvl1pPr>
              <a:defRPr/>
            </a:lvl1pPr>
          </a:lstStyle>
          <a:p>
            <a:pPr>
              <a:defRPr/>
            </a:pPr>
            <a:fld id="{3156C7CA-08F2-7B4A-BEF5-E61E3C89A914}"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7843DAC2-ABB1-CA43-B768-1EE9022B7F0C}"/>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5C82B2FF-241C-7448-A045-BA79C07B8FA4}"/>
              </a:ext>
            </a:extLst>
          </p:cNvPr>
          <p:cNvSpPr>
            <a:spLocks noGrp="1"/>
          </p:cNvSpPr>
          <p:nvPr>
            <p:ph type="sldNum" sz="quarter" idx="12"/>
          </p:nvPr>
        </p:nvSpPr>
        <p:spPr/>
        <p:txBody>
          <a:bodyPr/>
          <a:lstStyle>
            <a:lvl1pPr>
              <a:defRPr/>
            </a:lvl1pPr>
          </a:lstStyle>
          <a:p>
            <a:pPr>
              <a:defRPr/>
            </a:pPr>
            <a:fld id="{522260FA-F513-5A4E-9CB8-9BA3DBA2DA57}" type="slidenum">
              <a:rPr lang="en-US" altLang="en-US"/>
              <a:pPr>
                <a:defRPr/>
              </a:pPr>
              <a:t>‹#›</a:t>
            </a:fld>
            <a:endParaRPr lang="en-US" altLang="en-US"/>
          </a:p>
        </p:txBody>
      </p:sp>
    </p:spTree>
    <p:extLst>
      <p:ext uri="{BB962C8B-B14F-4D97-AF65-F5344CB8AC3E}">
        <p14:creationId xmlns:p14="http://schemas.microsoft.com/office/powerpoint/2010/main" val="1564371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274755E-E6AA-A249-9179-3A0556C26DA7}"/>
              </a:ext>
            </a:extLst>
          </p:cNvPr>
          <p:cNvSpPr>
            <a:spLocks noGrp="1"/>
          </p:cNvSpPr>
          <p:nvPr>
            <p:ph type="dt" sz="half" idx="10"/>
          </p:nvPr>
        </p:nvSpPr>
        <p:spPr>
          <a:ln/>
        </p:spPr>
        <p:txBody>
          <a:bodyPr/>
          <a:lstStyle>
            <a:lvl1pPr>
              <a:defRPr/>
            </a:lvl1pPr>
          </a:lstStyle>
          <a:p>
            <a:pPr>
              <a:defRPr/>
            </a:pPr>
            <a:fld id="{8B83C715-35B7-164A-83E3-A6BB5800B8EC}"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B9E1546F-F701-A546-85AF-B5BDB134E89C}"/>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015802DB-5DC1-A249-9B8C-DA77A9EDF220}"/>
              </a:ext>
            </a:extLst>
          </p:cNvPr>
          <p:cNvSpPr>
            <a:spLocks noGrp="1"/>
          </p:cNvSpPr>
          <p:nvPr>
            <p:ph type="sldNum" sz="quarter" idx="12"/>
          </p:nvPr>
        </p:nvSpPr>
        <p:spPr>
          <a:ln/>
        </p:spPr>
        <p:txBody>
          <a:bodyPr/>
          <a:lstStyle>
            <a:lvl1pPr>
              <a:defRPr/>
            </a:lvl1pPr>
          </a:lstStyle>
          <a:p>
            <a:pPr>
              <a:defRPr/>
            </a:pPr>
            <a:fld id="{EA84DA60-60E5-574C-ABCB-2D393DEEC7BF}" type="slidenum">
              <a:rPr lang="en-US" altLang="en-US"/>
              <a:pPr>
                <a:defRPr/>
              </a:pPr>
              <a:t>‹#›</a:t>
            </a:fld>
            <a:endParaRPr lang="en-US" altLang="en-US"/>
          </a:p>
        </p:txBody>
      </p:sp>
    </p:spTree>
    <p:extLst>
      <p:ext uri="{BB962C8B-B14F-4D97-AF65-F5344CB8AC3E}">
        <p14:creationId xmlns:p14="http://schemas.microsoft.com/office/powerpoint/2010/main" val="4094200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FF4BA-4CE6-DD4A-87C8-22E18EBFCC8D}"/>
              </a:ext>
            </a:extLst>
          </p:cNvPr>
          <p:cNvSpPr>
            <a:spLocks noGrp="1"/>
          </p:cNvSpPr>
          <p:nvPr>
            <p:ph type="dt" sz="half" idx="10"/>
          </p:nvPr>
        </p:nvSpPr>
        <p:spPr>
          <a:ln/>
        </p:spPr>
        <p:txBody>
          <a:bodyPr/>
          <a:lstStyle>
            <a:lvl1pPr>
              <a:defRPr/>
            </a:lvl1pPr>
          </a:lstStyle>
          <a:p>
            <a:pPr>
              <a:defRPr/>
            </a:pPr>
            <a:fld id="{21D5028E-68CA-2443-B1B7-0617D96442AB}"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E759F35C-2404-2347-89C1-C7ED5B9DF43C}"/>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314EC41E-E0F8-DA48-B5B7-4170A1A97C0E}"/>
              </a:ext>
            </a:extLst>
          </p:cNvPr>
          <p:cNvSpPr>
            <a:spLocks noGrp="1"/>
          </p:cNvSpPr>
          <p:nvPr>
            <p:ph type="sldNum" sz="quarter" idx="12"/>
          </p:nvPr>
        </p:nvSpPr>
        <p:spPr>
          <a:ln/>
        </p:spPr>
        <p:txBody>
          <a:bodyPr/>
          <a:lstStyle>
            <a:lvl1pPr>
              <a:defRPr/>
            </a:lvl1pPr>
          </a:lstStyle>
          <a:p>
            <a:pPr>
              <a:defRPr/>
            </a:pPr>
            <a:fld id="{FFA29C78-1CAC-1542-90E1-CCEF91358654}" type="slidenum">
              <a:rPr lang="en-US" altLang="en-US"/>
              <a:pPr>
                <a:defRPr/>
              </a:pPr>
              <a:t>‹#›</a:t>
            </a:fld>
            <a:endParaRPr lang="en-US" altLang="en-US"/>
          </a:p>
        </p:txBody>
      </p:sp>
    </p:spTree>
    <p:extLst>
      <p:ext uri="{BB962C8B-B14F-4D97-AF65-F5344CB8AC3E}">
        <p14:creationId xmlns:p14="http://schemas.microsoft.com/office/powerpoint/2010/main" val="294587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637EE915-8BD3-E24E-A244-FF1D57BD2237}"/>
              </a:ext>
            </a:extLst>
          </p:cNvPr>
          <p:cNvSpPr>
            <a:spLocks noGrp="1"/>
          </p:cNvSpPr>
          <p:nvPr>
            <p:ph type="dt" sz="half" idx="10"/>
          </p:nvPr>
        </p:nvSpPr>
        <p:spPr>
          <a:ln/>
        </p:spPr>
        <p:txBody>
          <a:bodyPr/>
          <a:lstStyle>
            <a:lvl1pPr>
              <a:defRPr/>
            </a:lvl1pPr>
          </a:lstStyle>
          <a:p>
            <a:pPr>
              <a:defRPr/>
            </a:pPr>
            <a:fld id="{D36D5511-8BD6-8E4E-B717-2734027674A8}"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997C9BAE-6802-C149-AAC5-4B9C77A93FF9}"/>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79E2C1B7-579F-A245-A428-F83991E808A3}"/>
              </a:ext>
            </a:extLst>
          </p:cNvPr>
          <p:cNvSpPr>
            <a:spLocks noGrp="1"/>
          </p:cNvSpPr>
          <p:nvPr>
            <p:ph type="sldNum" sz="quarter" idx="12"/>
          </p:nvPr>
        </p:nvSpPr>
        <p:spPr>
          <a:ln/>
        </p:spPr>
        <p:txBody>
          <a:bodyPr/>
          <a:lstStyle>
            <a:lvl1pPr>
              <a:defRPr/>
            </a:lvl1pPr>
          </a:lstStyle>
          <a:p>
            <a:pPr>
              <a:defRPr/>
            </a:pPr>
            <a:fld id="{CFA9500A-249C-1B48-84CB-56550F6F3226}" type="slidenum">
              <a:rPr lang="en-US" altLang="en-US"/>
              <a:pPr>
                <a:defRPr/>
              </a:pPr>
              <a:t>‹#›</a:t>
            </a:fld>
            <a:endParaRPr lang="en-US" altLang="en-US"/>
          </a:p>
        </p:txBody>
      </p:sp>
    </p:spTree>
    <p:extLst>
      <p:ext uri="{BB962C8B-B14F-4D97-AF65-F5344CB8AC3E}">
        <p14:creationId xmlns:p14="http://schemas.microsoft.com/office/powerpoint/2010/main" val="357213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A51E005-9BFC-CF4E-8FDE-2493A5CE4FA6}"/>
              </a:ext>
            </a:extLst>
          </p:cNvPr>
          <p:cNvSpPr>
            <a:spLocks noGrp="1"/>
          </p:cNvSpPr>
          <p:nvPr>
            <p:ph type="dt" sz="half" idx="10"/>
          </p:nvPr>
        </p:nvSpPr>
        <p:spPr>
          <a:ln/>
        </p:spPr>
        <p:txBody>
          <a:bodyPr/>
          <a:lstStyle>
            <a:lvl1pPr>
              <a:defRPr/>
            </a:lvl1pPr>
          </a:lstStyle>
          <a:p>
            <a:pPr>
              <a:defRPr/>
            </a:pPr>
            <a:fld id="{1A5A70EA-65CD-6A43-B71E-5BEA340232A6}"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ABFA8271-9714-5C41-B37F-FBC3C3A89074}"/>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8B63BC80-307B-2D48-AC53-EFF766EB9C89}"/>
              </a:ext>
            </a:extLst>
          </p:cNvPr>
          <p:cNvSpPr>
            <a:spLocks noGrp="1"/>
          </p:cNvSpPr>
          <p:nvPr>
            <p:ph type="sldNum" sz="quarter" idx="12"/>
          </p:nvPr>
        </p:nvSpPr>
        <p:spPr>
          <a:ln/>
        </p:spPr>
        <p:txBody>
          <a:bodyPr/>
          <a:lstStyle>
            <a:lvl1pPr>
              <a:defRPr/>
            </a:lvl1pPr>
          </a:lstStyle>
          <a:p>
            <a:pPr>
              <a:defRPr/>
            </a:pPr>
            <a:fld id="{0B612507-8DD3-4244-AD4E-B8B392E70232}" type="slidenum">
              <a:rPr lang="en-US" altLang="en-US"/>
              <a:pPr>
                <a:defRPr/>
              </a:pPr>
              <a:t>‹#›</a:t>
            </a:fld>
            <a:endParaRPr lang="en-US" altLang="en-US"/>
          </a:p>
        </p:txBody>
      </p:sp>
    </p:spTree>
    <p:extLst>
      <p:ext uri="{BB962C8B-B14F-4D97-AF65-F5344CB8AC3E}">
        <p14:creationId xmlns:p14="http://schemas.microsoft.com/office/powerpoint/2010/main" val="2385803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7035E23-7FDF-3E4F-8AC3-B2E658E42DDB}"/>
              </a:ext>
            </a:extLst>
          </p:cNvPr>
          <p:cNvSpPr>
            <a:spLocks noGrp="1"/>
          </p:cNvSpPr>
          <p:nvPr>
            <p:ph type="dt" sz="half" idx="10"/>
          </p:nvPr>
        </p:nvSpPr>
        <p:spPr>
          <a:ln/>
        </p:spPr>
        <p:txBody>
          <a:bodyPr/>
          <a:lstStyle>
            <a:lvl1pPr>
              <a:defRPr/>
            </a:lvl1pPr>
          </a:lstStyle>
          <a:p>
            <a:pPr>
              <a:defRPr/>
            </a:pPr>
            <a:fld id="{D252160F-CCB2-DE4D-A11B-530B6755AADF}" type="datetime1">
              <a:rPr lang="en-US" altLang="en-US"/>
              <a:pPr>
                <a:defRPr/>
              </a:pPr>
              <a:t>9/18/19</a:t>
            </a:fld>
            <a:endParaRPr lang="en-US" altLang="en-US"/>
          </a:p>
        </p:txBody>
      </p:sp>
      <p:sp>
        <p:nvSpPr>
          <p:cNvPr id="8" name="Footer Placeholder 4">
            <a:extLst>
              <a:ext uri="{FF2B5EF4-FFF2-40B4-BE49-F238E27FC236}">
                <a16:creationId xmlns:a16="http://schemas.microsoft.com/office/drawing/2014/main" id="{69A7A3F4-61AA-AB43-8B55-E4790DF3A1D7}"/>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9" name="Slide Number Placeholder 5">
            <a:extLst>
              <a:ext uri="{FF2B5EF4-FFF2-40B4-BE49-F238E27FC236}">
                <a16:creationId xmlns:a16="http://schemas.microsoft.com/office/drawing/2014/main" id="{6F4231EE-D9AA-AE47-B930-AEFE9ABC1040}"/>
              </a:ext>
            </a:extLst>
          </p:cNvPr>
          <p:cNvSpPr>
            <a:spLocks noGrp="1"/>
          </p:cNvSpPr>
          <p:nvPr>
            <p:ph type="sldNum" sz="quarter" idx="12"/>
          </p:nvPr>
        </p:nvSpPr>
        <p:spPr>
          <a:ln/>
        </p:spPr>
        <p:txBody>
          <a:bodyPr/>
          <a:lstStyle>
            <a:lvl1pPr>
              <a:defRPr/>
            </a:lvl1pPr>
          </a:lstStyle>
          <a:p>
            <a:pPr>
              <a:defRPr/>
            </a:pPr>
            <a:fld id="{C7C2BAAA-5C39-194E-9E16-10D43848C4B0}" type="slidenum">
              <a:rPr lang="en-US" altLang="en-US"/>
              <a:pPr>
                <a:defRPr/>
              </a:pPr>
              <a:t>‹#›</a:t>
            </a:fld>
            <a:endParaRPr lang="en-US" altLang="en-US"/>
          </a:p>
        </p:txBody>
      </p:sp>
    </p:spTree>
    <p:extLst>
      <p:ext uri="{BB962C8B-B14F-4D97-AF65-F5344CB8AC3E}">
        <p14:creationId xmlns:p14="http://schemas.microsoft.com/office/powerpoint/2010/main" val="80062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FC41544-AD70-D944-81BA-ACC2EB3C2466}"/>
              </a:ext>
            </a:extLst>
          </p:cNvPr>
          <p:cNvSpPr>
            <a:spLocks noGrp="1"/>
          </p:cNvSpPr>
          <p:nvPr>
            <p:ph type="dt" sz="half" idx="10"/>
          </p:nvPr>
        </p:nvSpPr>
        <p:spPr>
          <a:ln/>
        </p:spPr>
        <p:txBody>
          <a:bodyPr/>
          <a:lstStyle>
            <a:lvl1pPr>
              <a:defRPr/>
            </a:lvl1pPr>
          </a:lstStyle>
          <a:p>
            <a:pPr>
              <a:defRPr/>
            </a:pPr>
            <a:fld id="{752EAA30-445F-4F4C-92C0-23FEDA5AE7D2}" type="datetime1">
              <a:rPr lang="en-US" altLang="en-US"/>
              <a:pPr>
                <a:defRPr/>
              </a:pPr>
              <a:t>9/18/19</a:t>
            </a:fld>
            <a:endParaRPr lang="en-US" altLang="en-US"/>
          </a:p>
        </p:txBody>
      </p:sp>
      <p:sp>
        <p:nvSpPr>
          <p:cNvPr id="4" name="Footer Placeholder 4">
            <a:extLst>
              <a:ext uri="{FF2B5EF4-FFF2-40B4-BE49-F238E27FC236}">
                <a16:creationId xmlns:a16="http://schemas.microsoft.com/office/drawing/2014/main" id="{8147B247-1F8E-B844-9E46-8B11833C52FE}"/>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5" name="Slide Number Placeholder 5">
            <a:extLst>
              <a:ext uri="{FF2B5EF4-FFF2-40B4-BE49-F238E27FC236}">
                <a16:creationId xmlns:a16="http://schemas.microsoft.com/office/drawing/2014/main" id="{068BCAE4-29D0-AA4B-9022-FE43378E2F74}"/>
              </a:ext>
            </a:extLst>
          </p:cNvPr>
          <p:cNvSpPr>
            <a:spLocks noGrp="1"/>
          </p:cNvSpPr>
          <p:nvPr>
            <p:ph type="sldNum" sz="quarter" idx="12"/>
          </p:nvPr>
        </p:nvSpPr>
        <p:spPr>
          <a:ln/>
        </p:spPr>
        <p:txBody>
          <a:bodyPr/>
          <a:lstStyle>
            <a:lvl1pPr>
              <a:defRPr/>
            </a:lvl1pPr>
          </a:lstStyle>
          <a:p>
            <a:pPr>
              <a:defRPr/>
            </a:pPr>
            <a:fld id="{8279E7EE-C299-B24C-A517-43BED227E4F7}" type="slidenum">
              <a:rPr lang="en-US" altLang="en-US"/>
              <a:pPr>
                <a:defRPr/>
              </a:pPr>
              <a:t>‹#›</a:t>
            </a:fld>
            <a:endParaRPr lang="en-US" altLang="en-US"/>
          </a:p>
        </p:txBody>
      </p:sp>
    </p:spTree>
    <p:extLst>
      <p:ext uri="{BB962C8B-B14F-4D97-AF65-F5344CB8AC3E}">
        <p14:creationId xmlns:p14="http://schemas.microsoft.com/office/powerpoint/2010/main" val="257469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0B5348E-21E4-1D45-B8B3-4526000A253F}"/>
              </a:ext>
            </a:extLst>
          </p:cNvPr>
          <p:cNvSpPr>
            <a:spLocks noGrp="1"/>
          </p:cNvSpPr>
          <p:nvPr>
            <p:ph type="dt" sz="half" idx="10"/>
          </p:nvPr>
        </p:nvSpPr>
        <p:spPr/>
        <p:txBody>
          <a:bodyPr/>
          <a:lstStyle>
            <a:lvl1pPr>
              <a:defRPr/>
            </a:lvl1pPr>
          </a:lstStyle>
          <a:p>
            <a:pPr>
              <a:defRPr/>
            </a:pPr>
            <a:fld id="{3D2C925E-EEB0-EB43-94C9-232902216037}"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B219B859-3ED1-3C45-8A9C-2B8FBEA881F2}"/>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FA97A8F7-C328-484A-9EC0-D62E6FE4B12E}"/>
              </a:ext>
            </a:extLst>
          </p:cNvPr>
          <p:cNvSpPr>
            <a:spLocks noGrp="1"/>
          </p:cNvSpPr>
          <p:nvPr>
            <p:ph type="sldNum" sz="quarter" idx="12"/>
          </p:nvPr>
        </p:nvSpPr>
        <p:spPr/>
        <p:txBody>
          <a:bodyPr/>
          <a:lstStyle>
            <a:lvl1pPr>
              <a:defRPr/>
            </a:lvl1pPr>
          </a:lstStyle>
          <a:p>
            <a:pPr>
              <a:defRPr/>
            </a:pPr>
            <a:fld id="{39C1286F-BBFE-DE4F-941B-33168A68DE88}" type="slidenum">
              <a:rPr lang="en-US" altLang="en-US"/>
              <a:pPr>
                <a:defRPr/>
              </a:pPr>
              <a:t>‹#›</a:t>
            </a:fld>
            <a:endParaRPr lang="en-US" altLang="en-US"/>
          </a:p>
        </p:txBody>
      </p:sp>
    </p:spTree>
    <p:extLst>
      <p:ext uri="{BB962C8B-B14F-4D97-AF65-F5344CB8AC3E}">
        <p14:creationId xmlns:p14="http://schemas.microsoft.com/office/powerpoint/2010/main" val="614981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0E8E1C-4893-1E45-AEA0-6D585532FDAA}"/>
              </a:ext>
            </a:extLst>
          </p:cNvPr>
          <p:cNvSpPr>
            <a:spLocks noGrp="1"/>
          </p:cNvSpPr>
          <p:nvPr>
            <p:ph type="dt" sz="half" idx="10"/>
          </p:nvPr>
        </p:nvSpPr>
        <p:spPr>
          <a:ln/>
        </p:spPr>
        <p:txBody>
          <a:bodyPr/>
          <a:lstStyle>
            <a:lvl1pPr>
              <a:defRPr/>
            </a:lvl1pPr>
          </a:lstStyle>
          <a:p>
            <a:pPr>
              <a:defRPr/>
            </a:pPr>
            <a:fld id="{B6223DA3-0D99-F64A-AFC3-C12D6FEDD013}" type="datetime1">
              <a:rPr lang="en-US" altLang="en-US"/>
              <a:pPr>
                <a:defRPr/>
              </a:pPr>
              <a:t>9/18/19</a:t>
            </a:fld>
            <a:endParaRPr lang="en-US" altLang="en-US"/>
          </a:p>
        </p:txBody>
      </p:sp>
      <p:sp>
        <p:nvSpPr>
          <p:cNvPr id="3" name="Footer Placeholder 4">
            <a:extLst>
              <a:ext uri="{FF2B5EF4-FFF2-40B4-BE49-F238E27FC236}">
                <a16:creationId xmlns:a16="http://schemas.microsoft.com/office/drawing/2014/main" id="{B33F3AC7-8B99-2643-B647-AD8A70A710D2}"/>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4" name="Slide Number Placeholder 5">
            <a:extLst>
              <a:ext uri="{FF2B5EF4-FFF2-40B4-BE49-F238E27FC236}">
                <a16:creationId xmlns:a16="http://schemas.microsoft.com/office/drawing/2014/main" id="{B334162F-7D10-2243-B524-49A569368FD7}"/>
              </a:ext>
            </a:extLst>
          </p:cNvPr>
          <p:cNvSpPr>
            <a:spLocks noGrp="1"/>
          </p:cNvSpPr>
          <p:nvPr>
            <p:ph type="sldNum" sz="quarter" idx="12"/>
          </p:nvPr>
        </p:nvSpPr>
        <p:spPr>
          <a:ln/>
        </p:spPr>
        <p:txBody>
          <a:bodyPr/>
          <a:lstStyle>
            <a:lvl1pPr>
              <a:defRPr/>
            </a:lvl1pPr>
          </a:lstStyle>
          <a:p>
            <a:pPr>
              <a:defRPr/>
            </a:pPr>
            <a:fld id="{A36B2716-BB43-F749-BB29-8C3CF8452FC8}" type="slidenum">
              <a:rPr lang="en-US" altLang="en-US"/>
              <a:pPr>
                <a:defRPr/>
              </a:pPr>
              <a:t>‹#›</a:t>
            </a:fld>
            <a:endParaRPr lang="en-US" altLang="en-US"/>
          </a:p>
        </p:txBody>
      </p:sp>
    </p:spTree>
    <p:extLst>
      <p:ext uri="{BB962C8B-B14F-4D97-AF65-F5344CB8AC3E}">
        <p14:creationId xmlns:p14="http://schemas.microsoft.com/office/powerpoint/2010/main" val="2915897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7C5422-0970-774D-9245-6A66798C16FC}"/>
              </a:ext>
            </a:extLst>
          </p:cNvPr>
          <p:cNvSpPr>
            <a:spLocks noGrp="1"/>
          </p:cNvSpPr>
          <p:nvPr>
            <p:ph type="dt" sz="half" idx="10"/>
          </p:nvPr>
        </p:nvSpPr>
        <p:spPr>
          <a:ln/>
        </p:spPr>
        <p:txBody>
          <a:bodyPr/>
          <a:lstStyle>
            <a:lvl1pPr>
              <a:defRPr/>
            </a:lvl1pPr>
          </a:lstStyle>
          <a:p>
            <a:pPr>
              <a:defRPr/>
            </a:pPr>
            <a:fld id="{0034E9E2-149A-F146-873D-633F08D5079A}"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818E8F1B-06BC-3244-8697-40A86CD39137}"/>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F96609DE-96EA-9B4D-941F-EB5B14DB6BB1}"/>
              </a:ext>
            </a:extLst>
          </p:cNvPr>
          <p:cNvSpPr>
            <a:spLocks noGrp="1"/>
          </p:cNvSpPr>
          <p:nvPr>
            <p:ph type="sldNum" sz="quarter" idx="12"/>
          </p:nvPr>
        </p:nvSpPr>
        <p:spPr>
          <a:ln/>
        </p:spPr>
        <p:txBody>
          <a:bodyPr/>
          <a:lstStyle>
            <a:lvl1pPr>
              <a:defRPr/>
            </a:lvl1pPr>
          </a:lstStyle>
          <a:p>
            <a:pPr>
              <a:defRPr/>
            </a:pPr>
            <a:fld id="{8579A653-39AE-3D46-911A-9E811B424195}" type="slidenum">
              <a:rPr lang="en-US" altLang="en-US"/>
              <a:pPr>
                <a:defRPr/>
              </a:pPr>
              <a:t>‹#›</a:t>
            </a:fld>
            <a:endParaRPr lang="en-US" altLang="en-US"/>
          </a:p>
        </p:txBody>
      </p:sp>
    </p:spTree>
    <p:extLst>
      <p:ext uri="{BB962C8B-B14F-4D97-AF65-F5344CB8AC3E}">
        <p14:creationId xmlns:p14="http://schemas.microsoft.com/office/powerpoint/2010/main" val="1829296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5526FA2-4282-804D-BA43-BFC8BD4983C0}"/>
              </a:ext>
            </a:extLst>
          </p:cNvPr>
          <p:cNvSpPr>
            <a:spLocks noGrp="1"/>
          </p:cNvSpPr>
          <p:nvPr>
            <p:ph type="dt" sz="half" idx="10"/>
          </p:nvPr>
        </p:nvSpPr>
        <p:spPr>
          <a:ln/>
        </p:spPr>
        <p:txBody>
          <a:bodyPr/>
          <a:lstStyle>
            <a:lvl1pPr>
              <a:defRPr/>
            </a:lvl1pPr>
          </a:lstStyle>
          <a:p>
            <a:pPr>
              <a:defRPr/>
            </a:pPr>
            <a:fld id="{E8851219-5DC3-074F-B7F3-BFA54EF64C13}"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FF65A6BE-AE9F-FB44-AB70-9F9218D237FF}"/>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65459868-7A8C-5E46-8C0B-79CEC5E444FC}"/>
              </a:ext>
            </a:extLst>
          </p:cNvPr>
          <p:cNvSpPr>
            <a:spLocks noGrp="1"/>
          </p:cNvSpPr>
          <p:nvPr>
            <p:ph type="sldNum" sz="quarter" idx="12"/>
          </p:nvPr>
        </p:nvSpPr>
        <p:spPr>
          <a:ln/>
        </p:spPr>
        <p:txBody>
          <a:bodyPr/>
          <a:lstStyle>
            <a:lvl1pPr>
              <a:defRPr/>
            </a:lvl1pPr>
          </a:lstStyle>
          <a:p>
            <a:pPr>
              <a:defRPr/>
            </a:pPr>
            <a:fld id="{105B35F5-3D3B-8343-8C9D-EA6E64EB56AD}" type="slidenum">
              <a:rPr lang="en-US" altLang="en-US"/>
              <a:pPr>
                <a:defRPr/>
              </a:pPr>
              <a:t>‹#›</a:t>
            </a:fld>
            <a:endParaRPr lang="en-US" altLang="en-US"/>
          </a:p>
        </p:txBody>
      </p:sp>
    </p:spTree>
    <p:extLst>
      <p:ext uri="{BB962C8B-B14F-4D97-AF65-F5344CB8AC3E}">
        <p14:creationId xmlns:p14="http://schemas.microsoft.com/office/powerpoint/2010/main" val="137172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6152E-11B7-A045-9BEA-D2B8100CC6C8}"/>
              </a:ext>
            </a:extLst>
          </p:cNvPr>
          <p:cNvSpPr>
            <a:spLocks noGrp="1"/>
          </p:cNvSpPr>
          <p:nvPr>
            <p:ph type="dt" sz="half" idx="10"/>
          </p:nvPr>
        </p:nvSpPr>
        <p:spPr>
          <a:ln/>
        </p:spPr>
        <p:txBody>
          <a:bodyPr/>
          <a:lstStyle>
            <a:lvl1pPr>
              <a:defRPr/>
            </a:lvl1pPr>
          </a:lstStyle>
          <a:p>
            <a:pPr>
              <a:defRPr/>
            </a:pPr>
            <a:fld id="{5439F4A4-9575-654E-A105-E71C6D7A0B5E}"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881E0AFC-0812-9242-AECF-BABA4BA1A85D}"/>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FFB5100D-30CA-A746-ABE3-586B882C194A}"/>
              </a:ext>
            </a:extLst>
          </p:cNvPr>
          <p:cNvSpPr>
            <a:spLocks noGrp="1"/>
          </p:cNvSpPr>
          <p:nvPr>
            <p:ph type="sldNum" sz="quarter" idx="12"/>
          </p:nvPr>
        </p:nvSpPr>
        <p:spPr>
          <a:ln/>
        </p:spPr>
        <p:txBody>
          <a:bodyPr/>
          <a:lstStyle>
            <a:lvl1pPr>
              <a:defRPr/>
            </a:lvl1pPr>
          </a:lstStyle>
          <a:p>
            <a:pPr>
              <a:defRPr/>
            </a:pPr>
            <a:fld id="{6787598B-CBF5-DE4D-9358-856938E7FE21}" type="slidenum">
              <a:rPr lang="en-US" altLang="en-US"/>
              <a:pPr>
                <a:defRPr/>
              </a:pPr>
              <a:t>‹#›</a:t>
            </a:fld>
            <a:endParaRPr lang="en-US" altLang="en-US"/>
          </a:p>
        </p:txBody>
      </p:sp>
    </p:spTree>
    <p:extLst>
      <p:ext uri="{BB962C8B-B14F-4D97-AF65-F5344CB8AC3E}">
        <p14:creationId xmlns:p14="http://schemas.microsoft.com/office/powerpoint/2010/main" val="3961014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1BD24-9D69-5540-9D42-D6F9D831E548}"/>
              </a:ext>
            </a:extLst>
          </p:cNvPr>
          <p:cNvSpPr>
            <a:spLocks noGrp="1"/>
          </p:cNvSpPr>
          <p:nvPr>
            <p:ph type="dt" sz="half" idx="10"/>
          </p:nvPr>
        </p:nvSpPr>
        <p:spPr>
          <a:ln/>
        </p:spPr>
        <p:txBody>
          <a:bodyPr/>
          <a:lstStyle>
            <a:lvl1pPr>
              <a:defRPr/>
            </a:lvl1pPr>
          </a:lstStyle>
          <a:p>
            <a:pPr>
              <a:defRPr/>
            </a:pPr>
            <a:fld id="{B5F9613D-5D5F-9C41-820C-18336700C8E6}"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3DCB2641-22BB-3E41-973E-B170C9761FE0}"/>
              </a:ext>
            </a:extLst>
          </p:cNvPr>
          <p:cNvSpPr>
            <a:spLocks noGrp="1"/>
          </p:cNvSpPr>
          <p:nvPr>
            <p:ph type="ftr" sz="quarter" idx="11"/>
          </p:nvPr>
        </p:nvSpPr>
        <p:spPr>
          <a:ln/>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6E2FF69B-928C-F043-BE45-B6A308B41216}"/>
              </a:ext>
            </a:extLst>
          </p:cNvPr>
          <p:cNvSpPr>
            <a:spLocks noGrp="1"/>
          </p:cNvSpPr>
          <p:nvPr>
            <p:ph type="sldNum" sz="quarter" idx="12"/>
          </p:nvPr>
        </p:nvSpPr>
        <p:spPr>
          <a:ln/>
        </p:spPr>
        <p:txBody>
          <a:bodyPr/>
          <a:lstStyle>
            <a:lvl1pPr>
              <a:defRPr/>
            </a:lvl1pPr>
          </a:lstStyle>
          <a:p>
            <a:pPr>
              <a:defRPr/>
            </a:pPr>
            <a:fld id="{177E3149-07CE-5645-A6E7-B9690E17CEE3}" type="slidenum">
              <a:rPr lang="en-US" altLang="en-US"/>
              <a:pPr>
                <a:defRPr/>
              </a:pPr>
              <a:t>‹#›</a:t>
            </a:fld>
            <a:endParaRPr lang="en-US" altLang="en-US"/>
          </a:p>
        </p:txBody>
      </p:sp>
    </p:spTree>
    <p:extLst>
      <p:ext uri="{BB962C8B-B14F-4D97-AF65-F5344CB8AC3E}">
        <p14:creationId xmlns:p14="http://schemas.microsoft.com/office/powerpoint/2010/main" val="3145102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BEC9D8-DC45-9448-9A50-7FC04A5FC5A2}"/>
              </a:ext>
            </a:extLst>
          </p:cNvPr>
          <p:cNvSpPr>
            <a:spLocks noGrp="1" noChangeArrowheads="1"/>
          </p:cNvSpPr>
          <p:nvPr>
            <p:ph type="dt" sz="half" idx="10"/>
          </p:nvPr>
        </p:nvSpPr>
        <p:spPr>
          <a:ln/>
        </p:spPr>
        <p:txBody>
          <a:bodyPr/>
          <a:lstStyle>
            <a:lvl1pPr>
              <a:defRPr/>
            </a:lvl1pPr>
          </a:lstStyle>
          <a:p>
            <a:pPr>
              <a:defRPr/>
            </a:pPr>
            <a:fld id="{EFA47987-C963-AA42-A06A-9B69D3861A49}" type="datetime1">
              <a:rPr lang="en-US" altLang="en-US"/>
              <a:pPr>
                <a:defRPr/>
              </a:pPr>
              <a:t>9/18/19</a:t>
            </a:fld>
            <a:endParaRPr lang="en-US" altLang="en-US"/>
          </a:p>
        </p:txBody>
      </p:sp>
      <p:sp>
        <p:nvSpPr>
          <p:cNvPr id="5" name="Rectangle 5">
            <a:extLst>
              <a:ext uri="{FF2B5EF4-FFF2-40B4-BE49-F238E27FC236}">
                <a16:creationId xmlns:a16="http://schemas.microsoft.com/office/drawing/2014/main" id="{012C15A2-E147-F84F-A484-89122EC1D7AE}"/>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9B6A5F85-451F-FA47-93CE-1712C266A6E1}"/>
              </a:ext>
            </a:extLst>
          </p:cNvPr>
          <p:cNvSpPr>
            <a:spLocks noGrp="1" noChangeArrowheads="1"/>
          </p:cNvSpPr>
          <p:nvPr>
            <p:ph type="sldNum" sz="quarter" idx="12"/>
          </p:nvPr>
        </p:nvSpPr>
        <p:spPr>
          <a:ln/>
        </p:spPr>
        <p:txBody>
          <a:bodyPr/>
          <a:lstStyle>
            <a:lvl1pPr>
              <a:defRPr/>
            </a:lvl1pPr>
          </a:lstStyle>
          <a:p>
            <a:pPr>
              <a:defRPr/>
            </a:pPr>
            <a:fld id="{06612AD5-5062-FA4C-9845-752F39DB02C6}" type="slidenum">
              <a:rPr lang="en-US" altLang="en-US"/>
              <a:pPr>
                <a:defRPr/>
              </a:pPr>
              <a:t>‹#›</a:t>
            </a:fld>
            <a:endParaRPr lang="en-US" altLang="en-US"/>
          </a:p>
        </p:txBody>
      </p:sp>
    </p:spTree>
    <p:extLst>
      <p:ext uri="{BB962C8B-B14F-4D97-AF65-F5344CB8AC3E}">
        <p14:creationId xmlns:p14="http://schemas.microsoft.com/office/powerpoint/2010/main" val="3453053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1FF4E0-5129-DB46-992B-FBE9D20BDDC2}"/>
              </a:ext>
            </a:extLst>
          </p:cNvPr>
          <p:cNvSpPr>
            <a:spLocks noGrp="1" noChangeArrowheads="1"/>
          </p:cNvSpPr>
          <p:nvPr>
            <p:ph type="dt" sz="half" idx="10"/>
          </p:nvPr>
        </p:nvSpPr>
        <p:spPr>
          <a:ln/>
        </p:spPr>
        <p:txBody>
          <a:bodyPr/>
          <a:lstStyle>
            <a:lvl1pPr>
              <a:defRPr/>
            </a:lvl1pPr>
          </a:lstStyle>
          <a:p>
            <a:pPr>
              <a:defRPr/>
            </a:pPr>
            <a:fld id="{1C3B9621-9BAF-CB4F-91A7-EA1DBB7EBFBF}" type="datetime1">
              <a:rPr lang="en-US" altLang="en-US"/>
              <a:pPr>
                <a:defRPr/>
              </a:pPr>
              <a:t>9/18/19</a:t>
            </a:fld>
            <a:endParaRPr lang="en-US" altLang="en-US"/>
          </a:p>
        </p:txBody>
      </p:sp>
      <p:sp>
        <p:nvSpPr>
          <p:cNvPr id="5" name="Rectangle 5">
            <a:extLst>
              <a:ext uri="{FF2B5EF4-FFF2-40B4-BE49-F238E27FC236}">
                <a16:creationId xmlns:a16="http://schemas.microsoft.com/office/drawing/2014/main" id="{42D1E64B-4B61-9645-A429-B198FFFCF3FB}"/>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0A414A32-8026-5142-9606-177C2EF8A948}"/>
              </a:ext>
            </a:extLst>
          </p:cNvPr>
          <p:cNvSpPr>
            <a:spLocks noGrp="1" noChangeArrowheads="1"/>
          </p:cNvSpPr>
          <p:nvPr>
            <p:ph type="sldNum" sz="quarter" idx="12"/>
          </p:nvPr>
        </p:nvSpPr>
        <p:spPr>
          <a:ln/>
        </p:spPr>
        <p:txBody>
          <a:bodyPr/>
          <a:lstStyle>
            <a:lvl1pPr>
              <a:defRPr/>
            </a:lvl1pPr>
          </a:lstStyle>
          <a:p>
            <a:pPr>
              <a:defRPr/>
            </a:pPr>
            <a:fld id="{C9D5B5D4-752C-E646-8A81-AAF7D854BE76}" type="slidenum">
              <a:rPr lang="en-US" altLang="en-US"/>
              <a:pPr>
                <a:defRPr/>
              </a:pPr>
              <a:t>‹#›</a:t>
            </a:fld>
            <a:endParaRPr lang="en-US" altLang="en-US"/>
          </a:p>
        </p:txBody>
      </p:sp>
    </p:spTree>
    <p:extLst>
      <p:ext uri="{BB962C8B-B14F-4D97-AF65-F5344CB8AC3E}">
        <p14:creationId xmlns:p14="http://schemas.microsoft.com/office/powerpoint/2010/main" val="4246691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3EE1B0-FC49-254A-971E-34094E4160FB}"/>
              </a:ext>
            </a:extLst>
          </p:cNvPr>
          <p:cNvSpPr>
            <a:spLocks noGrp="1" noChangeArrowheads="1"/>
          </p:cNvSpPr>
          <p:nvPr>
            <p:ph type="dt" sz="half" idx="10"/>
          </p:nvPr>
        </p:nvSpPr>
        <p:spPr>
          <a:ln/>
        </p:spPr>
        <p:txBody>
          <a:bodyPr/>
          <a:lstStyle>
            <a:lvl1pPr>
              <a:defRPr/>
            </a:lvl1pPr>
          </a:lstStyle>
          <a:p>
            <a:pPr>
              <a:defRPr/>
            </a:pPr>
            <a:fld id="{7E2C8AD0-47D7-D545-A2E1-D0DD9A0DA938}" type="datetime1">
              <a:rPr lang="en-US" altLang="en-US"/>
              <a:pPr>
                <a:defRPr/>
              </a:pPr>
              <a:t>9/18/19</a:t>
            </a:fld>
            <a:endParaRPr lang="en-US" altLang="en-US"/>
          </a:p>
        </p:txBody>
      </p:sp>
      <p:sp>
        <p:nvSpPr>
          <p:cNvPr id="5" name="Rectangle 5">
            <a:extLst>
              <a:ext uri="{FF2B5EF4-FFF2-40B4-BE49-F238E27FC236}">
                <a16:creationId xmlns:a16="http://schemas.microsoft.com/office/drawing/2014/main" id="{887AE8E4-AB8D-6C43-B7B9-42511CAD843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D407B3A1-7622-3440-BBAB-3BFD525B2786}"/>
              </a:ext>
            </a:extLst>
          </p:cNvPr>
          <p:cNvSpPr>
            <a:spLocks noGrp="1" noChangeArrowheads="1"/>
          </p:cNvSpPr>
          <p:nvPr>
            <p:ph type="sldNum" sz="quarter" idx="12"/>
          </p:nvPr>
        </p:nvSpPr>
        <p:spPr>
          <a:ln/>
        </p:spPr>
        <p:txBody>
          <a:bodyPr/>
          <a:lstStyle>
            <a:lvl1pPr>
              <a:defRPr/>
            </a:lvl1pPr>
          </a:lstStyle>
          <a:p>
            <a:pPr>
              <a:defRPr/>
            </a:pPr>
            <a:fld id="{A2BB4C6B-25E9-4D4C-A710-1F925A3FAB35}" type="slidenum">
              <a:rPr lang="en-US" altLang="en-US"/>
              <a:pPr>
                <a:defRPr/>
              </a:pPr>
              <a:t>‹#›</a:t>
            </a:fld>
            <a:endParaRPr lang="en-US" altLang="en-US"/>
          </a:p>
        </p:txBody>
      </p:sp>
    </p:spTree>
    <p:extLst>
      <p:ext uri="{BB962C8B-B14F-4D97-AF65-F5344CB8AC3E}">
        <p14:creationId xmlns:p14="http://schemas.microsoft.com/office/powerpoint/2010/main" val="135703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8076377-C04A-CA4B-B848-31EBEB4BEEDE}"/>
              </a:ext>
            </a:extLst>
          </p:cNvPr>
          <p:cNvSpPr>
            <a:spLocks noGrp="1" noChangeArrowheads="1"/>
          </p:cNvSpPr>
          <p:nvPr>
            <p:ph type="dt" sz="half" idx="10"/>
          </p:nvPr>
        </p:nvSpPr>
        <p:spPr>
          <a:ln/>
        </p:spPr>
        <p:txBody>
          <a:bodyPr/>
          <a:lstStyle>
            <a:lvl1pPr>
              <a:defRPr/>
            </a:lvl1pPr>
          </a:lstStyle>
          <a:p>
            <a:pPr>
              <a:defRPr/>
            </a:pPr>
            <a:fld id="{4BD61C7D-EED0-B444-9426-144F2B43B099}" type="datetime1">
              <a:rPr lang="en-US" altLang="en-US"/>
              <a:pPr>
                <a:defRPr/>
              </a:pPr>
              <a:t>9/18/19</a:t>
            </a:fld>
            <a:endParaRPr lang="en-US" altLang="en-US"/>
          </a:p>
        </p:txBody>
      </p:sp>
      <p:sp>
        <p:nvSpPr>
          <p:cNvPr id="6" name="Rectangle 5">
            <a:extLst>
              <a:ext uri="{FF2B5EF4-FFF2-40B4-BE49-F238E27FC236}">
                <a16:creationId xmlns:a16="http://schemas.microsoft.com/office/drawing/2014/main" id="{3C3BC625-4C42-7F45-A49B-0D224D5A9760}"/>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027964F2-D83C-8147-A862-DDA02C8AB5FB}"/>
              </a:ext>
            </a:extLst>
          </p:cNvPr>
          <p:cNvSpPr>
            <a:spLocks noGrp="1" noChangeArrowheads="1"/>
          </p:cNvSpPr>
          <p:nvPr>
            <p:ph type="sldNum" sz="quarter" idx="12"/>
          </p:nvPr>
        </p:nvSpPr>
        <p:spPr>
          <a:ln/>
        </p:spPr>
        <p:txBody>
          <a:bodyPr/>
          <a:lstStyle>
            <a:lvl1pPr>
              <a:defRPr/>
            </a:lvl1pPr>
          </a:lstStyle>
          <a:p>
            <a:pPr>
              <a:defRPr/>
            </a:pPr>
            <a:fld id="{B68768B4-E2EC-B342-A1F0-F5212A9F6244}" type="slidenum">
              <a:rPr lang="en-US" altLang="en-US"/>
              <a:pPr>
                <a:defRPr/>
              </a:pPr>
              <a:t>‹#›</a:t>
            </a:fld>
            <a:endParaRPr lang="en-US" altLang="en-US"/>
          </a:p>
        </p:txBody>
      </p:sp>
    </p:spTree>
    <p:extLst>
      <p:ext uri="{BB962C8B-B14F-4D97-AF65-F5344CB8AC3E}">
        <p14:creationId xmlns:p14="http://schemas.microsoft.com/office/powerpoint/2010/main" val="3573168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6E0AC8-B129-8647-8090-2EFB5725FA35}"/>
              </a:ext>
            </a:extLst>
          </p:cNvPr>
          <p:cNvSpPr>
            <a:spLocks noGrp="1" noChangeArrowheads="1"/>
          </p:cNvSpPr>
          <p:nvPr>
            <p:ph type="dt" sz="half" idx="10"/>
          </p:nvPr>
        </p:nvSpPr>
        <p:spPr>
          <a:ln/>
        </p:spPr>
        <p:txBody>
          <a:bodyPr/>
          <a:lstStyle>
            <a:lvl1pPr>
              <a:defRPr/>
            </a:lvl1pPr>
          </a:lstStyle>
          <a:p>
            <a:pPr>
              <a:defRPr/>
            </a:pPr>
            <a:fld id="{FD078B52-A7DA-254A-9BE2-3D653C860578}" type="datetime1">
              <a:rPr lang="en-US" altLang="en-US"/>
              <a:pPr>
                <a:defRPr/>
              </a:pPr>
              <a:t>9/18/19</a:t>
            </a:fld>
            <a:endParaRPr lang="en-US" altLang="en-US"/>
          </a:p>
        </p:txBody>
      </p:sp>
      <p:sp>
        <p:nvSpPr>
          <p:cNvPr id="8" name="Rectangle 5">
            <a:extLst>
              <a:ext uri="{FF2B5EF4-FFF2-40B4-BE49-F238E27FC236}">
                <a16:creationId xmlns:a16="http://schemas.microsoft.com/office/drawing/2014/main" id="{C4A8F6E5-FDB3-5B4E-8726-A8FB3B0ABDCB}"/>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9" name="Rectangle 6">
            <a:extLst>
              <a:ext uri="{FF2B5EF4-FFF2-40B4-BE49-F238E27FC236}">
                <a16:creationId xmlns:a16="http://schemas.microsoft.com/office/drawing/2014/main" id="{A732EB28-CA75-B044-92FB-74DE5B1C287F}"/>
              </a:ext>
            </a:extLst>
          </p:cNvPr>
          <p:cNvSpPr>
            <a:spLocks noGrp="1" noChangeArrowheads="1"/>
          </p:cNvSpPr>
          <p:nvPr>
            <p:ph type="sldNum" sz="quarter" idx="12"/>
          </p:nvPr>
        </p:nvSpPr>
        <p:spPr>
          <a:ln/>
        </p:spPr>
        <p:txBody>
          <a:bodyPr/>
          <a:lstStyle>
            <a:lvl1pPr>
              <a:defRPr/>
            </a:lvl1pPr>
          </a:lstStyle>
          <a:p>
            <a:pPr>
              <a:defRPr/>
            </a:pPr>
            <a:fld id="{F7877AB9-6492-5A43-80F3-8C8308738C3B}" type="slidenum">
              <a:rPr lang="en-US" altLang="en-US"/>
              <a:pPr>
                <a:defRPr/>
              </a:pPr>
              <a:t>‹#›</a:t>
            </a:fld>
            <a:endParaRPr lang="en-US" altLang="en-US"/>
          </a:p>
        </p:txBody>
      </p:sp>
    </p:spTree>
    <p:extLst>
      <p:ext uri="{BB962C8B-B14F-4D97-AF65-F5344CB8AC3E}">
        <p14:creationId xmlns:p14="http://schemas.microsoft.com/office/powerpoint/2010/main" val="260662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C390FCE-16CE-B04A-929A-C19B39181F23}"/>
              </a:ext>
            </a:extLst>
          </p:cNvPr>
          <p:cNvSpPr>
            <a:spLocks noGrp="1"/>
          </p:cNvSpPr>
          <p:nvPr>
            <p:ph type="dt" sz="half" idx="10"/>
          </p:nvPr>
        </p:nvSpPr>
        <p:spPr/>
        <p:txBody>
          <a:bodyPr/>
          <a:lstStyle>
            <a:lvl1pPr>
              <a:defRPr/>
            </a:lvl1pPr>
          </a:lstStyle>
          <a:p>
            <a:pPr>
              <a:defRPr/>
            </a:pPr>
            <a:fld id="{61A8CA44-1897-034C-9717-BD95D7EF45E0}" type="datetime1">
              <a:rPr lang="en-US" altLang="en-US"/>
              <a:pPr>
                <a:defRPr/>
              </a:pPr>
              <a:t>9/18/19</a:t>
            </a:fld>
            <a:endParaRPr lang="en-US" altLang="en-US"/>
          </a:p>
        </p:txBody>
      </p:sp>
      <p:sp>
        <p:nvSpPr>
          <p:cNvPr id="8" name="Footer Placeholder 4">
            <a:extLst>
              <a:ext uri="{FF2B5EF4-FFF2-40B4-BE49-F238E27FC236}">
                <a16:creationId xmlns:a16="http://schemas.microsoft.com/office/drawing/2014/main" id="{4E3B3478-53F2-8543-9056-980E2C770E0B}"/>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9" name="Slide Number Placeholder 5">
            <a:extLst>
              <a:ext uri="{FF2B5EF4-FFF2-40B4-BE49-F238E27FC236}">
                <a16:creationId xmlns:a16="http://schemas.microsoft.com/office/drawing/2014/main" id="{3B8EFA1D-EEF2-7C49-BED9-8D53B682F519}"/>
              </a:ext>
            </a:extLst>
          </p:cNvPr>
          <p:cNvSpPr>
            <a:spLocks noGrp="1"/>
          </p:cNvSpPr>
          <p:nvPr>
            <p:ph type="sldNum" sz="quarter" idx="12"/>
          </p:nvPr>
        </p:nvSpPr>
        <p:spPr/>
        <p:txBody>
          <a:bodyPr/>
          <a:lstStyle>
            <a:lvl1pPr>
              <a:defRPr/>
            </a:lvl1pPr>
          </a:lstStyle>
          <a:p>
            <a:pPr>
              <a:defRPr/>
            </a:pPr>
            <a:fld id="{59DA42A4-89C0-544A-A7B5-D51EC2FC88F5}" type="slidenum">
              <a:rPr lang="en-US" altLang="en-US"/>
              <a:pPr>
                <a:defRPr/>
              </a:pPr>
              <a:t>‹#›</a:t>
            </a:fld>
            <a:endParaRPr lang="en-US" altLang="en-US"/>
          </a:p>
        </p:txBody>
      </p:sp>
    </p:spTree>
    <p:extLst>
      <p:ext uri="{BB962C8B-B14F-4D97-AF65-F5344CB8AC3E}">
        <p14:creationId xmlns:p14="http://schemas.microsoft.com/office/powerpoint/2010/main" val="1761340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D66A4B-2A5D-4D44-8D89-B668855C5A39}"/>
              </a:ext>
            </a:extLst>
          </p:cNvPr>
          <p:cNvSpPr>
            <a:spLocks noGrp="1" noChangeArrowheads="1"/>
          </p:cNvSpPr>
          <p:nvPr>
            <p:ph type="dt" sz="half" idx="10"/>
          </p:nvPr>
        </p:nvSpPr>
        <p:spPr>
          <a:ln/>
        </p:spPr>
        <p:txBody>
          <a:bodyPr/>
          <a:lstStyle>
            <a:lvl1pPr>
              <a:defRPr/>
            </a:lvl1pPr>
          </a:lstStyle>
          <a:p>
            <a:pPr>
              <a:defRPr/>
            </a:pPr>
            <a:fld id="{E0159FB6-0953-6241-ACED-894532D198CC}" type="datetime1">
              <a:rPr lang="en-US" altLang="en-US"/>
              <a:pPr>
                <a:defRPr/>
              </a:pPr>
              <a:t>9/18/19</a:t>
            </a:fld>
            <a:endParaRPr lang="en-US" altLang="en-US"/>
          </a:p>
        </p:txBody>
      </p:sp>
      <p:sp>
        <p:nvSpPr>
          <p:cNvPr id="4" name="Rectangle 5">
            <a:extLst>
              <a:ext uri="{FF2B5EF4-FFF2-40B4-BE49-F238E27FC236}">
                <a16:creationId xmlns:a16="http://schemas.microsoft.com/office/drawing/2014/main" id="{193C32D3-C010-3648-8B6F-5717BF007717}"/>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5" name="Rectangle 6">
            <a:extLst>
              <a:ext uri="{FF2B5EF4-FFF2-40B4-BE49-F238E27FC236}">
                <a16:creationId xmlns:a16="http://schemas.microsoft.com/office/drawing/2014/main" id="{720329F2-8F09-7A4E-A810-C09557BC76C1}"/>
              </a:ext>
            </a:extLst>
          </p:cNvPr>
          <p:cNvSpPr>
            <a:spLocks noGrp="1" noChangeArrowheads="1"/>
          </p:cNvSpPr>
          <p:nvPr>
            <p:ph type="sldNum" sz="quarter" idx="12"/>
          </p:nvPr>
        </p:nvSpPr>
        <p:spPr>
          <a:ln/>
        </p:spPr>
        <p:txBody>
          <a:bodyPr/>
          <a:lstStyle>
            <a:lvl1pPr>
              <a:defRPr/>
            </a:lvl1pPr>
          </a:lstStyle>
          <a:p>
            <a:pPr>
              <a:defRPr/>
            </a:pPr>
            <a:fld id="{ADA0B42A-74EB-C94F-A75C-C4143358517A}" type="slidenum">
              <a:rPr lang="en-US" altLang="en-US"/>
              <a:pPr>
                <a:defRPr/>
              </a:pPr>
              <a:t>‹#›</a:t>
            </a:fld>
            <a:endParaRPr lang="en-US" altLang="en-US"/>
          </a:p>
        </p:txBody>
      </p:sp>
    </p:spTree>
    <p:extLst>
      <p:ext uri="{BB962C8B-B14F-4D97-AF65-F5344CB8AC3E}">
        <p14:creationId xmlns:p14="http://schemas.microsoft.com/office/powerpoint/2010/main" val="515335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9E51D5-66B3-7C48-8914-E160F8F53426}"/>
              </a:ext>
            </a:extLst>
          </p:cNvPr>
          <p:cNvSpPr>
            <a:spLocks noGrp="1" noChangeArrowheads="1"/>
          </p:cNvSpPr>
          <p:nvPr>
            <p:ph type="dt" sz="half" idx="10"/>
          </p:nvPr>
        </p:nvSpPr>
        <p:spPr>
          <a:ln/>
        </p:spPr>
        <p:txBody>
          <a:bodyPr/>
          <a:lstStyle>
            <a:lvl1pPr>
              <a:defRPr/>
            </a:lvl1pPr>
          </a:lstStyle>
          <a:p>
            <a:pPr>
              <a:defRPr/>
            </a:pPr>
            <a:fld id="{41456442-A756-B144-A3D2-2AFEF1AD6E68}" type="datetime1">
              <a:rPr lang="en-US" altLang="en-US"/>
              <a:pPr>
                <a:defRPr/>
              </a:pPr>
              <a:t>9/18/19</a:t>
            </a:fld>
            <a:endParaRPr lang="en-US" altLang="en-US"/>
          </a:p>
        </p:txBody>
      </p:sp>
      <p:sp>
        <p:nvSpPr>
          <p:cNvPr id="3" name="Rectangle 5">
            <a:extLst>
              <a:ext uri="{FF2B5EF4-FFF2-40B4-BE49-F238E27FC236}">
                <a16:creationId xmlns:a16="http://schemas.microsoft.com/office/drawing/2014/main" id="{D1B3CEA2-7562-054B-965C-8C420E2A1BAD}"/>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4" name="Rectangle 6">
            <a:extLst>
              <a:ext uri="{FF2B5EF4-FFF2-40B4-BE49-F238E27FC236}">
                <a16:creationId xmlns:a16="http://schemas.microsoft.com/office/drawing/2014/main" id="{8F41010E-E337-644E-9B7B-5461B8A422B7}"/>
              </a:ext>
            </a:extLst>
          </p:cNvPr>
          <p:cNvSpPr>
            <a:spLocks noGrp="1" noChangeArrowheads="1"/>
          </p:cNvSpPr>
          <p:nvPr>
            <p:ph type="sldNum" sz="quarter" idx="12"/>
          </p:nvPr>
        </p:nvSpPr>
        <p:spPr>
          <a:ln/>
        </p:spPr>
        <p:txBody>
          <a:bodyPr/>
          <a:lstStyle>
            <a:lvl1pPr>
              <a:defRPr/>
            </a:lvl1pPr>
          </a:lstStyle>
          <a:p>
            <a:pPr>
              <a:defRPr/>
            </a:pPr>
            <a:fld id="{E60A6EC8-6C25-1744-AE05-6BE233CBF7F2}" type="slidenum">
              <a:rPr lang="en-US" altLang="en-US"/>
              <a:pPr>
                <a:defRPr/>
              </a:pPr>
              <a:t>‹#›</a:t>
            </a:fld>
            <a:endParaRPr lang="en-US" altLang="en-US"/>
          </a:p>
        </p:txBody>
      </p:sp>
    </p:spTree>
    <p:extLst>
      <p:ext uri="{BB962C8B-B14F-4D97-AF65-F5344CB8AC3E}">
        <p14:creationId xmlns:p14="http://schemas.microsoft.com/office/powerpoint/2010/main" val="442426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8EDC52-A176-594C-B197-C0588C23E86F}"/>
              </a:ext>
            </a:extLst>
          </p:cNvPr>
          <p:cNvSpPr>
            <a:spLocks noGrp="1" noChangeArrowheads="1"/>
          </p:cNvSpPr>
          <p:nvPr>
            <p:ph type="dt" sz="half" idx="10"/>
          </p:nvPr>
        </p:nvSpPr>
        <p:spPr>
          <a:ln/>
        </p:spPr>
        <p:txBody>
          <a:bodyPr/>
          <a:lstStyle>
            <a:lvl1pPr>
              <a:defRPr/>
            </a:lvl1pPr>
          </a:lstStyle>
          <a:p>
            <a:pPr>
              <a:defRPr/>
            </a:pPr>
            <a:fld id="{B58648CB-0601-3E49-8D3C-48302B127A94}" type="datetime1">
              <a:rPr lang="en-US" altLang="en-US"/>
              <a:pPr>
                <a:defRPr/>
              </a:pPr>
              <a:t>9/18/19</a:t>
            </a:fld>
            <a:endParaRPr lang="en-US" altLang="en-US"/>
          </a:p>
        </p:txBody>
      </p:sp>
      <p:sp>
        <p:nvSpPr>
          <p:cNvPr id="6" name="Rectangle 5">
            <a:extLst>
              <a:ext uri="{FF2B5EF4-FFF2-40B4-BE49-F238E27FC236}">
                <a16:creationId xmlns:a16="http://schemas.microsoft.com/office/drawing/2014/main" id="{6EF1DEE3-CDD9-B247-BD94-4692373F26B8}"/>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C88068C4-4D3D-314D-873A-576834B580B9}"/>
              </a:ext>
            </a:extLst>
          </p:cNvPr>
          <p:cNvSpPr>
            <a:spLocks noGrp="1" noChangeArrowheads="1"/>
          </p:cNvSpPr>
          <p:nvPr>
            <p:ph type="sldNum" sz="quarter" idx="12"/>
          </p:nvPr>
        </p:nvSpPr>
        <p:spPr>
          <a:ln/>
        </p:spPr>
        <p:txBody>
          <a:bodyPr/>
          <a:lstStyle>
            <a:lvl1pPr>
              <a:defRPr/>
            </a:lvl1pPr>
          </a:lstStyle>
          <a:p>
            <a:pPr>
              <a:defRPr/>
            </a:pPr>
            <a:fld id="{00FA08E0-A667-814C-B53F-55479B256E38}" type="slidenum">
              <a:rPr lang="en-US" altLang="en-US"/>
              <a:pPr>
                <a:defRPr/>
              </a:pPr>
              <a:t>‹#›</a:t>
            </a:fld>
            <a:endParaRPr lang="en-US" altLang="en-US"/>
          </a:p>
        </p:txBody>
      </p:sp>
    </p:spTree>
    <p:extLst>
      <p:ext uri="{BB962C8B-B14F-4D97-AF65-F5344CB8AC3E}">
        <p14:creationId xmlns:p14="http://schemas.microsoft.com/office/powerpoint/2010/main" val="2965575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07A3F7-B01D-3045-BC8E-DCD23A50CD3E}"/>
              </a:ext>
            </a:extLst>
          </p:cNvPr>
          <p:cNvSpPr>
            <a:spLocks noGrp="1" noChangeArrowheads="1"/>
          </p:cNvSpPr>
          <p:nvPr>
            <p:ph type="dt" sz="half" idx="10"/>
          </p:nvPr>
        </p:nvSpPr>
        <p:spPr>
          <a:ln/>
        </p:spPr>
        <p:txBody>
          <a:bodyPr/>
          <a:lstStyle>
            <a:lvl1pPr>
              <a:defRPr/>
            </a:lvl1pPr>
          </a:lstStyle>
          <a:p>
            <a:pPr>
              <a:defRPr/>
            </a:pPr>
            <a:fld id="{DF610C61-EE5E-F14A-8747-46C1B362B0D0}" type="datetime1">
              <a:rPr lang="en-US" altLang="en-US"/>
              <a:pPr>
                <a:defRPr/>
              </a:pPr>
              <a:t>9/18/19</a:t>
            </a:fld>
            <a:endParaRPr lang="en-US" altLang="en-US"/>
          </a:p>
        </p:txBody>
      </p:sp>
      <p:sp>
        <p:nvSpPr>
          <p:cNvPr id="6" name="Rectangle 5">
            <a:extLst>
              <a:ext uri="{FF2B5EF4-FFF2-40B4-BE49-F238E27FC236}">
                <a16:creationId xmlns:a16="http://schemas.microsoft.com/office/drawing/2014/main" id="{F519232E-9F52-404C-A82C-5C12BA318493}"/>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21886104-1287-064E-8823-5912C51674A4}"/>
              </a:ext>
            </a:extLst>
          </p:cNvPr>
          <p:cNvSpPr>
            <a:spLocks noGrp="1" noChangeArrowheads="1"/>
          </p:cNvSpPr>
          <p:nvPr>
            <p:ph type="sldNum" sz="quarter" idx="12"/>
          </p:nvPr>
        </p:nvSpPr>
        <p:spPr>
          <a:ln/>
        </p:spPr>
        <p:txBody>
          <a:bodyPr/>
          <a:lstStyle>
            <a:lvl1pPr>
              <a:defRPr/>
            </a:lvl1pPr>
          </a:lstStyle>
          <a:p>
            <a:pPr>
              <a:defRPr/>
            </a:pPr>
            <a:fld id="{6CEFBB5A-37BF-354F-8EA5-9AAB179182CC}" type="slidenum">
              <a:rPr lang="en-US" altLang="en-US"/>
              <a:pPr>
                <a:defRPr/>
              </a:pPr>
              <a:t>‹#›</a:t>
            </a:fld>
            <a:endParaRPr lang="en-US" altLang="en-US"/>
          </a:p>
        </p:txBody>
      </p:sp>
    </p:spTree>
    <p:extLst>
      <p:ext uri="{BB962C8B-B14F-4D97-AF65-F5344CB8AC3E}">
        <p14:creationId xmlns:p14="http://schemas.microsoft.com/office/powerpoint/2010/main" val="2159124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BB011-B8BB-C04B-9235-7362140D0B8F}"/>
              </a:ext>
            </a:extLst>
          </p:cNvPr>
          <p:cNvSpPr>
            <a:spLocks noGrp="1" noChangeArrowheads="1"/>
          </p:cNvSpPr>
          <p:nvPr>
            <p:ph type="dt" sz="half" idx="10"/>
          </p:nvPr>
        </p:nvSpPr>
        <p:spPr>
          <a:ln/>
        </p:spPr>
        <p:txBody>
          <a:bodyPr/>
          <a:lstStyle>
            <a:lvl1pPr>
              <a:defRPr/>
            </a:lvl1pPr>
          </a:lstStyle>
          <a:p>
            <a:pPr>
              <a:defRPr/>
            </a:pPr>
            <a:fld id="{376082C7-CC09-8D4A-A808-AAEB05F94712}" type="datetime1">
              <a:rPr lang="en-US" altLang="en-US"/>
              <a:pPr>
                <a:defRPr/>
              </a:pPr>
              <a:t>9/18/19</a:t>
            </a:fld>
            <a:endParaRPr lang="en-US" altLang="en-US"/>
          </a:p>
        </p:txBody>
      </p:sp>
      <p:sp>
        <p:nvSpPr>
          <p:cNvPr id="5" name="Rectangle 5">
            <a:extLst>
              <a:ext uri="{FF2B5EF4-FFF2-40B4-BE49-F238E27FC236}">
                <a16:creationId xmlns:a16="http://schemas.microsoft.com/office/drawing/2014/main" id="{585DB1A9-B043-CE43-8F85-256BDC651591}"/>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B9DC32A7-CA1A-8A48-AB4F-451D0FEF86DD}"/>
              </a:ext>
            </a:extLst>
          </p:cNvPr>
          <p:cNvSpPr>
            <a:spLocks noGrp="1" noChangeArrowheads="1"/>
          </p:cNvSpPr>
          <p:nvPr>
            <p:ph type="sldNum" sz="quarter" idx="12"/>
          </p:nvPr>
        </p:nvSpPr>
        <p:spPr>
          <a:ln/>
        </p:spPr>
        <p:txBody>
          <a:bodyPr/>
          <a:lstStyle>
            <a:lvl1pPr>
              <a:defRPr/>
            </a:lvl1pPr>
          </a:lstStyle>
          <a:p>
            <a:pPr>
              <a:defRPr/>
            </a:pPr>
            <a:fld id="{A7667469-0487-1A4D-8263-CDA34ACEFA79}" type="slidenum">
              <a:rPr lang="en-US" altLang="en-US"/>
              <a:pPr>
                <a:defRPr/>
              </a:pPr>
              <a:t>‹#›</a:t>
            </a:fld>
            <a:endParaRPr lang="en-US" altLang="en-US"/>
          </a:p>
        </p:txBody>
      </p:sp>
    </p:spTree>
    <p:extLst>
      <p:ext uri="{BB962C8B-B14F-4D97-AF65-F5344CB8AC3E}">
        <p14:creationId xmlns:p14="http://schemas.microsoft.com/office/powerpoint/2010/main" val="3320475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FCCDE6-B822-614D-B0E9-96D8A86D0B16}"/>
              </a:ext>
            </a:extLst>
          </p:cNvPr>
          <p:cNvSpPr>
            <a:spLocks noGrp="1" noChangeArrowheads="1"/>
          </p:cNvSpPr>
          <p:nvPr>
            <p:ph type="dt" sz="half" idx="10"/>
          </p:nvPr>
        </p:nvSpPr>
        <p:spPr>
          <a:ln/>
        </p:spPr>
        <p:txBody>
          <a:bodyPr/>
          <a:lstStyle>
            <a:lvl1pPr>
              <a:defRPr/>
            </a:lvl1pPr>
          </a:lstStyle>
          <a:p>
            <a:pPr>
              <a:defRPr/>
            </a:pPr>
            <a:fld id="{269D03CF-06A4-0A48-BEAF-6112B8FB30C6}" type="datetime1">
              <a:rPr lang="en-US" altLang="en-US"/>
              <a:pPr>
                <a:defRPr/>
              </a:pPr>
              <a:t>9/18/19</a:t>
            </a:fld>
            <a:endParaRPr lang="en-US" altLang="en-US"/>
          </a:p>
        </p:txBody>
      </p:sp>
      <p:sp>
        <p:nvSpPr>
          <p:cNvPr id="5" name="Rectangle 5">
            <a:extLst>
              <a:ext uri="{FF2B5EF4-FFF2-40B4-BE49-F238E27FC236}">
                <a16:creationId xmlns:a16="http://schemas.microsoft.com/office/drawing/2014/main" id="{A6E4B691-1882-9E4F-9FCD-84D7443539D6}"/>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7B003C1B-F5FB-504C-8665-7800BA057671}"/>
              </a:ext>
            </a:extLst>
          </p:cNvPr>
          <p:cNvSpPr>
            <a:spLocks noGrp="1" noChangeArrowheads="1"/>
          </p:cNvSpPr>
          <p:nvPr>
            <p:ph type="sldNum" sz="quarter" idx="12"/>
          </p:nvPr>
        </p:nvSpPr>
        <p:spPr>
          <a:ln/>
        </p:spPr>
        <p:txBody>
          <a:bodyPr/>
          <a:lstStyle>
            <a:lvl1pPr>
              <a:defRPr/>
            </a:lvl1pPr>
          </a:lstStyle>
          <a:p>
            <a:pPr>
              <a:defRPr/>
            </a:pPr>
            <a:fld id="{C9A1699E-3D72-9B4D-B77E-D4E7234378F7}" type="slidenum">
              <a:rPr lang="en-US" altLang="en-US"/>
              <a:pPr>
                <a:defRPr/>
              </a:pPr>
              <a:t>‹#›</a:t>
            </a:fld>
            <a:endParaRPr lang="en-US" altLang="en-US"/>
          </a:p>
        </p:txBody>
      </p:sp>
    </p:spTree>
    <p:extLst>
      <p:ext uri="{BB962C8B-B14F-4D97-AF65-F5344CB8AC3E}">
        <p14:creationId xmlns:p14="http://schemas.microsoft.com/office/powerpoint/2010/main" val="2584394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3EFE79-50A2-5D4F-AF98-8AB8621A36A5}"/>
              </a:ext>
            </a:extLst>
          </p:cNvPr>
          <p:cNvSpPr>
            <a:spLocks noGrp="1" noChangeArrowheads="1"/>
          </p:cNvSpPr>
          <p:nvPr>
            <p:ph type="dt" sz="half" idx="10"/>
          </p:nvPr>
        </p:nvSpPr>
        <p:spPr>
          <a:ln/>
        </p:spPr>
        <p:txBody>
          <a:bodyPr/>
          <a:lstStyle>
            <a:lvl1pPr>
              <a:defRPr/>
            </a:lvl1pPr>
          </a:lstStyle>
          <a:p>
            <a:pPr>
              <a:defRPr/>
            </a:pPr>
            <a:fld id="{38C41027-4724-D64D-9B46-1106D2383FAB}" type="datetime1">
              <a:rPr lang="en-US" altLang="en-US"/>
              <a:pPr>
                <a:defRPr/>
              </a:pPr>
              <a:t>9/18/19</a:t>
            </a:fld>
            <a:endParaRPr lang="en-US" altLang="en-US"/>
          </a:p>
        </p:txBody>
      </p:sp>
      <p:sp>
        <p:nvSpPr>
          <p:cNvPr id="5" name="Rectangle 5">
            <a:extLst>
              <a:ext uri="{FF2B5EF4-FFF2-40B4-BE49-F238E27FC236}">
                <a16:creationId xmlns:a16="http://schemas.microsoft.com/office/drawing/2014/main" id="{DE025E8E-D58E-EE44-BE05-3D1E55E3FDD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1CDC29B0-3DEB-6540-BA5C-BA9F1749A630}"/>
              </a:ext>
            </a:extLst>
          </p:cNvPr>
          <p:cNvSpPr>
            <a:spLocks noGrp="1" noChangeArrowheads="1"/>
          </p:cNvSpPr>
          <p:nvPr>
            <p:ph type="sldNum" sz="quarter" idx="12"/>
          </p:nvPr>
        </p:nvSpPr>
        <p:spPr>
          <a:ln/>
        </p:spPr>
        <p:txBody>
          <a:bodyPr/>
          <a:lstStyle>
            <a:lvl1pPr>
              <a:defRPr/>
            </a:lvl1pPr>
          </a:lstStyle>
          <a:p>
            <a:pPr>
              <a:defRPr/>
            </a:pPr>
            <a:fld id="{5B467C24-CC63-8948-ADAD-9ED5C007900C}" type="slidenum">
              <a:rPr lang="en-US" altLang="en-US"/>
              <a:pPr>
                <a:defRPr/>
              </a:pPr>
              <a:t>‹#›</a:t>
            </a:fld>
            <a:endParaRPr lang="en-US" altLang="en-US"/>
          </a:p>
        </p:txBody>
      </p:sp>
    </p:spTree>
    <p:extLst>
      <p:ext uri="{BB962C8B-B14F-4D97-AF65-F5344CB8AC3E}">
        <p14:creationId xmlns:p14="http://schemas.microsoft.com/office/powerpoint/2010/main" val="363530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5BED94-0E5C-694C-A40A-B0315F059653}"/>
              </a:ext>
            </a:extLst>
          </p:cNvPr>
          <p:cNvSpPr>
            <a:spLocks noGrp="1" noChangeArrowheads="1"/>
          </p:cNvSpPr>
          <p:nvPr>
            <p:ph type="dt" sz="half" idx="10"/>
          </p:nvPr>
        </p:nvSpPr>
        <p:spPr>
          <a:ln/>
        </p:spPr>
        <p:txBody>
          <a:bodyPr/>
          <a:lstStyle>
            <a:lvl1pPr>
              <a:defRPr/>
            </a:lvl1pPr>
          </a:lstStyle>
          <a:p>
            <a:pPr>
              <a:defRPr/>
            </a:pPr>
            <a:fld id="{C996CE65-2F5B-DA45-ADE7-A415DAC99F04}" type="datetime1">
              <a:rPr lang="en-US" altLang="en-US"/>
              <a:pPr>
                <a:defRPr/>
              </a:pPr>
              <a:t>9/18/19</a:t>
            </a:fld>
            <a:endParaRPr lang="en-US" altLang="en-US"/>
          </a:p>
        </p:txBody>
      </p:sp>
      <p:sp>
        <p:nvSpPr>
          <p:cNvPr id="5" name="Rectangle 5">
            <a:extLst>
              <a:ext uri="{FF2B5EF4-FFF2-40B4-BE49-F238E27FC236}">
                <a16:creationId xmlns:a16="http://schemas.microsoft.com/office/drawing/2014/main" id="{69BCD805-5160-2844-895B-94B4C6F93EA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F5CE7B77-86A7-3D4F-9C2A-D8163777CEA3}"/>
              </a:ext>
            </a:extLst>
          </p:cNvPr>
          <p:cNvSpPr>
            <a:spLocks noGrp="1" noChangeArrowheads="1"/>
          </p:cNvSpPr>
          <p:nvPr>
            <p:ph type="sldNum" sz="quarter" idx="12"/>
          </p:nvPr>
        </p:nvSpPr>
        <p:spPr>
          <a:ln/>
        </p:spPr>
        <p:txBody>
          <a:bodyPr/>
          <a:lstStyle>
            <a:lvl1pPr>
              <a:defRPr/>
            </a:lvl1pPr>
          </a:lstStyle>
          <a:p>
            <a:pPr>
              <a:defRPr/>
            </a:pPr>
            <a:fld id="{E99B595D-D851-434A-9268-CF0A129F2DFA}" type="slidenum">
              <a:rPr lang="en-US" altLang="en-US"/>
              <a:pPr>
                <a:defRPr/>
              </a:pPr>
              <a:t>‹#›</a:t>
            </a:fld>
            <a:endParaRPr lang="en-US" altLang="en-US"/>
          </a:p>
        </p:txBody>
      </p:sp>
    </p:spTree>
    <p:extLst>
      <p:ext uri="{BB962C8B-B14F-4D97-AF65-F5344CB8AC3E}">
        <p14:creationId xmlns:p14="http://schemas.microsoft.com/office/powerpoint/2010/main" val="820262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312CF67-DED4-6B46-92E2-03BE49AFC502}"/>
              </a:ext>
            </a:extLst>
          </p:cNvPr>
          <p:cNvSpPr>
            <a:spLocks noGrp="1" noChangeArrowheads="1"/>
          </p:cNvSpPr>
          <p:nvPr>
            <p:ph type="dt" sz="half" idx="10"/>
          </p:nvPr>
        </p:nvSpPr>
        <p:spPr>
          <a:ln/>
        </p:spPr>
        <p:txBody>
          <a:bodyPr/>
          <a:lstStyle>
            <a:lvl1pPr>
              <a:defRPr/>
            </a:lvl1pPr>
          </a:lstStyle>
          <a:p>
            <a:pPr>
              <a:defRPr/>
            </a:pPr>
            <a:fld id="{04840959-D275-C742-9952-72A7DCC77A2B}" type="datetime1">
              <a:rPr lang="en-US" altLang="en-US"/>
              <a:pPr>
                <a:defRPr/>
              </a:pPr>
              <a:t>9/18/19</a:t>
            </a:fld>
            <a:endParaRPr lang="en-US" altLang="en-US"/>
          </a:p>
        </p:txBody>
      </p:sp>
      <p:sp>
        <p:nvSpPr>
          <p:cNvPr id="5" name="Rectangle 5">
            <a:extLst>
              <a:ext uri="{FF2B5EF4-FFF2-40B4-BE49-F238E27FC236}">
                <a16:creationId xmlns:a16="http://schemas.microsoft.com/office/drawing/2014/main" id="{F5716098-EF4F-E549-84E4-02FB65B04BBB}"/>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B13FC9BC-E302-8D4C-9996-3A602C457D4C}"/>
              </a:ext>
            </a:extLst>
          </p:cNvPr>
          <p:cNvSpPr>
            <a:spLocks noGrp="1" noChangeArrowheads="1"/>
          </p:cNvSpPr>
          <p:nvPr>
            <p:ph type="sldNum" sz="quarter" idx="12"/>
          </p:nvPr>
        </p:nvSpPr>
        <p:spPr>
          <a:ln/>
        </p:spPr>
        <p:txBody>
          <a:bodyPr/>
          <a:lstStyle>
            <a:lvl1pPr>
              <a:defRPr/>
            </a:lvl1pPr>
          </a:lstStyle>
          <a:p>
            <a:pPr>
              <a:defRPr/>
            </a:pPr>
            <a:fld id="{4652F584-7ACA-6349-B998-527AD9407637}" type="slidenum">
              <a:rPr lang="en-US" altLang="en-US"/>
              <a:pPr>
                <a:defRPr/>
              </a:pPr>
              <a:t>‹#›</a:t>
            </a:fld>
            <a:endParaRPr lang="en-US" altLang="en-US"/>
          </a:p>
        </p:txBody>
      </p:sp>
    </p:spTree>
    <p:extLst>
      <p:ext uri="{BB962C8B-B14F-4D97-AF65-F5344CB8AC3E}">
        <p14:creationId xmlns:p14="http://schemas.microsoft.com/office/powerpoint/2010/main" val="769880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25A148-DF05-2647-9CCA-1208C1357745}"/>
              </a:ext>
            </a:extLst>
          </p:cNvPr>
          <p:cNvSpPr>
            <a:spLocks noGrp="1" noChangeArrowheads="1"/>
          </p:cNvSpPr>
          <p:nvPr>
            <p:ph type="dt" sz="half" idx="10"/>
          </p:nvPr>
        </p:nvSpPr>
        <p:spPr>
          <a:ln/>
        </p:spPr>
        <p:txBody>
          <a:bodyPr/>
          <a:lstStyle>
            <a:lvl1pPr>
              <a:defRPr/>
            </a:lvl1pPr>
          </a:lstStyle>
          <a:p>
            <a:pPr>
              <a:defRPr/>
            </a:pPr>
            <a:fld id="{2E39AFA5-97EF-2F48-953B-AADAA7D34A1B}" type="datetime1">
              <a:rPr lang="en-US" altLang="en-US"/>
              <a:pPr>
                <a:defRPr/>
              </a:pPr>
              <a:t>9/18/19</a:t>
            </a:fld>
            <a:endParaRPr lang="en-US" altLang="en-US"/>
          </a:p>
        </p:txBody>
      </p:sp>
      <p:sp>
        <p:nvSpPr>
          <p:cNvPr id="6" name="Rectangle 5">
            <a:extLst>
              <a:ext uri="{FF2B5EF4-FFF2-40B4-BE49-F238E27FC236}">
                <a16:creationId xmlns:a16="http://schemas.microsoft.com/office/drawing/2014/main" id="{EC1B032D-5D82-3749-9228-2211314F8665}"/>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964DBE4D-3D85-844F-83AE-851C3672C7EC}"/>
              </a:ext>
            </a:extLst>
          </p:cNvPr>
          <p:cNvSpPr>
            <a:spLocks noGrp="1" noChangeArrowheads="1"/>
          </p:cNvSpPr>
          <p:nvPr>
            <p:ph type="sldNum" sz="quarter" idx="12"/>
          </p:nvPr>
        </p:nvSpPr>
        <p:spPr>
          <a:ln/>
        </p:spPr>
        <p:txBody>
          <a:bodyPr/>
          <a:lstStyle>
            <a:lvl1pPr>
              <a:defRPr/>
            </a:lvl1pPr>
          </a:lstStyle>
          <a:p>
            <a:pPr>
              <a:defRPr/>
            </a:pPr>
            <a:fld id="{3A2C0436-208E-5149-95BA-5D0ACFAE7341}" type="slidenum">
              <a:rPr lang="en-US" altLang="en-US"/>
              <a:pPr>
                <a:defRPr/>
              </a:pPr>
              <a:t>‹#›</a:t>
            </a:fld>
            <a:endParaRPr lang="en-US" altLang="en-US"/>
          </a:p>
        </p:txBody>
      </p:sp>
    </p:spTree>
    <p:extLst>
      <p:ext uri="{BB962C8B-B14F-4D97-AF65-F5344CB8AC3E}">
        <p14:creationId xmlns:p14="http://schemas.microsoft.com/office/powerpoint/2010/main" val="318272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BE5A2A6-9CCF-E044-9091-5C632D67AC23}"/>
              </a:ext>
            </a:extLst>
          </p:cNvPr>
          <p:cNvSpPr>
            <a:spLocks noGrp="1"/>
          </p:cNvSpPr>
          <p:nvPr>
            <p:ph type="dt" sz="half" idx="10"/>
          </p:nvPr>
        </p:nvSpPr>
        <p:spPr/>
        <p:txBody>
          <a:bodyPr/>
          <a:lstStyle>
            <a:lvl1pPr>
              <a:defRPr/>
            </a:lvl1pPr>
          </a:lstStyle>
          <a:p>
            <a:pPr>
              <a:defRPr/>
            </a:pPr>
            <a:fld id="{EBD3A4A3-29C2-6E49-91E7-5382F28C5A31}" type="datetime1">
              <a:rPr lang="en-US" altLang="en-US"/>
              <a:pPr>
                <a:defRPr/>
              </a:pPr>
              <a:t>9/18/19</a:t>
            </a:fld>
            <a:endParaRPr lang="en-US" altLang="en-US"/>
          </a:p>
        </p:txBody>
      </p:sp>
      <p:sp>
        <p:nvSpPr>
          <p:cNvPr id="4" name="Footer Placeholder 4">
            <a:extLst>
              <a:ext uri="{FF2B5EF4-FFF2-40B4-BE49-F238E27FC236}">
                <a16:creationId xmlns:a16="http://schemas.microsoft.com/office/drawing/2014/main" id="{A8164D1E-88D2-5949-BDB3-5FFF48C01F5C}"/>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5" name="Slide Number Placeholder 5">
            <a:extLst>
              <a:ext uri="{FF2B5EF4-FFF2-40B4-BE49-F238E27FC236}">
                <a16:creationId xmlns:a16="http://schemas.microsoft.com/office/drawing/2014/main" id="{79C20EE5-0DC7-3347-95AC-8C7010E74ED8}"/>
              </a:ext>
            </a:extLst>
          </p:cNvPr>
          <p:cNvSpPr>
            <a:spLocks noGrp="1"/>
          </p:cNvSpPr>
          <p:nvPr>
            <p:ph type="sldNum" sz="quarter" idx="12"/>
          </p:nvPr>
        </p:nvSpPr>
        <p:spPr/>
        <p:txBody>
          <a:bodyPr/>
          <a:lstStyle>
            <a:lvl1pPr>
              <a:defRPr/>
            </a:lvl1pPr>
          </a:lstStyle>
          <a:p>
            <a:pPr>
              <a:defRPr/>
            </a:pPr>
            <a:fld id="{48EBEC81-11C4-9F40-969D-F58378CF2969}" type="slidenum">
              <a:rPr lang="en-US" altLang="en-US"/>
              <a:pPr>
                <a:defRPr/>
              </a:pPr>
              <a:t>‹#›</a:t>
            </a:fld>
            <a:endParaRPr lang="en-US" altLang="en-US"/>
          </a:p>
        </p:txBody>
      </p:sp>
    </p:spTree>
    <p:extLst>
      <p:ext uri="{BB962C8B-B14F-4D97-AF65-F5344CB8AC3E}">
        <p14:creationId xmlns:p14="http://schemas.microsoft.com/office/powerpoint/2010/main" val="4256252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46C396-883F-1344-80DF-C71C5B5F616C}"/>
              </a:ext>
            </a:extLst>
          </p:cNvPr>
          <p:cNvSpPr>
            <a:spLocks noGrp="1" noChangeArrowheads="1"/>
          </p:cNvSpPr>
          <p:nvPr>
            <p:ph type="dt" sz="half" idx="10"/>
          </p:nvPr>
        </p:nvSpPr>
        <p:spPr>
          <a:ln/>
        </p:spPr>
        <p:txBody>
          <a:bodyPr/>
          <a:lstStyle>
            <a:lvl1pPr>
              <a:defRPr/>
            </a:lvl1pPr>
          </a:lstStyle>
          <a:p>
            <a:pPr>
              <a:defRPr/>
            </a:pPr>
            <a:fld id="{66D8B7A0-906F-5A4E-BEE9-99199C6BDC75}" type="datetime1">
              <a:rPr lang="en-US" altLang="en-US"/>
              <a:pPr>
                <a:defRPr/>
              </a:pPr>
              <a:t>9/18/19</a:t>
            </a:fld>
            <a:endParaRPr lang="en-US" altLang="en-US"/>
          </a:p>
        </p:txBody>
      </p:sp>
      <p:sp>
        <p:nvSpPr>
          <p:cNvPr id="8" name="Rectangle 5">
            <a:extLst>
              <a:ext uri="{FF2B5EF4-FFF2-40B4-BE49-F238E27FC236}">
                <a16:creationId xmlns:a16="http://schemas.microsoft.com/office/drawing/2014/main" id="{233FB832-89EF-AA42-89F1-0DFF50B18B92}"/>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9" name="Rectangle 6">
            <a:extLst>
              <a:ext uri="{FF2B5EF4-FFF2-40B4-BE49-F238E27FC236}">
                <a16:creationId xmlns:a16="http://schemas.microsoft.com/office/drawing/2014/main" id="{ADFC7464-CF75-9A4F-8B1E-F84D2C53B6DC}"/>
              </a:ext>
            </a:extLst>
          </p:cNvPr>
          <p:cNvSpPr>
            <a:spLocks noGrp="1" noChangeArrowheads="1"/>
          </p:cNvSpPr>
          <p:nvPr>
            <p:ph type="sldNum" sz="quarter" idx="12"/>
          </p:nvPr>
        </p:nvSpPr>
        <p:spPr>
          <a:ln/>
        </p:spPr>
        <p:txBody>
          <a:bodyPr/>
          <a:lstStyle>
            <a:lvl1pPr>
              <a:defRPr/>
            </a:lvl1pPr>
          </a:lstStyle>
          <a:p>
            <a:pPr>
              <a:defRPr/>
            </a:pPr>
            <a:fld id="{CE3C47F0-835C-8949-980D-166CBE0F4BFE}" type="slidenum">
              <a:rPr lang="en-US" altLang="en-US"/>
              <a:pPr>
                <a:defRPr/>
              </a:pPr>
              <a:t>‹#›</a:t>
            </a:fld>
            <a:endParaRPr lang="en-US" altLang="en-US"/>
          </a:p>
        </p:txBody>
      </p:sp>
    </p:spTree>
    <p:extLst>
      <p:ext uri="{BB962C8B-B14F-4D97-AF65-F5344CB8AC3E}">
        <p14:creationId xmlns:p14="http://schemas.microsoft.com/office/powerpoint/2010/main" val="3577019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ACC2D1-7BBF-C040-B5AF-CB161D98873D}"/>
              </a:ext>
            </a:extLst>
          </p:cNvPr>
          <p:cNvSpPr>
            <a:spLocks noGrp="1" noChangeArrowheads="1"/>
          </p:cNvSpPr>
          <p:nvPr>
            <p:ph type="dt" sz="half" idx="10"/>
          </p:nvPr>
        </p:nvSpPr>
        <p:spPr>
          <a:ln/>
        </p:spPr>
        <p:txBody>
          <a:bodyPr/>
          <a:lstStyle>
            <a:lvl1pPr>
              <a:defRPr/>
            </a:lvl1pPr>
          </a:lstStyle>
          <a:p>
            <a:pPr>
              <a:defRPr/>
            </a:pPr>
            <a:fld id="{1A62269A-25C1-0348-835C-4691A70EB98B}" type="datetime1">
              <a:rPr lang="en-US" altLang="en-US"/>
              <a:pPr>
                <a:defRPr/>
              </a:pPr>
              <a:t>9/18/19</a:t>
            </a:fld>
            <a:endParaRPr lang="en-US" altLang="en-US"/>
          </a:p>
        </p:txBody>
      </p:sp>
      <p:sp>
        <p:nvSpPr>
          <p:cNvPr id="4" name="Rectangle 5">
            <a:extLst>
              <a:ext uri="{FF2B5EF4-FFF2-40B4-BE49-F238E27FC236}">
                <a16:creationId xmlns:a16="http://schemas.microsoft.com/office/drawing/2014/main" id="{228561D0-B19B-1A46-8AC1-00ECB1140353}"/>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5" name="Rectangle 6">
            <a:extLst>
              <a:ext uri="{FF2B5EF4-FFF2-40B4-BE49-F238E27FC236}">
                <a16:creationId xmlns:a16="http://schemas.microsoft.com/office/drawing/2014/main" id="{F60C1F7F-C24D-0E4F-AE77-9CA2EDCFB7EB}"/>
              </a:ext>
            </a:extLst>
          </p:cNvPr>
          <p:cNvSpPr>
            <a:spLocks noGrp="1" noChangeArrowheads="1"/>
          </p:cNvSpPr>
          <p:nvPr>
            <p:ph type="sldNum" sz="quarter" idx="12"/>
          </p:nvPr>
        </p:nvSpPr>
        <p:spPr>
          <a:ln/>
        </p:spPr>
        <p:txBody>
          <a:bodyPr/>
          <a:lstStyle>
            <a:lvl1pPr>
              <a:defRPr/>
            </a:lvl1pPr>
          </a:lstStyle>
          <a:p>
            <a:pPr>
              <a:defRPr/>
            </a:pPr>
            <a:fld id="{8E51F6DA-B56D-7740-88CF-E1A67FBD641E}" type="slidenum">
              <a:rPr lang="en-US" altLang="en-US"/>
              <a:pPr>
                <a:defRPr/>
              </a:pPr>
              <a:t>‹#›</a:t>
            </a:fld>
            <a:endParaRPr lang="en-US" altLang="en-US"/>
          </a:p>
        </p:txBody>
      </p:sp>
    </p:spTree>
    <p:extLst>
      <p:ext uri="{BB962C8B-B14F-4D97-AF65-F5344CB8AC3E}">
        <p14:creationId xmlns:p14="http://schemas.microsoft.com/office/powerpoint/2010/main" val="629071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6BCA28-9900-E240-9E6E-5386F24EE38B}"/>
              </a:ext>
            </a:extLst>
          </p:cNvPr>
          <p:cNvSpPr>
            <a:spLocks noGrp="1" noChangeArrowheads="1"/>
          </p:cNvSpPr>
          <p:nvPr>
            <p:ph type="dt" sz="half" idx="10"/>
          </p:nvPr>
        </p:nvSpPr>
        <p:spPr>
          <a:ln/>
        </p:spPr>
        <p:txBody>
          <a:bodyPr/>
          <a:lstStyle>
            <a:lvl1pPr>
              <a:defRPr/>
            </a:lvl1pPr>
          </a:lstStyle>
          <a:p>
            <a:pPr>
              <a:defRPr/>
            </a:pPr>
            <a:fld id="{00BC0CDE-F597-504A-808A-37AFE431A6E8}" type="datetime1">
              <a:rPr lang="en-US" altLang="en-US"/>
              <a:pPr>
                <a:defRPr/>
              </a:pPr>
              <a:t>9/18/19</a:t>
            </a:fld>
            <a:endParaRPr lang="en-US" altLang="en-US"/>
          </a:p>
        </p:txBody>
      </p:sp>
      <p:sp>
        <p:nvSpPr>
          <p:cNvPr id="3" name="Rectangle 5">
            <a:extLst>
              <a:ext uri="{FF2B5EF4-FFF2-40B4-BE49-F238E27FC236}">
                <a16:creationId xmlns:a16="http://schemas.microsoft.com/office/drawing/2014/main" id="{314DA277-E342-074F-A621-C649F8FEC18F}"/>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4" name="Rectangle 6">
            <a:extLst>
              <a:ext uri="{FF2B5EF4-FFF2-40B4-BE49-F238E27FC236}">
                <a16:creationId xmlns:a16="http://schemas.microsoft.com/office/drawing/2014/main" id="{F1D9FCB2-B065-964A-8D06-D612E287E966}"/>
              </a:ext>
            </a:extLst>
          </p:cNvPr>
          <p:cNvSpPr>
            <a:spLocks noGrp="1" noChangeArrowheads="1"/>
          </p:cNvSpPr>
          <p:nvPr>
            <p:ph type="sldNum" sz="quarter" idx="12"/>
          </p:nvPr>
        </p:nvSpPr>
        <p:spPr>
          <a:ln/>
        </p:spPr>
        <p:txBody>
          <a:bodyPr/>
          <a:lstStyle>
            <a:lvl1pPr>
              <a:defRPr/>
            </a:lvl1pPr>
          </a:lstStyle>
          <a:p>
            <a:pPr>
              <a:defRPr/>
            </a:pPr>
            <a:fld id="{184342A1-6934-E14D-906D-A2FF8908E835}" type="slidenum">
              <a:rPr lang="en-US" altLang="en-US"/>
              <a:pPr>
                <a:defRPr/>
              </a:pPr>
              <a:t>‹#›</a:t>
            </a:fld>
            <a:endParaRPr lang="en-US" altLang="en-US"/>
          </a:p>
        </p:txBody>
      </p:sp>
    </p:spTree>
    <p:extLst>
      <p:ext uri="{BB962C8B-B14F-4D97-AF65-F5344CB8AC3E}">
        <p14:creationId xmlns:p14="http://schemas.microsoft.com/office/powerpoint/2010/main" val="4258235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51EDD4-8065-4C4F-8CEC-CE5A39F2ABE2}"/>
              </a:ext>
            </a:extLst>
          </p:cNvPr>
          <p:cNvSpPr>
            <a:spLocks noGrp="1" noChangeArrowheads="1"/>
          </p:cNvSpPr>
          <p:nvPr>
            <p:ph type="dt" sz="half" idx="10"/>
          </p:nvPr>
        </p:nvSpPr>
        <p:spPr>
          <a:ln/>
        </p:spPr>
        <p:txBody>
          <a:bodyPr/>
          <a:lstStyle>
            <a:lvl1pPr>
              <a:defRPr/>
            </a:lvl1pPr>
          </a:lstStyle>
          <a:p>
            <a:pPr>
              <a:defRPr/>
            </a:pPr>
            <a:fld id="{F12C6B2D-EFC3-794C-9046-9A38000C64A1}" type="datetime1">
              <a:rPr lang="en-US" altLang="en-US"/>
              <a:pPr>
                <a:defRPr/>
              </a:pPr>
              <a:t>9/18/19</a:t>
            </a:fld>
            <a:endParaRPr lang="en-US" altLang="en-US"/>
          </a:p>
        </p:txBody>
      </p:sp>
      <p:sp>
        <p:nvSpPr>
          <p:cNvPr id="6" name="Rectangle 5">
            <a:extLst>
              <a:ext uri="{FF2B5EF4-FFF2-40B4-BE49-F238E27FC236}">
                <a16:creationId xmlns:a16="http://schemas.microsoft.com/office/drawing/2014/main" id="{F30AAC46-AF05-DC4C-B9B0-45F55C95022A}"/>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1087AD77-384F-1041-B8AC-A307EB22B74B}"/>
              </a:ext>
            </a:extLst>
          </p:cNvPr>
          <p:cNvSpPr>
            <a:spLocks noGrp="1" noChangeArrowheads="1"/>
          </p:cNvSpPr>
          <p:nvPr>
            <p:ph type="sldNum" sz="quarter" idx="12"/>
          </p:nvPr>
        </p:nvSpPr>
        <p:spPr>
          <a:ln/>
        </p:spPr>
        <p:txBody>
          <a:bodyPr/>
          <a:lstStyle>
            <a:lvl1pPr>
              <a:defRPr/>
            </a:lvl1pPr>
          </a:lstStyle>
          <a:p>
            <a:pPr>
              <a:defRPr/>
            </a:pPr>
            <a:fld id="{1EEBE233-C573-BA40-BDB9-A72198FF8F78}" type="slidenum">
              <a:rPr lang="en-US" altLang="en-US"/>
              <a:pPr>
                <a:defRPr/>
              </a:pPr>
              <a:t>‹#›</a:t>
            </a:fld>
            <a:endParaRPr lang="en-US" altLang="en-US"/>
          </a:p>
        </p:txBody>
      </p:sp>
    </p:spTree>
    <p:extLst>
      <p:ext uri="{BB962C8B-B14F-4D97-AF65-F5344CB8AC3E}">
        <p14:creationId xmlns:p14="http://schemas.microsoft.com/office/powerpoint/2010/main" val="1540227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9D8D52-A949-DC46-80D5-F6817A2DF430}"/>
              </a:ext>
            </a:extLst>
          </p:cNvPr>
          <p:cNvSpPr>
            <a:spLocks noGrp="1" noChangeArrowheads="1"/>
          </p:cNvSpPr>
          <p:nvPr>
            <p:ph type="dt" sz="half" idx="10"/>
          </p:nvPr>
        </p:nvSpPr>
        <p:spPr>
          <a:ln/>
        </p:spPr>
        <p:txBody>
          <a:bodyPr/>
          <a:lstStyle>
            <a:lvl1pPr>
              <a:defRPr/>
            </a:lvl1pPr>
          </a:lstStyle>
          <a:p>
            <a:pPr>
              <a:defRPr/>
            </a:pPr>
            <a:fld id="{FE8013C3-5D1F-DF48-8905-5C46A65B90D8}" type="datetime1">
              <a:rPr lang="en-US" altLang="en-US"/>
              <a:pPr>
                <a:defRPr/>
              </a:pPr>
              <a:t>9/18/19</a:t>
            </a:fld>
            <a:endParaRPr lang="en-US" altLang="en-US"/>
          </a:p>
        </p:txBody>
      </p:sp>
      <p:sp>
        <p:nvSpPr>
          <p:cNvPr id="6" name="Rectangle 5">
            <a:extLst>
              <a:ext uri="{FF2B5EF4-FFF2-40B4-BE49-F238E27FC236}">
                <a16:creationId xmlns:a16="http://schemas.microsoft.com/office/drawing/2014/main" id="{C1C8A189-7B32-F54D-83C2-AF5AAE89A06E}"/>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3B1D7C54-565C-4544-9B23-BEB6B929BCD9}"/>
              </a:ext>
            </a:extLst>
          </p:cNvPr>
          <p:cNvSpPr>
            <a:spLocks noGrp="1" noChangeArrowheads="1"/>
          </p:cNvSpPr>
          <p:nvPr>
            <p:ph type="sldNum" sz="quarter" idx="12"/>
          </p:nvPr>
        </p:nvSpPr>
        <p:spPr>
          <a:ln/>
        </p:spPr>
        <p:txBody>
          <a:bodyPr/>
          <a:lstStyle>
            <a:lvl1pPr>
              <a:defRPr/>
            </a:lvl1pPr>
          </a:lstStyle>
          <a:p>
            <a:pPr>
              <a:defRPr/>
            </a:pPr>
            <a:fld id="{4EE22E17-4FE9-1440-B651-5842C0BE1D87}" type="slidenum">
              <a:rPr lang="en-US" altLang="en-US"/>
              <a:pPr>
                <a:defRPr/>
              </a:pPr>
              <a:t>‹#›</a:t>
            </a:fld>
            <a:endParaRPr lang="en-US" altLang="en-US"/>
          </a:p>
        </p:txBody>
      </p:sp>
    </p:spTree>
    <p:extLst>
      <p:ext uri="{BB962C8B-B14F-4D97-AF65-F5344CB8AC3E}">
        <p14:creationId xmlns:p14="http://schemas.microsoft.com/office/powerpoint/2010/main" val="2774534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57AD0B-4099-C241-A221-04698892C6BE}"/>
              </a:ext>
            </a:extLst>
          </p:cNvPr>
          <p:cNvSpPr>
            <a:spLocks noGrp="1" noChangeArrowheads="1"/>
          </p:cNvSpPr>
          <p:nvPr>
            <p:ph type="dt" sz="half" idx="10"/>
          </p:nvPr>
        </p:nvSpPr>
        <p:spPr>
          <a:ln/>
        </p:spPr>
        <p:txBody>
          <a:bodyPr/>
          <a:lstStyle>
            <a:lvl1pPr>
              <a:defRPr/>
            </a:lvl1pPr>
          </a:lstStyle>
          <a:p>
            <a:pPr>
              <a:defRPr/>
            </a:pPr>
            <a:fld id="{43AD91B7-D2C4-8A48-99F5-547C3FC8AF28}" type="datetime1">
              <a:rPr lang="en-US" altLang="en-US"/>
              <a:pPr>
                <a:defRPr/>
              </a:pPr>
              <a:t>9/18/19</a:t>
            </a:fld>
            <a:endParaRPr lang="en-US" altLang="en-US"/>
          </a:p>
        </p:txBody>
      </p:sp>
      <p:sp>
        <p:nvSpPr>
          <p:cNvPr id="5" name="Rectangle 5">
            <a:extLst>
              <a:ext uri="{FF2B5EF4-FFF2-40B4-BE49-F238E27FC236}">
                <a16:creationId xmlns:a16="http://schemas.microsoft.com/office/drawing/2014/main" id="{99AAA014-65F4-3148-BADF-6626BAFE89FD}"/>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F82DBF62-EE2D-3342-964A-A37685BDFF2F}"/>
              </a:ext>
            </a:extLst>
          </p:cNvPr>
          <p:cNvSpPr>
            <a:spLocks noGrp="1" noChangeArrowheads="1"/>
          </p:cNvSpPr>
          <p:nvPr>
            <p:ph type="sldNum" sz="quarter" idx="12"/>
          </p:nvPr>
        </p:nvSpPr>
        <p:spPr>
          <a:ln/>
        </p:spPr>
        <p:txBody>
          <a:bodyPr/>
          <a:lstStyle>
            <a:lvl1pPr>
              <a:defRPr/>
            </a:lvl1pPr>
          </a:lstStyle>
          <a:p>
            <a:pPr>
              <a:defRPr/>
            </a:pPr>
            <a:fld id="{C0EA1725-1188-514D-9604-573906F587D1}" type="slidenum">
              <a:rPr lang="en-US" altLang="en-US"/>
              <a:pPr>
                <a:defRPr/>
              </a:pPr>
              <a:t>‹#›</a:t>
            </a:fld>
            <a:endParaRPr lang="en-US" altLang="en-US"/>
          </a:p>
        </p:txBody>
      </p:sp>
    </p:spTree>
    <p:extLst>
      <p:ext uri="{BB962C8B-B14F-4D97-AF65-F5344CB8AC3E}">
        <p14:creationId xmlns:p14="http://schemas.microsoft.com/office/powerpoint/2010/main" val="4131970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340AD2-1941-644F-8C33-2B0607569357}"/>
              </a:ext>
            </a:extLst>
          </p:cNvPr>
          <p:cNvSpPr>
            <a:spLocks noGrp="1" noChangeArrowheads="1"/>
          </p:cNvSpPr>
          <p:nvPr>
            <p:ph type="dt" sz="half" idx="10"/>
          </p:nvPr>
        </p:nvSpPr>
        <p:spPr>
          <a:ln/>
        </p:spPr>
        <p:txBody>
          <a:bodyPr/>
          <a:lstStyle>
            <a:lvl1pPr>
              <a:defRPr/>
            </a:lvl1pPr>
          </a:lstStyle>
          <a:p>
            <a:pPr>
              <a:defRPr/>
            </a:pPr>
            <a:fld id="{0694B364-737C-A94A-A476-3392DFEE2411}" type="datetime1">
              <a:rPr lang="en-US" altLang="en-US"/>
              <a:pPr>
                <a:defRPr/>
              </a:pPr>
              <a:t>9/18/19</a:t>
            </a:fld>
            <a:endParaRPr lang="en-US" altLang="en-US"/>
          </a:p>
        </p:txBody>
      </p:sp>
      <p:sp>
        <p:nvSpPr>
          <p:cNvPr id="5" name="Rectangle 5">
            <a:extLst>
              <a:ext uri="{FF2B5EF4-FFF2-40B4-BE49-F238E27FC236}">
                <a16:creationId xmlns:a16="http://schemas.microsoft.com/office/drawing/2014/main" id="{75B46753-775A-2542-ABCB-1698C648B299}"/>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197CE4AC-9A50-634A-A1C3-1093B594ABE9}"/>
              </a:ext>
            </a:extLst>
          </p:cNvPr>
          <p:cNvSpPr>
            <a:spLocks noGrp="1" noChangeArrowheads="1"/>
          </p:cNvSpPr>
          <p:nvPr>
            <p:ph type="sldNum" sz="quarter" idx="12"/>
          </p:nvPr>
        </p:nvSpPr>
        <p:spPr>
          <a:ln/>
        </p:spPr>
        <p:txBody>
          <a:bodyPr/>
          <a:lstStyle>
            <a:lvl1pPr>
              <a:defRPr/>
            </a:lvl1pPr>
          </a:lstStyle>
          <a:p>
            <a:pPr>
              <a:defRPr/>
            </a:pPr>
            <a:fld id="{6E77037A-2544-F04F-82DF-B4F7F845B177}" type="slidenum">
              <a:rPr lang="en-US" altLang="en-US"/>
              <a:pPr>
                <a:defRPr/>
              </a:pPr>
              <a:t>‹#›</a:t>
            </a:fld>
            <a:endParaRPr lang="en-US" altLang="en-US"/>
          </a:p>
        </p:txBody>
      </p:sp>
    </p:spTree>
    <p:extLst>
      <p:ext uri="{BB962C8B-B14F-4D97-AF65-F5344CB8AC3E}">
        <p14:creationId xmlns:p14="http://schemas.microsoft.com/office/powerpoint/2010/main" val="229498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EEAC49-7EFC-4F49-B7E0-191AD4AA0A43}"/>
              </a:ext>
            </a:extLst>
          </p:cNvPr>
          <p:cNvSpPr>
            <a:spLocks noGrp="1" noChangeArrowheads="1"/>
          </p:cNvSpPr>
          <p:nvPr>
            <p:ph type="dt" sz="half" idx="10"/>
          </p:nvPr>
        </p:nvSpPr>
        <p:spPr>
          <a:ln/>
        </p:spPr>
        <p:txBody>
          <a:bodyPr/>
          <a:lstStyle>
            <a:lvl1pPr>
              <a:defRPr/>
            </a:lvl1pPr>
          </a:lstStyle>
          <a:p>
            <a:pPr>
              <a:defRPr/>
            </a:pPr>
            <a:fld id="{4B6298D5-57FC-F44C-9C13-53976E4CB191}" type="datetime1">
              <a:rPr lang="en-US" altLang="en-US"/>
              <a:pPr>
                <a:defRPr/>
              </a:pPr>
              <a:t>9/18/19</a:t>
            </a:fld>
            <a:endParaRPr lang="en-US" altLang="en-US"/>
          </a:p>
        </p:txBody>
      </p:sp>
      <p:sp>
        <p:nvSpPr>
          <p:cNvPr id="5" name="Rectangle 5">
            <a:extLst>
              <a:ext uri="{FF2B5EF4-FFF2-40B4-BE49-F238E27FC236}">
                <a16:creationId xmlns:a16="http://schemas.microsoft.com/office/drawing/2014/main" id="{969533FD-C9D1-7F43-9D4D-650692D9F0C3}"/>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10633830-C27C-0F4C-993B-A7399B9B3877}"/>
              </a:ext>
            </a:extLst>
          </p:cNvPr>
          <p:cNvSpPr>
            <a:spLocks noGrp="1" noChangeArrowheads="1"/>
          </p:cNvSpPr>
          <p:nvPr>
            <p:ph type="sldNum" sz="quarter" idx="12"/>
          </p:nvPr>
        </p:nvSpPr>
        <p:spPr>
          <a:ln/>
        </p:spPr>
        <p:txBody>
          <a:bodyPr/>
          <a:lstStyle>
            <a:lvl1pPr>
              <a:defRPr/>
            </a:lvl1pPr>
          </a:lstStyle>
          <a:p>
            <a:pPr>
              <a:defRPr/>
            </a:pPr>
            <a:fld id="{B8E58B09-D0F4-B04F-A24F-B57F4C079F5B}" type="slidenum">
              <a:rPr lang="en-US" altLang="en-US"/>
              <a:pPr>
                <a:defRPr/>
              </a:pPr>
              <a:t>‹#›</a:t>
            </a:fld>
            <a:endParaRPr lang="en-US" altLang="en-US"/>
          </a:p>
        </p:txBody>
      </p:sp>
    </p:spTree>
    <p:extLst>
      <p:ext uri="{BB962C8B-B14F-4D97-AF65-F5344CB8AC3E}">
        <p14:creationId xmlns:p14="http://schemas.microsoft.com/office/powerpoint/2010/main" val="34513842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B1463C-F0DC-8141-928F-00361947E5B1}"/>
              </a:ext>
            </a:extLst>
          </p:cNvPr>
          <p:cNvSpPr>
            <a:spLocks noGrp="1" noChangeArrowheads="1"/>
          </p:cNvSpPr>
          <p:nvPr>
            <p:ph type="dt" sz="half" idx="10"/>
          </p:nvPr>
        </p:nvSpPr>
        <p:spPr>
          <a:ln/>
        </p:spPr>
        <p:txBody>
          <a:bodyPr/>
          <a:lstStyle>
            <a:lvl1pPr>
              <a:defRPr/>
            </a:lvl1pPr>
          </a:lstStyle>
          <a:p>
            <a:pPr>
              <a:defRPr/>
            </a:pPr>
            <a:fld id="{91DC1DC9-0F72-7642-ABEE-A68A4A06A2FF}" type="datetime1">
              <a:rPr lang="en-US" altLang="en-US"/>
              <a:pPr>
                <a:defRPr/>
              </a:pPr>
              <a:t>9/18/19</a:t>
            </a:fld>
            <a:endParaRPr lang="en-US" altLang="en-US"/>
          </a:p>
        </p:txBody>
      </p:sp>
      <p:sp>
        <p:nvSpPr>
          <p:cNvPr id="5" name="Rectangle 5">
            <a:extLst>
              <a:ext uri="{FF2B5EF4-FFF2-40B4-BE49-F238E27FC236}">
                <a16:creationId xmlns:a16="http://schemas.microsoft.com/office/drawing/2014/main" id="{FA2C1893-F347-304E-8547-CF7C7FA9B824}"/>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793C50D6-3268-284D-A0D2-65F967DDD318}"/>
              </a:ext>
            </a:extLst>
          </p:cNvPr>
          <p:cNvSpPr>
            <a:spLocks noGrp="1" noChangeArrowheads="1"/>
          </p:cNvSpPr>
          <p:nvPr>
            <p:ph type="sldNum" sz="quarter" idx="12"/>
          </p:nvPr>
        </p:nvSpPr>
        <p:spPr>
          <a:ln/>
        </p:spPr>
        <p:txBody>
          <a:bodyPr/>
          <a:lstStyle>
            <a:lvl1pPr>
              <a:defRPr/>
            </a:lvl1pPr>
          </a:lstStyle>
          <a:p>
            <a:pPr>
              <a:defRPr/>
            </a:pPr>
            <a:fld id="{BE9D1D91-825D-2345-BCEF-991534F45175}" type="slidenum">
              <a:rPr lang="en-US" altLang="en-US"/>
              <a:pPr>
                <a:defRPr/>
              </a:pPr>
              <a:t>‹#›</a:t>
            </a:fld>
            <a:endParaRPr lang="en-US" altLang="en-US"/>
          </a:p>
        </p:txBody>
      </p:sp>
    </p:spTree>
    <p:extLst>
      <p:ext uri="{BB962C8B-B14F-4D97-AF65-F5344CB8AC3E}">
        <p14:creationId xmlns:p14="http://schemas.microsoft.com/office/powerpoint/2010/main" val="3247371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F29756F-2BAA-9349-9D1B-996E01B41AC8}"/>
              </a:ext>
            </a:extLst>
          </p:cNvPr>
          <p:cNvSpPr>
            <a:spLocks noGrp="1" noChangeArrowheads="1"/>
          </p:cNvSpPr>
          <p:nvPr>
            <p:ph type="dt" sz="half" idx="10"/>
          </p:nvPr>
        </p:nvSpPr>
        <p:spPr>
          <a:ln/>
        </p:spPr>
        <p:txBody>
          <a:bodyPr/>
          <a:lstStyle>
            <a:lvl1pPr>
              <a:defRPr/>
            </a:lvl1pPr>
          </a:lstStyle>
          <a:p>
            <a:pPr>
              <a:defRPr/>
            </a:pPr>
            <a:fld id="{3881AA27-3259-3F4B-9055-A657992D4FED}" type="datetime1">
              <a:rPr lang="en-US" altLang="en-US"/>
              <a:pPr>
                <a:defRPr/>
              </a:pPr>
              <a:t>9/18/19</a:t>
            </a:fld>
            <a:endParaRPr lang="en-US" altLang="en-US"/>
          </a:p>
        </p:txBody>
      </p:sp>
      <p:sp>
        <p:nvSpPr>
          <p:cNvPr id="5" name="Rectangle 5">
            <a:extLst>
              <a:ext uri="{FF2B5EF4-FFF2-40B4-BE49-F238E27FC236}">
                <a16:creationId xmlns:a16="http://schemas.microsoft.com/office/drawing/2014/main" id="{FD8F4566-A7A6-F44F-9E56-7581DBE9928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E5DBFC3D-B22E-8C41-A16B-63BC724682E5}"/>
              </a:ext>
            </a:extLst>
          </p:cNvPr>
          <p:cNvSpPr>
            <a:spLocks noGrp="1" noChangeArrowheads="1"/>
          </p:cNvSpPr>
          <p:nvPr>
            <p:ph type="sldNum" sz="quarter" idx="12"/>
          </p:nvPr>
        </p:nvSpPr>
        <p:spPr>
          <a:ln/>
        </p:spPr>
        <p:txBody>
          <a:bodyPr/>
          <a:lstStyle>
            <a:lvl1pPr>
              <a:defRPr/>
            </a:lvl1pPr>
          </a:lstStyle>
          <a:p>
            <a:pPr>
              <a:defRPr/>
            </a:pPr>
            <a:fld id="{63CB702F-ACFC-994B-853A-A51EB7CC9CD4}" type="slidenum">
              <a:rPr lang="en-US" altLang="en-US"/>
              <a:pPr>
                <a:defRPr/>
              </a:pPr>
              <a:t>‹#›</a:t>
            </a:fld>
            <a:endParaRPr lang="en-US" altLang="en-US"/>
          </a:p>
        </p:txBody>
      </p:sp>
    </p:spTree>
    <p:extLst>
      <p:ext uri="{BB962C8B-B14F-4D97-AF65-F5344CB8AC3E}">
        <p14:creationId xmlns:p14="http://schemas.microsoft.com/office/powerpoint/2010/main" val="155772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510397-16B1-D144-ADF4-FC7D8E217900}"/>
              </a:ext>
            </a:extLst>
          </p:cNvPr>
          <p:cNvSpPr>
            <a:spLocks noGrp="1"/>
          </p:cNvSpPr>
          <p:nvPr>
            <p:ph type="dt" sz="half" idx="10"/>
          </p:nvPr>
        </p:nvSpPr>
        <p:spPr/>
        <p:txBody>
          <a:bodyPr/>
          <a:lstStyle>
            <a:lvl1pPr>
              <a:defRPr/>
            </a:lvl1pPr>
          </a:lstStyle>
          <a:p>
            <a:pPr>
              <a:defRPr/>
            </a:pPr>
            <a:fld id="{BCCD009E-8C80-E145-8B9D-3CD46E9F66D7}" type="datetime1">
              <a:rPr lang="en-US" altLang="en-US"/>
              <a:pPr>
                <a:defRPr/>
              </a:pPr>
              <a:t>9/18/19</a:t>
            </a:fld>
            <a:endParaRPr lang="en-US" altLang="en-US"/>
          </a:p>
        </p:txBody>
      </p:sp>
      <p:sp>
        <p:nvSpPr>
          <p:cNvPr id="3" name="Footer Placeholder 4">
            <a:extLst>
              <a:ext uri="{FF2B5EF4-FFF2-40B4-BE49-F238E27FC236}">
                <a16:creationId xmlns:a16="http://schemas.microsoft.com/office/drawing/2014/main" id="{CBE2AA95-78AF-B343-ABC1-774A18833D1F}"/>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4" name="Slide Number Placeholder 5">
            <a:extLst>
              <a:ext uri="{FF2B5EF4-FFF2-40B4-BE49-F238E27FC236}">
                <a16:creationId xmlns:a16="http://schemas.microsoft.com/office/drawing/2014/main" id="{43C287C5-7F2C-C441-AF53-5847933BE3DB}"/>
              </a:ext>
            </a:extLst>
          </p:cNvPr>
          <p:cNvSpPr>
            <a:spLocks noGrp="1"/>
          </p:cNvSpPr>
          <p:nvPr>
            <p:ph type="sldNum" sz="quarter" idx="12"/>
          </p:nvPr>
        </p:nvSpPr>
        <p:spPr/>
        <p:txBody>
          <a:bodyPr/>
          <a:lstStyle>
            <a:lvl1pPr>
              <a:defRPr/>
            </a:lvl1pPr>
          </a:lstStyle>
          <a:p>
            <a:pPr>
              <a:defRPr/>
            </a:pPr>
            <a:fld id="{0DC63D98-C235-B345-89AA-79F6AFF0C89A}" type="slidenum">
              <a:rPr lang="en-US" altLang="en-US"/>
              <a:pPr>
                <a:defRPr/>
              </a:pPr>
              <a:t>‹#›</a:t>
            </a:fld>
            <a:endParaRPr lang="en-US" altLang="en-US"/>
          </a:p>
        </p:txBody>
      </p:sp>
    </p:spTree>
    <p:extLst>
      <p:ext uri="{BB962C8B-B14F-4D97-AF65-F5344CB8AC3E}">
        <p14:creationId xmlns:p14="http://schemas.microsoft.com/office/powerpoint/2010/main" val="7574499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221EFF-8FCF-654B-86D9-7D472AB72706}"/>
              </a:ext>
            </a:extLst>
          </p:cNvPr>
          <p:cNvSpPr>
            <a:spLocks noGrp="1" noChangeArrowheads="1"/>
          </p:cNvSpPr>
          <p:nvPr>
            <p:ph type="dt" sz="half" idx="10"/>
          </p:nvPr>
        </p:nvSpPr>
        <p:spPr>
          <a:ln/>
        </p:spPr>
        <p:txBody>
          <a:bodyPr/>
          <a:lstStyle>
            <a:lvl1pPr>
              <a:defRPr/>
            </a:lvl1pPr>
          </a:lstStyle>
          <a:p>
            <a:pPr>
              <a:defRPr/>
            </a:pPr>
            <a:fld id="{E8ABFCF4-D0E7-784E-8F86-03FC02F514B6}" type="datetime1">
              <a:rPr lang="en-US" altLang="en-US"/>
              <a:pPr>
                <a:defRPr/>
              </a:pPr>
              <a:t>9/18/19</a:t>
            </a:fld>
            <a:endParaRPr lang="en-US" altLang="en-US"/>
          </a:p>
        </p:txBody>
      </p:sp>
      <p:sp>
        <p:nvSpPr>
          <p:cNvPr id="6" name="Rectangle 5">
            <a:extLst>
              <a:ext uri="{FF2B5EF4-FFF2-40B4-BE49-F238E27FC236}">
                <a16:creationId xmlns:a16="http://schemas.microsoft.com/office/drawing/2014/main" id="{359F8680-4616-E643-8C94-FE24A7D7D7B5}"/>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1E2FB0CA-5FF4-884D-BBBB-AF31E2E84721}"/>
              </a:ext>
            </a:extLst>
          </p:cNvPr>
          <p:cNvSpPr>
            <a:spLocks noGrp="1" noChangeArrowheads="1"/>
          </p:cNvSpPr>
          <p:nvPr>
            <p:ph type="sldNum" sz="quarter" idx="12"/>
          </p:nvPr>
        </p:nvSpPr>
        <p:spPr>
          <a:ln/>
        </p:spPr>
        <p:txBody>
          <a:bodyPr/>
          <a:lstStyle>
            <a:lvl1pPr>
              <a:defRPr/>
            </a:lvl1pPr>
          </a:lstStyle>
          <a:p>
            <a:pPr>
              <a:defRPr/>
            </a:pPr>
            <a:fld id="{AFF79C6E-0E23-F745-9B8D-5E0777FE851A}" type="slidenum">
              <a:rPr lang="en-US" altLang="en-US"/>
              <a:pPr>
                <a:defRPr/>
              </a:pPr>
              <a:t>‹#›</a:t>
            </a:fld>
            <a:endParaRPr lang="en-US" altLang="en-US"/>
          </a:p>
        </p:txBody>
      </p:sp>
    </p:spTree>
    <p:extLst>
      <p:ext uri="{BB962C8B-B14F-4D97-AF65-F5344CB8AC3E}">
        <p14:creationId xmlns:p14="http://schemas.microsoft.com/office/powerpoint/2010/main" val="14466497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ED2F6D-EA13-874A-8C90-23B9388013C0}"/>
              </a:ext>
            </a:extLst>
          </p:cNvPr>
          <p:cNvSpPr>
            <a:spLocks noGrp="1" noChangeArrowheads="1"/>
          </p:cNvSpPr>
          <p:nvPr>
            <p:ph type="dt" sz="half" idx="10"/>
          </p:nvPr>
        </p:nvSpPr>
        <p:spPr>
          <a:ln/>
        </p:spPr>
        <p:txBody>
          <a:bodyPr/>
          <a:lstStyle>
            <a:lvl1pPr>
              <a:defRPr/>
            </a:lvl1pPr>
          </a:lstStyle>
          <a:p>
            <a:pPr>
              <a:defRPr/>
            </a:pPr>
            <a:fld id="{67FC972C-8ED3-8149-9B83-E05D107E5DBA}" type="datetime1">
              <a:rPr lang="en-US" altLang="en-US"/>
              <a:pPr>
                <a:defRPr/>
              </a:pPr>
              <a:t>9/18/19</a:t>
            </a:fld>
            <a:endParaRPr lang="en-US" altLang="en-US"/>
          </a:p>
        </p:txBody>
      </p:sp>
      <p:sp>
        <p:nvSpPr>
          <p:cNvPr id="8" name="Rectangle 5">
            <a:extLst>
              <a:ext uri="{FF2B5EF4-FFF2-40B4-BE49-F238E27FC236}">
                <a16:creationId xmlns:a16="http://schemas.microsoft.com/office/drawing/2014/main" id="{A71AE919-4FA5-1B49-8A80-232E16B10DC6}"/>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9" name="Rectangle 6">
            <a:extLst>
              <a:ext uri="{FF2B5EF4-FFF2-40B4-BE49-F238E27FC236}">
                <a16:creationId xmlns:a16="http://schemas.microsoft.com/office/drawing/2014/main" id="{4E3FA1CD-60E8-3847-8A80-EB3C3584AC68}"/>
              </a:ext>
            </a:extLst>
          </p:cNvPr>
          <p:cNvSpPr>
            <a:spLocks noGrp="1" noChangeArrowheads="1"/>
          </p:cNvSpPr>
          <p:nvPr>
            <p:ph type="sldNum" sz="quarter" idx="12"/>
          </p:nvPr>
        </p:nvSpPr>
        <p:spPr>
          <a:ln/>
        </p:spPr>
        <p:txBody>
          <a:bodyPr/>
          <a:lstStyle>
            <a:lvl1pPr>
              <a:defRPr/>
            </a:lvl1pPr>
          </a:lstStyle>
          <a:p>
            <a:pPr>
              <a:defRPr/>
            </a:pPr>
            <a:fld id="{54D67B14-0AED-FE4E-A895-1005EB15DBC1}" type="slidenum">
              <a:rPr lang="en-US" altLang="en-US"/>
              <a:pPr>
                <a:defRPr/>
              </a:pPr>
              <a:t>‹#›</a:t>
            </a:fld>
            <a:endParaRPr lang="en-US" altLang="en-US"/>
          </a:p>
        </p:txBody>
      </p:sp>
    </p:spTree>
    <p:extLst>
      <p:ext uri="{BB962C8B-B14F-4D97-AF65-F5344CB8AC3E}">
        <p14:creationId xmlns:p14="http://schemas.microsoft.com/office/powerpoint/2010/main" val="2395360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DF7E55F-28A2-7E41-950D-1C1EFBD64DD0}"/>
              </a:ext>
            </a:extLst>
          </p:cNvPr>
          <p:cNvSpPr>
            <a:spLocks noGrp="1" noChangeArrowheads="1"/>
          </p:cNvSpPr>
          <p:nvPr>
            <p:ph type="dt" sz="half" idx="10"/>
          </p:nvPr>
        </p:nvSpPr>
        <p:spPr>
          <a:ln/>
        </p:spPr>
        <p:txBody>
          <a:bodyPr/>
          <a:lstStyle>
            <a:lvl1pPr>
              <a:defRPr/>
            </a:lvl1pPr>
          </a:lstStyle>
          <a:p>
            <a:pPr>
              <a:defRPr/>
            </a:pPr>
            <a:fld id="{544634F2-082B-DD4E-8FE1-14EB9B34308F}" type="datetime1">
              <a:rPr lang="en-US" altLang="en-US"/>
              <a:pPr>
                <a:defRPr/>
              </a:pPr>
              <a:t>9/18/19</a:t>
            </a:fld>
            <a:endParaRPr lang="en-US" altLang="en-US"/>
          </a:p>
        </p:txBody>
      </p:sp>
      <p:sp>
        <p:nvSpPr>
          <p:cNvPr id="4" name="Rectangle 5">
            <a:extLst>
              <a:ext uri="{FF2B5EF4-FFF2-40B4-BE49-F238E27FC236}">
                <a16:creationId xmlns:a16="http://schemas.microsoft.com/office/drawing/2014/main" id="{CDD78BB2-56D4-C143-8B03-4199A33C0431}"/>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5" name="Rectangle 6">
            <a:extLst>
              <a:ext uri="{FF2B5EF4-FFF2-40B4-BE49-F238E27FC236}">
                <a16:creationId xmlns:a16="http://schemas.microsoft.com/office/drawing/2014/main" id="{A39B2947-C9B5-3341-A905-C14469761730}"/>
              </a:ext>
            </a:extLst>
          </p:cNvPr>
          <p:cNvSpPr>
            <a:spLocks noGrp="1" noChangeArrowheads="1"/>
          </p:cNvSpPr>
          <p:nvPr>
            <p:ph type="sldNum" sz="quarter" idx="12"/>
          </p:nvPr>
        </p:nvSpPr>
        <p:spPr>
          <a:ln/>
        </p:spPr>
        <p:txBody>
          <a:bodyPr/>
          <a:lstStyle>
            <a:lvl1pPr>
              <a:defRPr/>
            </a:lvl1pPr>
          </a:lstStyle>
          <a:p>
            <a:pPr>
              <a:defRPr/>
            </a:pPr>
            <a:fld id="{01095241-A2A5-7F45-8054-AF7AD7336A31}" type="slidenum">
              <a:rPr lang="en-US" altLang="en-US"/>
              <a:pPr>
                <a:defRPr/>
              </a:pPr>
              <a:t>‹#›</a:t>
            </a:fld>
            <a:endParaRPr lang="en-US" altLang="en-US"/>
          </a:p>
        </p:txBody>
      </p:sp>
    </p:spTree>
    <p:extLst>
      <p:ext uri="{BB962C8B-B14F-4D97-AF65-F5344CB8AC3E}">
        <p14:creationId xmlns:p14="http://schemas.microsoft.com/office/powerpoint/2010/main" val="2065041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309A5F-7138-774A-AD4D-A5CB8534E216}"/>
              </a:ext>
            </a:extLst>
          </p:cNvPr>
          <p:cNvSpPr>
            <a:spLocks noGrp="1" noChangeArrowheads="1"/>
          </p:cNvSpPr>
          <p:nvPr>
            <p:ph type="dt" sz="half" idx="10"/>
          </p:nvPr>
        </p:nvSpPr>
        <p:spPr>
          <a:ln/>
        </p:spPr>
        <p:txBody>
          <a:bodyPr/>
          <a:lstStyle>
            <a:lvl1pPr>
              <a:defRPr/>
            </a:lvl1pPr>
          </a:lstStyle>
          <a:p>
            <a:pPr>
              <a:defRPr/>
            </a:pPr>
            <a:fld id="{3037CACC-2DB5-A74B-8E17-3AEA3253EA4F}" type="datetime1">
              <a:rPr lang="en-US" altLang="en-US"/>
              <a:pPr>
                <a:defRPr/>
              </a:pPr>
              <a:t>9/18/19</a:t>
            </a:fld>
            <a:endParaRPr lang="en-US" altLang="en-US"/>
          </a:p>
        </p:txBody>
      </p:sp>
      <p:sp>
        <p:nvSpPr>
          <p:cNvPr id="3" name="Rectangle 5">
            <a:extLst>
              <a:ext uri="{FF2B5EF4-FFF2-40B4-BE49-F238E27FC236}">
                <a16:creationId xmlns:a16="http://schemas.microsoft.com/office/drawing/2014/main" id="{2393852E-FFC8-5B4A-9E36-B807B355C010}"/>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4" name="Rectangle 6">
            <a:extLst>
              <a:ext uri="{FF2B5EF4-FFF2-40B4-BE49-F238E27FC236}">
                <a16:creationId xmlns:a16="http://schemas.microsoft.com/office/drawing/2014/main" id="{D878858B-FC17-404F-BF7B-36C9BFE4F39D}"/>
              </a:ext>
            </a:extLst>
          </p:cNvPr>
          <p:cNvSpPr>
            <a:spLocks noGrp="1" noChangeArrowheads="1"/>
          </p:cNvSpPr>
          <p:nvPr>
            <p:ph type="sldNum" sz="quarter" idx="12"/>
          </p:nvPr>
        </p:nvSpPr>
        <p:spPr>
          <a:ln/>
        </p:spPr>
        <p:txBody>
          <a:bodyPr/>
          <a:lstStyle>
            <a:lvl1pPr>
              <a:defRPr/>
            </a:lvl1pPr>
          </a:lstStyle>
          <a:p>
            <a:pPr>
              <a:defRPr/>
            </a:pPr>
            <a:fld id="{A4F90684-7460-214D-936A-C9F1892E9640}" type="slidenum">
              <a:rPr lang="en-US" altLang="en-US"/>
              <a:pPr>
                <a:defRPr/>
              </a:pPr>
              <a:t>‹#›</a:t>
            </a:fld>
            <a:endParaRPr lang="en-US" altLang="en-US"/>
          </a:p>
        </p:txBody>
      </p:sp>
    </p:spTree>
    <p:extLst>
      <p:ext uri="{BB962C8B-B14F-4D97-AF65-F5344CB8AC3E}">
        <p14:creationId xmlns:p14="http://schemas.microsoft.com/office/powerpoint/2010/main" val="3111287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538D2A3-D348-1543-A611-54C632BD931D}"/>
              </a:ext>
            </a:extLst>
          </p:cNvPr>
          <p:cNvSpPr>
            <a:spLocks noGrp="1" noChangeArrowheads="1"/>
          </p:cNvSpPr>
          <p:nvPr>
            <p:ph type="dt" sz="half" idx="10"/>
          </p:nvPr>
        </p:nvSpPr>
        <p:spPr>
          <a:ln/>
        </p:spPr>
        <p:txBody>
          <a:bodyPr/>
          <a:lstStyle>
            <a:lvl1pPr>
              <a:defRPr/>
            </a:lvl1pPr>
          </a:lstStyle>
          <a:p>
            <a:pPr>
              <a:defRPr/>
            </a:pPr>
            <a:fld id="{D2F282AF-4C4C-444E-A833-77DD377DE54A}" type="datetime1">
              <a:rPr lang="en-US" altLang="en-US"/>
              <a:pPr>
                <a:defRPr/>
              </a:pPr>
              <a:t>9/18/19</a:t>
            </a:fld>
            <a:endParaRPr lang="en-US" altLang="en-US"/>
          </a:p>
        </p:txBody>
      </p:sp>
      <p:sp>
        <p:nvSpPr>
          <p:cNvPr id="6" name="Rectangle 5">
            <a:extLst>
              <a:ext uri="{FF2B5EF4-FFF2-40B4-BE49-F238E27FC236}">
                <a16:creationId xmlns:a16="http://schemas.microsoft.com/office/drawing/2014/main" id="{0B635522-FFA2-EF47-882A-58BD62D6798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9D4EF25D-FD84-AA43-9CC0-EE0B6CE5604F}"/>
              </a:ext>
            </a:extLst>
          </p:cNvPr>
          <p:cNvSpPr>
            <a:spLocks noGrp="1" noChangeArrowheads="1"/>
          </p:cNvSpPr>
          <p:nvPr>
            <p:ph type="sldNum" sz="quarter" idx="12"/>
          </p:nvPr>
        </p:nvSpPr>
        <p:spPr>
          <a:ln/>
        </p:spPr>
        <p:txBody>
          <a:bodyPr/>
          <a:lstStyle>
            <a:lvl1pPr>
              <a:defRPr/>
            </a:lvl1pPr>
          </a:lstStyle>
          <a:p>
            <a:pPr>
              <a:defRPr/>
            </a:pPr>
            <a:fld id="{A5849077-E34F-CF4F-B997-668304B6885B}" type="slidenum">
              <a:rPr lang="en-US" altLang="en-US"/>
              <a:pPr>
                <a:defRPr/>
              </a:pPr>
              <a:t>‹#›</a:t>
            </a:fld>
            <a:endParaRPr lang="en-US" altLang="en-US"/>
          </a:p>
        </p:txBody>
      </p:sp>
    </p:spTree>
    <p:extLst>
      <p:ext uri="{BB962C8B-B14F-4D97-AF65-F5344CB8AC3E}">
        <p14:creationId xmlns:p14="http://schemas.microsoft.com/office/powerpoint/2010/main" val="28098190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A4DE33-5EC7-AB40-A2A4-E1AA287028CD}"/>
              </a:ext>
            </a:extLst>
          </p:cNvPr>
          <p:cNvSpPr>
            <a:spLocks noGrp="1" noChangeArrowheads="1"/>
          </p:cNvSpPr>
          <p:nvPr>
            <p:ph type="dt" sz="half" idx="10"/>
          </p:nvPr>
        </p:nvSpPr>
        <p:spPr>
          <a:ln/>
        </p:spPr>
        <p:txBody>
          <a:bodyPr/>
          <a:lstStyle>
            <a:lvl1pPr>
              <a:defRPr/>
            </a:lvl1pPr>
          </a:lstStyle>
          <a:p>
            <a:pPr>
              <a:defRPr/>
            </a:pPr>
            <a:fld id="{B44B7EC9-9609-3547-85C1-A41D0FFE1811}" type="datetime1">
              <a:rPr lang="en-US" altLang="en-US"/>
              <a:pPr>
                <a:defRPr/>
              </a:pPr>
              <a:t>9/18/19</a:t>
            </a:fld>
            <a:endParaRPr lang="en-US" altLang="en-US"/>
          </a:p>
        </p:txBody>
      </p:sp>
      <p:sp>
        <p:nvSpPr>
          <p:cNvPr id="6" name="Rectangle 5">
            <a:extLst>
              <a:ext uri="{FF2B5EF4-FFF2-40B4-BE49-F238E27FC236}">
                <a16:creationId xmlns:a16="http://schemas.microsoft.com/office/drawing/2014/main" id="{0D5E987E-BAE1-4E43-B799-87C312AEB48B}"/>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000B4BDB-85EC-614E-89AA-BACF27EFB849}"/>
              </a:ext>
            </a:extLst>
          </p:cNvPr>
          <p:cNvSpPr>
            <a:spLocks noGrp="1" noChangeArrowheads="1"/>
          </p:cNvSpPr>
          <p:nvPr>
            <p:ph type="sldNum" sz="quarter" idx="12"/>
          </p:nvPr>
        </p:nvSpPr>
        <p:spPr>
          <a:ln/>
        </p:spPr>
        <p:txBody>
          <a:bodyPr/>
          <a:lstStyle>
            <a:lvl1pPr>
              <a:defRPr/>
            </a:lvl1pPr>
          </a:lstStyle>
          <a:p>
            <a:pPr>
              <a:defRPr/>
            </a:pPr>
            <a:fld id="{CC46D885-3F82-5845-B4F8-94AA098A6828}" type="slidenum">
              <a:rPr lang="en-US" altLang="en-US"/>
              <a:pPr>
                <a:defRPr/>
              </a:pPr>
              <a:t>‹#›</a:t>
            </a:fld>
            <a:endParaRPr lang="en-US" altLang="en-US"/>
          </a:p>
        </p:txBody>
      </p:sp>
    </p:spTree>
    <p:extLst>
      <p:ext uri="{BB962C8B-B14F-4D97-AF65-F5344CB8AC3E}">
        <p14:creationId xmlns:p14="http://schemas.microsoft.com/office/powerpoint/2010/main" val="34851461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1A0541-8DC6-4D4A-9E09-3B5951607D6C}"/>
              </a:ext>
            </a:extLst>
          </p:cNvPr>
          <p:cNvSpPr>
            <a:spLocks noGrp="1" noChangeArrowheads="1"/>
          </p:cNvSpPr>
          <p:nvPr>
            <p:ph type="dt" sz="half" idx="10"/>
          </p:nvPr>
        </p:nvSpPr>
        <p:spPr>
          <a:ln/>
        </p:spPr>
        <p:txBody>
          <a:bodyPr/>
          <a:lstStyle>
            <a:lvl1pPr>
              <a:defRPr/>
            </a:lvl1pPr>
          </a:lstStyle>
          <a:p>
            <a:pPr>
              <a:defRPr/>
            </a:pPr>
            <a:fld id="{674D2507-05DC-B442-9275-AFF8FEDF3D67}" type="datetime1">
              <a:rPr lang="en-US" altLang="en-US"/>
              <a:pPr>
                <a:defRPr/>
              </a:pPr>
              <a:t>9/18/19</a:t>
            </a:fld>
            <a:endParaRPr lang="en-US" altLang="en-US"/>
          </a:p>
        </p:txBody>
      </p:sp>
      <p:sp>
        <p:nvSpPr>
          <p:cNvPr id="5" name="Rectangle 5">
            <a:extLst>
              <a:ext uri="{FF2B5EF4-FFF2-40B4-BE49-F238E27FC236}">
                <a16:creationId xmlns:a16="http://schemas.microsoft.com/office/drawing/2014/main" id="{5632C7E3-A108-094F-A626-D87274B18E4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0F7AA034-B19F-D04A-9224-1F38D7368003}"/>
              </a:ext>
            </a:extLst>
          </p:cNvPr>
          <p:cNvSpPr>
            <a:spLocks noGrp="1" noChangeArrowheads="1"/>
          </p:cNvSpPr>
          <p:nvPr>
            <p:ph type="sldNum" sz="quarter" idx="12"/>
          </p:nvPr>
        </p:nvSpPr>
        <p:spPr>
          <a:ln/>
        </p:spPr>
        <p:txBody>
          <a:bodyPr/>
          <a:lstStyle>
            <a:lvl1pPr>
              <a:defRPr/>
            </a:lvl1pPr>
          </a:lstStyle>
          <a:p>
            <a:pPr>
              <a:defRPr/>
            </a:pPr>
            <a:fld id="{CAEA36C7-FD55-E940-86A6-516D8EA0A52A}" type="slidenum">
              <a:rPr lang="en-US" altLang="en-US"/>
              <a:pPr>
                <a:defRPr/>
              </a:pPr>
              <a:t>‹#›</a:t>
            </a:fld>
            <a:endParaRPr lang="en-US" altLang="en-US"/>
          </a:p>
        </p:txBody>
      </p:sp>
    </p:spTree>
    <p:extLst>
      <p:ext uri="{BB962C8B-B14F-4D97-AF65-F5344CB8AC3E}">
        <p14:creationId xmlns:p14="http://schemas.microsoft.com/office/powerpoint/2010/main" val="1339921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81A769-FF92-FF4D-A8BF-869166B99772}"/>
              </a:ext>
            </a:extLst>
          </p:cNvPr>
          <p:cNvSpPr>
            <a:spLocks noGrp="1" noChangeArrowheads="1"/>
          </p:cNvSpPr>
          <p:nvPr>
            <p:ph type="dt" sz="half" idx="10"/>
          </p:nvPr>
        </p:nvSpPr>
        <p:spPr>
          <a:ln/>
        </p:spPr>
        <p:txBody>
          <a:bodyPr/>
          <a:lstStyle>
            <a:lvl1pPr>
              <a:defRPr/>
            </a:lvl1pPr>
          </a:lstStyle>
          <a:p>
            <a:pPr>
              <a:defRPr/>
            </a:pPr>
            <a:fld id="{C4BFF7C5-5D34-2648-A332-30DB6C4C0CCC}" type="datetime1">
              <a:rPr lang="en-US" altLang="en-US"/>
              <a:pPr>
                <a:defRPr/>
              </a:pPr>
              <a:t>9/18/19</a:t>
            </a:fld>
            <a:endParaRPr lang="en-US" altLang="en-US"/>
          </a:p>
        </p:txBody>
      </p:sp>
      <p:sp>
        <p:nvSpPr>
          <p:cNvPr id="5" name="Rectangle 5">
            <a:extLst>
              <a:ext uri="{FF2B5EF4-FFF2-40B4-BE49-F238E27FC236}">
                <a16:creationId xmlns:a16="http://schemas.microsoft.com/office/drawing/2014/main" id="{EC186C6D-B8EF-2A48-BC8D-705D0BCB236F}"/>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441B3C39-8C3B-0A42-8655-479BFD3ECBE4}"/>
              </a:ext>
            </a:extLst>
          </p:cNvPr>
          <p:cNvSpPr>
            <a:spLocks noGrp="1" noChangeArrowheads="1"/>
          </p:cNvSpPr>
          <p:nvPr>
            <p:ph type="sldNum" sz="quarter" idx="12"/>
          </p:nvPr>
        </p:nvSpPr>
        <p:spPr>
          <a:ln/>
        </p:spPr>
        <p:txBody>
          <a:bodyPr/>
          <a:lstStyle>
            <a:lvl1pPr>
              <a:defRPr/>
            </a:lvl1pPr>
          </a:lstStyle>
          <a:p>
            <a:pPr>
              <a:defRPr/>
            </a:pPr>
            <a:fld id="{100F3730-0E3B-DA48-94DE-F56BF93BEA67}" type="slidenum">
              <a:rPr lang="en-US" altLang="en-US"/>
              <a:pPr>
                <a:defRPr/>
              </a:pPr>
              <a:t>‹#›</a:t>
            </a:fld>
            <a:endParaRPr lang="en-US" altLang="en-US"/>
          </a:p>
        </p:txBody>
      </p:sp>
    </p:spTree>
    <p:extLst>
      <p:ext uri="{BB962C8B-B14F-4D97-AF65-F5344CB8AC3E}">
        <p14:creationId xmlns:p14="http://schemas.microsoft.com/office/powerpoint/2010/main" val="1604739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14E49D-F4A0-5B43-87AA-DF82A6E7AF12}"/>
              </a:ext>
            </a:extLst>
          </p:cNvPr>
          <p:cNvSpPr>
            <a:spLocks noGrp="1" noChangeArrowheads="1"/>
          </p:cNvSpPr>
          <p:nvPr>
            <p:ph type="dt" sz="half" idx="10"/>
          </p:nvPr>
        </p:nvSpPr>
        <p:spPr>
          <a:ln/>
        </p:spPr>
        <p:txBody>
          <a:bodyPr/>
          <a:lstStyle>
            <a:lvl1pPr>
              <a:defRPr/>
            </a:lvl1pPr>
          </a:lstStyle>
          <a:p>
            <a:pPr>
              <a:defRPr/>
            </a:pPr>
            <a:fld id="{12D15065-F4F5-2248-B423-C381D0D01024}" type="datetime1">
              <a:rPr lang="en-US" altLang="en-US"/>
              <a:pPr>
                <a:defRPr/>
              </a:pPr>
              <a:t>9/18/19</a:t>
            </a:fld>
            <a:endParaRPr lang="en-US" altLang="en-US"/>
          </a:p>
        </p:txBody>
      </p:sp>
      <p:sp>
        <p:nvSpPr>
          <p:cNvPr id="5" name="Rectangle 5">
            <a:extLst>
              <a:ext uri="{FF2B5EF4-FFF2-40B4-BE49-F238E27FC236}">
                <a16:creationId xmlns:a16="http://schemas.microsoft.com/office/drawing/2014/main" id="{AE51DA26-7494-DE43-9BE0-1F1B0ADD30AB}"/>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92FC0385-DCC7-B342-9A52-89DEADD769BF}"/>
              </a:ext>
            </a:extLst>
          </p:cNvPr>
          <p:cNvSpPr>
            <a:spLocks noGrp="1" noChangeArrowheads="1"/>
          </p:cNvSpPr>
          <p:nvPr>
            <p:ph type="sldNum" sz="quarter" idx="12"/>
          </p:nvPr>
        </p:nvSpPr>
        <p:spPr>
          <a:ln/>
        </p:spPr>
        <p:txBody>
          <a:bodyPr/>
          <a:lstStyle>
            <a:lvl1pPr>
              <a:defRPr/>
            </a:lvl1pPr>
          </a:lstStyle>
          <a:p>
            <a:pPr>
              <a:defRPr/>
            </a:pPr>
            <a:fld id="{E58480CB-2E65-2E4A-A1F9-BC8BD0F9DECC}" type="slidenum">
              <a:rPr lang="en-US" altLang="en-US"/>
              <a:pPr>
                <a:defRPr/>
              </a:pPr>
              <a:t>‹#›</a:t>
            </a:fld>
            <a:endParaRPr lang="en-US" altLang="en-US"/>
          </a:p>
        </p:txBody>
      </p:sp>
    </p:spTree>
    <p:extLst>
      <p:ext uri="{BB962C8B-B14F-4D97-AF65-F5344CB8AC3E}">
        <p14:creationId xmlns:p14="http://schemas.microsoft.com/office/powerpoint/2010/main" val="29081770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9F0383-1603-B944-A7C8-33CEADEE4F5A}"/>
              </a:ext>
            </a:extLst>
          </p:cNvPr>
          <p:cNvSpPr>
            <a:spLocks noGrp="1" noChangeArrowheads="1"/>
          </p:cNvSpPr>
          <p:nvPr>
            <p:ph type="dt" sz="half" idx="10"/>
          </p:nvPr>
        </p:nvSpPr>
        <p:spPr>
          <a:ln/>
        </p:spPr>
        <p:txBody>
          <a:bodyPr/>
          <a:lstStyle>
            <a:lvl1pPr>
              <a:defRPr/>
            </a:lvl1pPr>
          </a:lstStyle>
          <a:p>
            <a:pPr>
              <a:defRPr/>
            </a:pPr>
            <a:fld id="{0FE3E1B4-AE90-C147-9170-78CE55823B6B}" type="datetime1">
              <a:rPr lang="en-US" altLang="en-US"/>
              <a:pPr>
                <a:defRPr/>
              </a:pPr>
              <a:t>9/18/19</a:t>
            </a:fld>
            <a:endParaRPr lang="en-US" altLang="en-US"/>
          </a:p>
        </p:txBody>
      </p:sp>
      <p:sp>
        <p:nvSpPr>
          <p:cNvPr id="5" name="Rectangle 5">
            <a:extLst>
              <a:ext uri="{FF2B5EF4-FFF2-40B4-BE49-F238E27FC236}">
                <a16:creationId xmlns:a16="http://schemas.microsoft.com/office/drawing/2014/main" id="{C1F74E98-FE45-AE4E-80F6-773C9729F48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9B842534-D911-6E44-B79E-11D1D3221958}"/>
              </a:ext>
            </a:extLst>
          </p:cNvPr>
          <p:cNvSpPr>
            <a:spLocks noGrp="1" noChangeArrowheads="1"/>
          </p:cNvSpPr>
          <p:nvPr>
            <p:ph type="sldNum" sz="quarter" idx="12"/>
          </p:nvPr>
        </p:nvSpPr>
        <p:spPr>
          <a:ln/>
        </p:spPr>
        <p:txBody>
          <a:bodyPr/>
          <a:lstStyle>
            <a:lvl1pPr>
              <a:defRPr/>
            </a:lvl1pPr>
          </a:lstStyle>
          <a:p>
            <a:pPr>
              <a:defRPr/>
            </a:pPr>
            <a:fld id="{CBD4178F-5465-1D47-B8C3-37C4B442EA05}" type="slidenum">
              <a:rPr lang="en-US" altLang="en-US"/>
              <a:pPr>
                <a:defRPr/>
              </a:pPr>
              <a:t>‹#›</a:t>
            </a:fld>
            <a:endParaRPr lang="en-US" altLang="en-US"/>
          </a:p>
        </p:txBody>
      </p:sp>
    </p:spTree>
    <p:extLst>
      <p:ext uri="{BB962C8B-B14F-4D97-AF65-F5344CB8AC3E}">
        <p14:creationId xmlns:p14="http://schemas.microsoft.com/office/powerpoint/2010/main" val="300940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40381E2-5AF2-684B-A725-F7A980BFAD62}"/>
              </a:ext>
            </a:extLst>
          </p:cNvPr>
          <p:cNvSpPr>
            <a:spLocks noGrp="1"/>
          </p:cNvSpPr>
          <p:nvPr>
            <p:ph type="dt" sz="half" idx="10"/>
          </p:nvPr>
        </p:nvSpPr>
        <p:spPr/>
        <p:txBody>
          <a:bodyPr/>
          <a:lstStyle>
            <a:lvl1pPr>
              <a:defRPr/>
            </a:lvl1pPr>
          </a:lstStyle>
          <a:p>
            <a:pPr>
              <a:defRPr/>
            </a:pPr>
            <a:fld id="{22BBD105-7CD6-A94B-9338-0A077837EF0A}"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75A66C23-A635-824D-B44F-4FB632AD9BFD}"/>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176EDE17-C96A-8C4A-ABF5-842FA996E1D5}"/>
              </a:ext>
            </a:extLst>
          </p:cNvPr>
          <p:cNvSpPr>
            <a:spLocks noGrp="1"/>
          </p:cNvSpPr>
          <p:nvPr>
            <p:ph type="sldNum" sz="quarter" idx="12"/>
          </p:nvPr>
        </p:nvSpPr>
        <p:spPr/>
        <p:txBody>
          <a:bodyPr/>
          <a:lstStyle>
            <a:lvl1pPr>
              <a:defRPr/>
            </a:lvl1pPr>
          </a:lstStyle>
          <a:p>
            <a:pPr>
              <a:defRPr/>
            </a:pPr>
            <a:fld id="{83EBB678-D45D-7A40-A3FA-1C91A8CBAD90}" type="slidenum">
              <a:rPr lang="en-US" altLang="en-US"/>
              <a:pPr>
                <a:defRPr/>
              </a:pPr>
              <a:t>‹#›</a:t>
            </a:fld>
            <a:endParaRPr lang="en-US" altLang="en-US"/>
          </a:p>
        </p:txBody>
      </p:sp>
    </p:spTree>
    <p:extLst>
      <p:ext uri="{BB962C8B-B14F-4D97-AF65-F5344CB8AC3E}">
        <p14:creationId xmlns:p14="http://schemas.microsoft.com/office/powerpoint/2010/main" val="37254847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E977A2-9F14-6B43-947D-271B9E9DE3DC}"/>
              </a:ext>
            </a:extLst>
          </p:cNvPr>
          <p:cNvSpPr>
            <a:spLocks noGrp="1" noChangeArrowheads="1"/>
          </p:cNvSpPr>
          <p:nvPr>
            <p:ph type="dt" sz="half" idx="10"/>
          </p:nvPr>
        </p:nvSpPr>
        <p:spPr>
          <a:ln/>
        </p:spPr>
        <p:txBody>
          <a:bodyPr/>
          <a:lstStyle>
            <a:lvl1pPr>
              <a:defRPr/>
            </a:lvl1pPr>
          </a:lstStyle>
          <a:p>
            <a:pPr>
              <a:defRPr/>
            </a:pPr>
            <a:fld id="{192BEF57-51BF-5F43-99F8-EE8461B289FA}" type="datetime1">
              <a:rPr lang="en-US" altLang="en-US"/>
              <a:pPr>
                <a:defRPr/>
              </a:pPr>
              <a:t>9/18/19</a:t>
            </a:fld>
            <a:endParaRPr lang="en-US" altLang="en-US"/>
          </a:p>
        </p:txBody>
      </p:sp>
      <p:sp>
        <p:nvSpPr>
          <p:cNvPr id="5" name="Rectangle 5">
            <a:extLst>
              <a:ext uri="{FF2B5EF4-FFF2-40B4-BE49-F238E27FC236}">
                <a16:creationId xmlns:a16="http://schemas.microsoft.com/office/drawing/2014/main" id="{772895CA-684A-0843-A07F-05E676C1C642}"/>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81EAE172-2CE0-7649-B1B2-FFDA8A0D790A}"/>
              </a:ext>
            </a:extLst>
          </p:cNvPr>
          <p:cNvSpPr>
            <a:spLocks noGrp="1" noChangeArrowheads="1"/>
          </p:cNvSpPr>
          <p:nvPr>
            <p:ph type="sldNum" sz="quarter" idx="12"/>
          </p:nvPr>
        </p:nvSpPr>
        <p:spPr>
          <a:ln/>
        </p:spPr>
        <p:txBody>
          <a:bodyPr/>
          <a:lstStyle>
            <a:lvl1pPr>
              <a:defRPr/>
            </a:lvl1pPr>
          </a:lstStyle>
          <a:p>
            <a:pPr>
              <a:defRPr/>
            </a:pPr>
            <a:fld id="{982A8253-7D5C-7045-BC03-A298798167DE}" type="slidenum">
              <a:rPr lang="en-US" altLang="en-US"/>
              <a:pPr>
                <a:defRPr/>
              </a:pPr>
              <a:t>‹#›</a:t>
            </a:fld>
            <a:endParaRPr lang="en-US" altLang="en-US"/>
          </a:p>
        </p:txBody>
      </p:sp>
    </p:spTree>
    <p:extLst>
      <p:ext uri="{BB962C8B-B14F-4D97-AF65-F5344CB8AC3E}">
        <p14:creationId xmlns:p14="http://schemas.microsoft.com/office/powerpoint/2010/main" val="26381891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902608-3C94-484A-A7D8-0D2518BD8EA3}"/>
              </a:ext>
            </a:extLst>
          </p:cNvPr>
          <p:cNvSpPr>
            <a:spLocks noGrp="1" noChangeArrowheads="1"/>
          </p:cNvSpPr>
          <p:nvPr>
            <p:ph type="dt" sz="half" idx="10"/>
          </p:nvPr>
        </p:nvSpPr>
        <p:spPr>
          <a:ln/>
        </p:spPr>
        <p:txBody>
          <a:bodyPr/>
          <a:lstStyle>
            <a:lvl1pPr>
              <a:defRPr/>
            </a:lvl1pPr>
          </a:lstStyle>
          <a:p>
            <a:pPr>
              <a:defRPr/>
            </a:pPr>
            <a:fld id="{02155283-1F5F-9F41-A1FD-6D4D3A6C26F9}" type="datetime1">
              <a:rPr lang="en-US" altLang="en-US"/>
              <a:pPr>
                <a:defRPr/>
              </a:pPr>
              <a:t>9/18/19</a:t>
            </a:fld>
            <a:endParaRPr lang="en-US" altLang="en-US"/>
          </a:p>
        </p:txBody>
      </p:sp>
      <p:sp>
        <p:nvSpPr>
          <p:cNvPr id="6" name="Rectangle 5">
            <a:extLst>
              <a:ext uri="{FF2B5EF4-FFF2-40B4-BE49-F238E27FC236}">
                <a16:creationId xmlns:a16="http://schemas.microsoft.com/office/drawing/2014/main" id="{B38D54FC-049D-584C-8E3D-D27282D56623}"/>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5555EF15-5369-A14E-B833-18832B060C30}"/>
              </a:ext>
            </a:extLst>
          </p:cNvPr>
          <p:cNvSpPr>
            <a:spLocks noGrp="1" noChangeArrowheads="1"/>
          </p:cNvSpPr>
          <p:nvPr>
            <p:ph type="sldNum" sz="quarter" idx="12"/>
          </p:nvPr>
        </p:nvSpPr>
        <p:spPr>
          <a:ln/>
        </p:spPr>
        <p:txBody>
          <a:bodyPr/>
          <a:lstStyle>
            <a:lvl1pPr>
              <a:defRPr/>
            </a:lvl1pPr>
          </a:lstStyle>
          <a:p>
            <a:pPr>
              <a:defRPr/>
            </a:pPr>
            <a:fld id="{6F5397D7-EF2B-5D4F-B8AB-F0A2D789C48B}" type="slidenum">
              <a:rPr lang="en-US" altLang="en-US"/>
              <a:pPr>
                <a:defRPr/>
              </a:pPr>
              <a:t>‹#›</a:t>
            </a:fld>
            <a:endParaRPr lang="en-US" altLang="en-US"/>
          </a:p>
        </p:txBody>
      </p:sp>
    </p:spTree>
    <p:extLst>
      <p:ext uri="{BB962C8B-B14F-4D97-AF65-F5344CB8AC3E}">
        <p14:creationId xmlns:p14="http://schemas.microsoft.com/office/powerpoint/2010/main" val="2883925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58C750-6022-F946-B700-572194D0A809}"/>
              </a:ext>
            </a:extLst>
          </p:cNvPr>
          <p:cNvSpPr>
            <a:spLocks noGrp="1" noChangeArrowheads="1"/>
          </p:cNvSpPr>
          <p:nvPr>
            <p:ph type="dt" sz="half" idx="10"/>
          </p:nvPr>
        </p:nvSpPr>
        <p:spPr>
          <a:ln/>
        </p:spPr>
        <p:txBody>
          <a:bodyPr/>
          <a:lstStyle>
            <a:lvl1pPr>
              <a:defRPr/>
            </a:lvl1pPr>
          </a:lstStyle>
          <a:p>
            <a:pPr>
              <a:defRPr/>
            </a:pPr>
            <a:fld id="{941AA06E-E4C7-DA4C-82A1-745C0D713788}" type="datetime1">
              <a:rPr lang="en-US" altLang="en-US"/>
              <a:pPr>
                <a:defRPr/>
              </a:pPr>
              <a:t>9/18/19</a:t>
            </a:fld>
            <a:endParaRPr lang="en-US" altLang="en-US"/>
          </a:p>
        </p:txBody>
      </p:sp>
      <p:sp>
        <p:nvSpPr>
          <p:cNvPr id="8" name="Rectangle 5">
            <a:extLst>
              <a:ext uri="{FF2B5EF4-FFF2-40B4-BE49-F238E27FC236}">
                <a16:creationId xmlns:a16="http://schemas.microsoft.com/office/drawing/2014/main" id="{1CDFAF55-26F8-0E4F-94FE-3F7937303648}"/>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9" name="Rectangle 6">
            <a:extLst>
              <a:ext uri="{FF2B5EF4-FFF2-40B4-BE49-F238E27FC236}">
                <a16:creationId xmlns:a16="http://schemas.microsoft.com/office/drawing/2014/main" id="{7ECBBD33-CB00-064E-9820-71B1F0F12AFE}"/>
              </a:ext>
            </a:extLst>
          </p:cNvPr>
          <p:cNvSpPr>
            <a:spLocks noGrp="1" noChangeArrowheads="1"/>
          </p:cNvSpPr>
          <p:nvPr>
            <p:ph type="sldNum" sz="quarter" idx="12"/>
          </p:nvPr>
        </p:nvSpPr>
        <p:spPr>
          <a:ln/>
        </p:spPr>
        <p:txBody>
          <a:bodyPr/>
          <a:lstStyle>
            <a:lvl1pPr>
              <a:defRPr/>
            </a:lvl1pPr>
          </a:lstStyle>
          <a:p>
            <a:pPr>
              <a:defRPr/>
            </a:pPr>
            <a:fld id="{25F3CF77-78BF-4246-878D-7A23163C3DE7}" type="slidenum">
              <a:rPr lang="en-US" altLang="en-US"/>
              <a:pPr>
                <a:defRPr/>
              </a:pPr>
              <a:t>‹#›</a:t>
            </a:fld>
            <a:endParaRPr lang="en-US" altLang="en-US"/>
          </a:p>
        </p:txBody>
      </p:sp>
    </p:spTree>
    <p:extLst>
      <p:ext uri="{BB962C8B-B14F-4D97-AF65-F5344CB8AC3E}">
        <p14:creationId xmlns:p14="http://schemas.microsoft.com/office/powerpoint/2010/main" val="651163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8C6BE28-32E4-294A-8D53-215483E799DF}"/>
              </a:ext>
            </a:extLst>
          </p:cNvPr>
          <p:cNvSpPr>
            <a:spLocks noGrp="1" noChangeArrowheads="1"/>
          </p:cNvSpPr>
          <p:nvPr>
            <p:ph type="dt" sz="half" idx="10"/>
          </p:nvPr>
        </p:nvSpPr>
        <p:spPr>
          <a:ln/>
        </p:spPr>
        <p:txBody>
          <a:bodyPr/>
          <a:lstStyle>
            <a:lvl1pPr>
              <a:defRPr/>
            </a:lvl1pPr>
          </a:lstStyle>
          <a:p>
            <a:pPr>
              <a:defRPr/>
            </a:pPr>
            <a:fld id="{092A7C30-5B6B-854D-8438-884E48F6117A}" type="datetime1">
              <a:rPr lang="en-US" altLang="en-US"/>
              <a:pPr>
                <a:defRPr/>
              </a:pPr>
              <a:t>9/18/19</a:t>
            </a:fld>
            <a:endParaRPr lang="en-US" altLang="en-US"/>
          </a:p>
        </p:txBody>
      </p:sp>
      <p:sp>
        <p:nvSpPr>
          <p:cNvPr id="4" name="Rectangle 5">
            <a:extLst>
              <a:ext uri="{FF2B5EF4-FFF2-40B4-BE49-F238E27FC236}">
                <a16:creationId xmlns:a16="http://schemas.microsoft.com/office/drawing/2014/main" id="{59E1B46C-49D7-9F49-9E74-8970E242D681}"/>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5" name="Rectangle 6">
            <a:extLst>
              <a:ext uri="{FF2B5EF4-FFF2-40B4-BE49-F238E27FC236}">
                <a16:creationId xmlns:a16="http://schemas.microsoft.com/office/drawing/2014/main" id="{729A7F02-5E1C-D44D-A61B-418E2E72826D}"/>
              </a:ext>
            </a:extLst>
          </p:cNvPr>
          <p:cNvSpPr>
            <a:spLocks noGrp="1" noChangeArrowheads="1"/>
          </p:cNvSpPr>
          <p:nvPr>
            <p:ph type="sldNum" sz="quarter" idx="12"/>
          </p:nvPr>
        </p:nvSpPr>
        <p:spPr>
          <a:ln/>
        </p:spPr>
        <p:txBody>
          <a:bodyPr/>
          <a:lstStyle>
            <a:lvl1pPr>
              <a:defRPr/>
            </a:lvl1pPr>
          </a:lstStyle>
          <a:p>
            <a:pPr>
              <a:defRPr/>
            </a:pPr>
            <a:fld id="{7EB6743C-D6BD-D24A-88BC-7FE1EDDA6ADF}" type="slidenum">
              <a:rPr lang="en-US" altLang="en-US"/>
              <a:pPr>
                <a:defRPr/>
              </a:pPr>
              <a:t>‹#›</a:t>
            </a:fld>
            <a:endParaRPr lang="en-US" altLang="en-US"/>
          </a:p>
        </p:txBody>
      </p:sp>
    </p:spTree>
    <p:extLst>
      <p:ext uri="{BB962C8B-B14F-4D97-AF65-F5344CB8AC3E}">
        <p14:creationId xmlns:p14="http://schemas.microsoft.com/office/powerpoint/2010/main" val="766634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FB2E2A-BAA9-9E4D-9769-C59A620AED8F}"/>
              </a:ext>
            </a:extLst>
          </p:cNvPr>
          <p:cNvSpPr>
            <a:spLocks noGrp="1" noChangeArrowheads="1"/>
          </p:cNvSpPr>
          <p:nvPr>
            <p:ph type="dt" sz="half" idx="10"/>
          </p:nvPr>
        </p:nvSpPr>
        <p:spPr>
          <a:ln/>
        </p:spPr>
        <p:txBody>
          <a:bodyPr/>
          <a:lstStyle>
            <a:lvl1pPr>
              <a:defRPr/>
            </a:lvl1pPr>
          </a:lstStyle>
          <a:p>
            <a:pPr>
              <a:defRPr/>
            </a:pPr>
            <a:fld id="{694515A6-9BA4-864D-A6EE-DD3F996C94E0}" type="datetime1">
              <a:rPr lang="en-US" altLang="en-US"/>
              <a:pPr>
                <a:defRPr/>
              </a:pPr>
              <a:t>9/18/19</a:t>
            </a:fld>
            <a:endParaRPr lang="en-US" altLang="en-US"/>
          </a:p>
        </p:txBody>
      </p:sp>
      <p:sp>
        <p:nvSpPr>
          <p:cNvPr id="3" name="Rectangle 5">
            <a:extLst>
              <a:ext uri="{FF2B5EF4-FFF2-40B4-BE49-F238E27FC236}">
                <a16:creationId xmlns:a16="http://schemas.microsoft.com/office/drawing/2014/main" id="{CA69D902-3D25-5243-AAE3-9DCAC5F45F1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4" name="Rectangle 6">
            <a:extLst>
              <a:ext uri="{FF2B5EF4-FFF2-40B4-BE49-F238E27FC236}">
                <a16:creationId xmlns:a16="http://schemas.microsoft.com/office/drawing/2014/main" id="{9CAEC39A-80D8-E147-B010-50DE560D5E7E}"/>
              </a:ext>
            </a:extLst>
          </p:cNvPr>
          <p:cNvSpPr>
            <a:spLocks noGrp="1" noChangeArrowheads="1"/>
          </p:cNvSpPr>
          <p:nvPr>
            <p:ph type="sldNum" sz="quarter" idx="12"/>
          </p:nvPr>
        </p:nvSpPr>
        <p:spPr>
          <a:ln/>
        </p:spPr>
        <p:txBody>
          <a:bodyPr/>
          <a:lstStyle>
            <a:lvl1pPr>
              <a:defRPr/>
            </a:lvl1pPr>
          </a:lstStyle>
          <a:p>
            <a:pPr>
              <a:defRPr/>
            </a:pPr>
            <a:fld id="{50BBB851-EE0F-9742-8150-EC80B0918D38}" type="slidenum">
              <a:rPr lang="en-US" altLang="en-US"/>
              <a:pPr>
                <a:defRPr/>
              </a:pPr>
              <a:t>‹#›</a:t>
            </a:fld>
            <a:endParaRPr lang="en-US" altLang="en-US"/>
          </a:p>
        </p:txBody>
      </p:sp>
    </p:spTree>
    <p:extLst>
      <p:ext uri="{BB962C8B-B14F-4D97-AF65-F5344CB8AC3E}">
        <p14:creationId xmlns:p14="http://schemas.microsoft.com/office/powerpoint/2010/main" val="2122996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B15DF3-C608-C747-B27D-E7BDFAB84BC1}"/>
              </a:ext>
            </a:extLst>
          </p:cNvPr>
          <p:cNvSpPr>
            <a:spLocks noGrp="1" noChangeArrowheads="1"/>
          </p:cNvSpPr>
          <p:nvPr>
            <p:ph type="dt" sz="half" idx="10"/>
          </p:nvPr>
        </p:nvSpPr>
        <p:spPr>
          <a:ln/>
        </p:spPr>
        <p:txBody>
          <a:bodyPr/>
          <a:lstStyle>
            <a:lvl1pPr>
              <a:defRPr/>
            </a:lvl1pPr>
          </a:lstStyle>
          <a:p>
            <a:pPr>
              <a:defRPr/>
            </a:pPr>
            <a:fld id="{8DD0BA69-D9CD-A742-BFC9-BEE75E06CD41}" type="datetime1">
              <a:rPr lang="en-US" altLang="en-US"/>
              <a:pPr>
                <a:defRPr/>
              </a:pPr>
              <a:t>9/18/19</a:t>
            </a:fld>
            <a:endParaRPr lang="en-US" altLang="en-US"/>
          </a:p>
        </p:txBody>
      </p:sp>
      <p:sp>
        <p:nvSpPr>
          <p:cNvPr id="6" name="Rectangle 5">
            <a:extLst>
              <a:ext uri="{FF2B5EF4-FFF2-40B4-BE49-F238E27FC236}">
                <a16:creationId xmlns:a16="http://schemas.microsoft.com/office/drawing/2014/main" id="{C1BDA8C3-6A07-1041-B5E5-A8689980208C}"/>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36644506-381F-AA4B-8CC5-ADE2E18CE11B}"/>
              </a:ext>
            </a:extLst>
          </p:cNvPr>
          <p:cNvSpPr>
            <a:spLocks noGrp="1" noChangeArrowheads="1"/>
          </p:cNvSpPr>
          <p:nvPr>
            <p:ph type="sldNum" sz="quarter" idx="12"/>
          </p:nvPr>
        </p:nvSpPr>
        <p:spPr>
          <a:ln/>
        </p:spPr>
        <p:txBody>
          <a:bodyPr/>
          <a:lstStyle>
            <a:lvl1pPr>
              <a:defRPr/>
            </a:lvl1pPr>
          </a:lstStyle>
          <a:p>
            <a:pPr>
              <a:defRPr/>
            </a:pPr>
            <a:fld id="{E2694F65-472A-124A-8D47-E939ED42739E}" type="slidenum">
              <a:rPr lang="en-US" altLang="en-US"/>
              <a:pPr>
                <a:defRPr/>
              </a:pPr>
              <a:t>‹#›</a:t>
            </a:fld>
            <a:endParaRPr lang="en-US" altLang="en-US"/>
          </a:p>
        </p:txBody>
      </p:sp>
    </p:spTree>
    <p:extLst>
      <p:ext uri="{BB962C8B-B14F-4D97-AF65-F5344CB8AC3E}">
        <p14:creationId xmlns:p14="http://schemas.microsoft.com/office/powerpoint/2010/main" val="4713755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B512A3-67E8-E941-AC25-7AFF42CB5AC2}"/>
              </a:ext>
            </a:extLst>
          </p:cNvPr>
          <p:cNvSpPr>
            <a:spLocks noGrp="1" noChangeArrowheads="1"/>
          </p:cNvSpPr>
          <p:nvPr>
            <p:ph type="dt" sz="half" idx="10"/>
          </p:nvPr>
        </p:nvSpPr>
        <p:spPr>
          <a:ln/>
        </p:spPr>
        <p:txBody>
          <a:bodyPr/>
          <a:lstStyle>
            <a:lvl1pPr>
              <a:defRPr/>
            </a:lvl1pPr>
          </a:lstStyle>
          <a:p>
            <a:pPr>
              <a:defRPr/>
            </a:pPr>
            <a:fld id="{8D707621-8B8F-3D47-AE86-D183537D010E}" type="datetime1">
              <a:rPr lang="en-US" altLang="en-US"/>
              <a:pPr>
                <a:defRPr/>
              </a:pPr>
              <a:t>9/18/19</a:t>
            </a:fld>
            <a:endParaRPr lang="en-US" altLang="en-US"/>
          </a:p>
        </p:txBody>
      </p:sp>
      <p:sp>
        <p:nvSpPr>
          <p:cNvPr id="6" name="Rectangle 5">
            <a:extLst>
              <a:ext uri="{FF2B5EF4-FFF2-40B4-BE49-F238E27FC236}">
                <a16:creationId xmlns:a16="http://schemas.microsoft.com/office/drawing/2014/main" id="{FF14BB70-02AC-3446-8DF0-10B36A20EB7A}"/>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7" name="Rectangle 6">
            <a:extLst>
              <a:ext uri="{FF2B5EF4-FFF2-40B4-BE49-F238E27FC236}">
                <a16:creationId xmlns:a16="http://schemas.microsoft.com/office/drawing/2014/main" id="{F6E71FA4-ACAC-0540-9C46-CC7E54CE8174}"/>
              </a:ext>
            </a:extLst>
          </p:cNvPr>
          <p:cNvSpPr>
            <a:spLocks noGrp="1" noChangeArrowheads="1"/>
          </p:cNvSpPr>
          <p:nvPr>
            <p:ph type="sldNum" sz="quarter" idx="12"/>
          </p:nvPr>
        </p:nvSpPr>
        <p:spPr>
          <a:ln/>
        </p:spPr>
        <p:txBody>
          <a:bodyPr/>
          <a:lstStyle>
            <a:lvl1pPr>
              <a:defRPr/>
            </a:lvl1pPr>
          </a:lstStyle>
          <a:p>
            <a:pPr>
              <a:defRPr/>
            </a:pPr>
            <a:fld id="{DF0A13E4-9DFA-D54E-AFDF-BCC8AF5E17C5}" type="slidenum">
              <a:rPr lang="en-US" altLang="en-US"/>
              <a:pPr>
                <a:defRPr/>
              </a:pPr>
              <a:t>‹#›</a:t>
            </a:fld>
            <a:endParaRPr lang="en-US" altLang="en-US"/>
          </a:p>
        </p:txBody>
      </p:sp>
    </p:spTree>
    <p:extLst>
      <p:ext uri="{BB962C8B-B14F-4D97-AF65-F5344CB8AC3E}">
        <p14:creationId xmlns:p14="http://schemas.microsoft.com/office/powerpoint/2010/main" val="6008772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790232-0EB5-7546-8385-C57F4BF7E14D}"/>
              </a:ext>
            </a:extLst>
          </p:cNvPr>
          <p:cNvSpPr>
            <a:spLocks noGrp="1" noChangeArrowheads="1"/>
          </p:cNvSpPr>
          <p:nvPr>
            <p:ph type="dt" sz="half" idx="10"/>
          </p:nvPr>
        </p:nvSpPr>
        <p:spPr>
          <a:ln/>
        </p:spPr>
        <p:txBody>
          <a:bodyPr/>
          <a:lstStyle>
            <a:lvl1pPr>
              <a:defRPr/>
            </a:lvl1pPr>
          </a:lstStyle>
          <a:p>
            <a:pPr>
              <a:defRPr/>
            </a:pPr>
            <a:fld id="{4D99888C-F98B-6348-A94F-1F6D06021563}" type="datetime1">
              <a:rPr lang="en-US" altLang="en-US"/>
              <a:pPr>
                <a:defRPr/>
              </a:pPr>
              <a:t>9/18/19</a:t>
            </a:fld>
            <a:endParaRPr lang="en-US" altLang="en-US"/>
          </a:p>
        </p:txBody>
      </p:sp>
      <p:sp>
        <p:nvSpPr>
          <p:cNvPr id="5" name="Rectangle 5">
            <a:extLst>
              <a:ext uri="{FF2B5EF4-FFF2-40B4-BE49-F238E27FC236}">
                <a16:creationId xmlns:a16="http://schemas.microsoft.com/office/drawing/2014/main" id="{EBA3FB8D-6EF8-1E43-A2E5-E38694DC5E2B}"/>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F491AD19-7E23-984E-B885-42601CB57875}"/>
              </a:ext>
            </a:extLst>
          </p:cNvPr>
          <p:cNvSpPr>
            <a:spLocks noGrp="1" noChangeArrowheads="1"/>
          </p:cNvSpPr>
          <p:nvPr>
            <p:ph type="sldNum" sz="quarter" idx="12"/>
          </p:nvPr>
        </p:nvSpPr>
        <p:spPr>
          <a:ln/>
        </p:spPr>
        <p:txBody>
          <a:bodyPr/>
          <a:lstStyle>
            <a:lvl1pPr>
              <a:defRPr/>
            </a:lvl1pPr>
          </a:lstStyle>
          <a:p>
            <a:pPr>
              <a:defRPr/>
            </a:pPr>
            <a:fld id="{F0ECD06E-2DCF-3746-99A2-417368130001}" type="slidenum">
              <a:rPr lang="en-US" altLang="en-US"/>
              <a:pPr>
                <a:defRPr/>
              </a:pPr>
              <a:t>‹#›</a:t>
            </a:fld>
            <a:endParaRPr lang="en-US" altLang="en-US"/>
          </a:p>
        </p:txBody>
      </p:sp>
    </p:spTree>
    <p:extLst>
      <p:ext uri="{BB962C8B-B14F-4D97-AF65-F5344CB8AC3E}">
        <p14:creationId xmlns:p14="http://schemas.microsoft.com/office/powerpoint/2010/main" val="28763651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069622-59E1-1A46-ABD0-C4E01142BEA0}"/>
              </a:ext>
            </a:extLst>
          </p:cNvPr>
          <p:cNvSpPr>
            <a:spLocks noGrp="1" noChangeArrowheads="1"/>
          </p:cNvSpPr>
          <p:nvPr>
            <p:ph type="dt" sz="half" idx="10"/>
          </p:nvPr>
        </p:nvSpPr>
        <p:spPr>
          <a:ln/>
        </p:spPr>
        <p:txBody>
          <a:bodyPr/>
          <a:lstStyle>
            <a:lvl1pPr>
              <a:defRPr/>
            </a:lvl1pPr>
          </a:lstStyle>
          <a:p>
            <a:pPr>
              <a:defRPr/>
            </a:pPr>
            <a:fld id="{234B1677-75FB-8846-A89A-5F437C9C1262}" type="datetime1">
              <a:rPr lang="en-US" altLang="en-US"/>
              <a:pPr>
                <a:defRPr/>
              </a:pPr>
              <a:t>9/18/19</a:t>
            </a:fld>
            <a:endParaRPr lang="en-US" altLang="en-US"/>
          </a:p>
        </p:txBody>
      </p:sp>
      <p:sp>
        <p:nvSpPr>
          <p:cNvPr id="5" name="Rectangle 5">
            <a:extLst>
              <a:ext uri="{FF2B5EF4-FFF2-40B4-BE49-F238E27FC236}">
                <a16:creationId xmlns:a16="http://schemas.microsoft.com/office/drawing/2014/main" id="{1FCE4365-3F90-BF41-AE8B-F71AC14601B7}"/>
              </a:ext>
            </a:extLst>
          </p:cNvPr>
          <p:cNvSpPr>
            <a:spLocks noGrp="1" noChangeArrowheads="1"/>
          </p:cNvSpPr>
          <p:nvPr>
            <p:ph type="ftr" sz="quarter" idx="11"/>
          </p:nvPr>
        </p:nvSpPr>
        <p:spPr>
          <a:ln/>
        </p:spPr>
        <p:txBody>
          <a:bodyPr/>
          <a:lstStyle>
            <a:lvl1pPr>
              <a:defRPr/>
            </a:lvl1pPr>
          </a:lstStyle>
          <a:p>
            <a:pPr>
              <a:defRPr/>
            </a:pPr>
            <a:r>
              <a:rPr lang="en-US" altLang="en-US"/>
              <a:t>Copyright © 2010  R.R. Dickerson</a:t>
            </a:r>
          </a:p>
        </p:txBody>
      </p:sp>
      <p:sp>
        <p:nvSpPr>
          <p:cNvPr id="6" name="Rectangle 6">
            <a:extLst>
              <a:ext uri="{FF2B5EF4-FFF2-40B4-BE49-F238E27FC236}">
                <a16:creationId xmlns:a16="http://schemas.microsoft.com/office/drawing/2014/main" id="{70C91294-9488-1142-B92B-34E454305C02}"/>
              </a:ext>
            </a:extLst>
          </p:cNvPr>
          <p:cNvSpPr>
            <a:spLocks noGrp="1" noChangeArrowheads="1"/>
          </p:cNvSpPr>
          <p:nvPr>
            <p:ph type="sldNum" sz="quarter" idx="12"/>
          </p:nvPr>
        </p:nvSpPr>
        <p:spPr>
          <a:ln/>
        </p:spPr>
        <p:txBody>
          <a:bodyPr/>
          <a:lstStyle>
            <a:lvl1pPr>
              <a:defRPr/>
            </a:lvl1pPr>
          </a:lstStyle>
          <a:p>
            <a:pPr>
              <a:defRPr/>
            </a:pPr>
            <a:fld id="{73E8F9BF-28DD-E243-8433-D916A0AAD07C}" type="slidenum">
              <a:rPr lang="en-US" altLang="en-US"/>
              <a:pPr>
                <a:defRPr/>
              </a:pPr>
              <a:t>‹#›</a:t>
            </a:fld>
            <a:endParaRPr lang="en-US" altLang="en-US"/>
          </a:p>
        </p:txBody>
      </p:sp>
    </p:spTree>
    <p:extLst>
      <p:ext uri="{BB962C8B-B14F-4D97-AF65-F5344CB8AC3E}">
        <p14:creationId xmlns:p14="http://schemas.microsoft.com/office/powerpoint/2010/main" val="32032863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17B6460B-49EB-C447-9C8F-26CA0C99E428}"/>
              </a:ext>
            </a:extLst>
          </p:cNvPr>
          <p:cNvSpPr>
            <a:spLocks noGrp="1"/>
          </p:cNvSpPr>
          <p:nvPr>
            <p:ph type="dt" sz="half" idx="10"/>
          </p:nvPr>
        </p:nvSpPr>
        <p:spPr/>
        <p:txBody>
          <a:bodyPr/>
          <a:lstStyle>
            <a:lvl1pPr>
              <a:defRPr/>
            </a:lvl1pPr>
          </a:lstStyle>
          <a:p>
            <a:pPr>
              <a:defRPr/>
            </a:pPr>
            <a:fld id="{F70F2406-4917-754D-B501-3BBFC7D643C2}"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8F6B4124-95DE-0447-9ACE-323E9BAEACE4}"/>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5DF787F0-9801-BD44-B286-DD932733DFCA}"/>
              </a:ext>
            </a:extLst>
          </p:cNvPr>
          <p:cNvSpPr>
            <a:spLocks noGrp="1"/>
          </p:cNvSpPr>
          <p:nvPr>
            <p:ph type="sldNum" sz="quarter" idx="12"/>
          </p:nvPr>
        </p:nvSpPr>
        <p:spPr/>
        <p:txBody>
          <a:bodyPr/>
          <a:lstStyle>
            <a:lvl1pPr>
              <a:defRPr/>
            </a:lvl1pPr>
          </a:lstStyle>
          <a:p>
            <a:pPr>
              <a:defRPr/>
            </a:pPr>
            <a:fld id="{7D4980EF-7137-AF44-955B-70978AC54085}" type="slidenum">
              <a:rPr lang="en-US" altLang="en-US"/>
              <a:pPr>
                <a:defRPr/>
              </a:pPr>
              <a:t>‹#›</a:t>
            </a:fld>
            <a:endParaRPr lang="en-US" altLang="en-US"/>
          </a:p>
        </p:txBody>
      </p:sp>
    </p:spTree>
    <p:extLst>
      <p:ext uri="{BB962C8B-B14F-4D97-AF65-F5344CB8AC3E}">
        <p14:creationId xmlns:p14="http://schemas.microsoft.com/office/powerpoint/2010/main" val="117276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CEC471-CD52-1442-B063-DFEC8200671D}"/>
              </a:ext>
            </a:extLst>
          </p:cNvPr>
          <p:cNvSpPr>
            <a:spLocks noGrp="1"/>
          </p:cNvSpPr>
          <p:nvPr>
            <p:ph type="dt" sz="half" idx="10"/>
          </p:nvPr>
        </p:nvSpPr>
        <p:spPr/>
        <p:txBody>
          <a:bodyPr/>
          <a:lstStyle>
            <a:lvl1pPr>
              <a:defRPr/>
            </a:lvl1pPr>
          </a:lstStyle>
          <a:p>
            <a:pPr>
              <a:defRPr/>
            </a:pPr>
            <a:fld id="{424DF414-7291-894A-B5E7-35139EBBB577}"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7377E785-F7B4-2A48-A871-0ACFE29BFA34}"/>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DF42E917-036A-2D48-A188-3074E865AF7A}"/>
              </a:ext>
            </a:extLst>
          </p:cNvPr>
          <p:cNvSpPr>
            <a:spLocks noGrp="1"/>
          </p:cNvSpPr>
          <p:nvPr>
            <p:ph type="sldNum" sz="quarter" idx="12"/>
          </p:nvPr>
        </p:nvSpPr>
        <p:spPr/>
        <p:txBody>
          <a:bodyPr/>
          <a:lstStyle>
            <a:lvl1pPr>
              <a:defRPr/>
            </a:lvl1pPr>
          </a:lstStyle>
          <a:p>
            <a:pPr>
              <a:defRPr/>
            </a:pPr>
            <a:fld id="{D2C32AE8-47A5-C043-991A-4DE0677FE8B2}" type="slidenum">
              <a:rPr lang="en-US" altLang="en-US"/>
              <a:pPr>
                <a:defRPr/>
              </a:pPr>
              <a:t>‹#›</a:t>
            </a:fld>
            <a:endParaRPr lang="en-US" altLang="en-US"/>
          </a:p>
        </p:txBody>
      </p:sp>
    </p:spTree>
    <p:extLst>
      <p:ext uri="{BB962C8B-B14F-4D97-AF65-F5344CB8AC3E}">
        <p14:creationId xmlns:p14="http://schemas.microsoft.com/office/powerpoint/2010/main" val="1978608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26EE9-9203-3B48-B937-638E20EA655A}"/>
              </a:ext>
            </a:extLst>
          </p:cNvPr>
          <p:cNvSpPr>
            <a:spLocks noGrp="1"/>
          </p:cNvSpPr>
          <p:nvPr>
            <p:ph type="dt" sz="half" idx="10"/>
          </p:nvPr>
        </p:nvSpPr>
        <p:spPr/>
        <p:txBody>
          <a:bodyPr/>
          <a:lstStyle>
            <a:lvl1pPr>
              <a:defRPr/>
            </a:lvl1pPr>
          </a:lstStyle>
          <a:p>
            <a:pPr>
              <a:defRPr/>
            </a:pPr>
            <a:fld id="{38E1995A-666B-EA4E-892D-0670F023BF65}"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20B84F3C-B90A-0942-8C40-85C0395A06A1}"/>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B68F6C30-E27E-5541-A848-C099119D4B3D}"/>
              </a:ext>
            </a:extLst>
          </p:cNvPr>
          <p:cNvSpPr>
            <a:spLocks noGrp="1"/>
          </p:cNvSpPr>
          <p:nvPr>
            <p:ph type="sldNum" sz="quarter" idx="12"/>
          </p:nvPr>
        </p:nvSpPr>
        <p:spPr/>
        <p:txBody>
          <a:bodyPr/>
          <a:lstStyle>
            <a:lvl1pPr>
              <a:defRPr/>
            </a:lvl1pPr>
          </a:lstStyle>
          <a:p>
            <a:pPr>
              <a:defRPr/>
            </a:pPr>
            <a:fld id="{C571A69B-1FB5-0A48-A499-DFE869D9785E}" type="slidenum">
              <a:rPr lang="en-US" altLang="en-US"/>
              <a:pPr>
                <a:defRPr/>
              </a:pPr>
              <a:t>‹#›</a:t>
            </a:fld>
            <a:endParaRPr lang="en-US" altLang="en-US"/>
          </a:p>
        </p:txBody>
      </p:sp>
    </p:spTree>
    <p:extLst>
      <p:ext uri="{BB962C8B-B14F-4D97-AF65-F5344CB8AC3E}">
        <p14:creationId xmlns:p14="http://schemas.microsoft.com/office/powerpoint/2010/main" val="8465585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D6431B65-9F46-BC45-8D2D-3D1A4FAE6022}"/>
              </a:ext>
            </a:extLst>
          </p:cNvPr>
          <p:cNvSpPr>
            <a:spLocks noGrp="1"/>
          </p:cNvSpPr>
          <p:nvPr>
            <p:ph type="dt" sz="half" idx="10"/>
          </p:nvPr>
        </p:nvSpPr>
        <p:spPr/>
        <p:txBody>
          <a:bodyPr/>
          <a:lstStyle>
            <a:lvl1pPr>
              <a:defRPr/>
            </a:lvl1pPr>
          </a:lstStyle>
          <a:p>
            <a:pPr>
              <a:defRPr/>
            </a:pPr>
            <a:fld id="{375ABDFD-2947-974C-B942-AA6279BF26E2}"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42AA5D6A-C1AA-3741-8042-A931895D9401}"/>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E34985A3-17A9-B743-9F71-8B06BBA3B990}"/>
              </a:ext>
            </a:extLst>
          </p:cNvPr>
          <p:cNvSpPr>
            <a:spLocks noGrp="1"/>
          </p:cNvSpPr>
          <p:nvPr>
            <p:ph type="sldNum" sz="quarter" idx="12"/>
          </p:nvPr>
        </p:nvSpPr>
        <p:spPr/>
        <p:txBody>
          <a:bodyPr/>
          <a:lstStyle>
            <a:lvl1pPr>
              <a:defRPr/>
            </a:lvl1pPr>
          </a:lstStyle>
          <a:p>
            <a:pPr>
              <a:defRPr/>
            </a:pPr>
            <a:fld id="{AC614FD1-AEAD-A743-9051-45623238DFCD}" type="slidenum">
              <a:rPr lang="en-US" altLang="en-US"/>
              <a:pPr>
                <a:defRPr/>
              </a:pPr>
              <a:t>‹#›</a:t>
            </a:fld>
            <a:endParaRPr lang="en-US" altLang="en-US"/>
          </a:p>
        </p:txBody>
      </p:sp>
    </p:spTree>
    <p:extLst>
      <p:ext uri="{BB962C8B-B14F-4D97-AF65-F5344CB8AC3E}">
        <p14:creationId xmlns:p14="http://schemas.microsoft.com/office/powerpoint/2010/main" val="2892432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06B6288-FD63-9644-92F6-7A8CA726BA6D}"/>
              </a:ext>
            </a:extLst>
          </p:cNvPr>
          <p:cNvSpPr>
            <a:spLocks noGrp="1"/>
          </p:cNvSpPr>
          <p:nvPr>
            <p:ph type="dt" sz="half" idx="10"/>
          </p:nvPr>
        </p:nvSpPr>
        <p:spPr/>
        <p:txBody>
          <a:bodyPr/>
          <a:lstStyle>
            <a:lvl1pPr>
              <a:defRPr/>
            </a:lvl1pPr>
          </a:lstStyle>
          <a:p>
            <a:pPr>
              <a:defRPr/>
            </a:pPr>
            <a:fld id="{57C50EB0-BEB4-2047-91BC-E620ECB9C7F3}"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CDEB338A-C90B-714D-BF3C-00D8205FF433}"/>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D48DBB3F-FD1B-F94E-8484-DC0F28BE0F1E}"/>
              </a:ext>
            </a:extLst>
          </p:cNvPr>
          <p:cNvSpPr>
            <a:spLocks noGrp="1"/>
          </p:cNvSpPr>
          <p:nvPr>
            <p:ph type="sldNum" sz="quarter" idx="12"/>
          </p:nvPr>
        </p:nvSpPr>
        <p:spPr/>
        <p:txBody>
          <a:bodyPr/>
          <a:lstStyle>
            <a:lvl1pPr>
              <a:defRPr/>
            </a:lvl1pPr>
          </a:lstStyle>
          <a:p>
            <a:pPr>
              <a:defRPr/>
            </a:pPr>
            <a:fld id="{756C5FCF-8C5E-2545-8CAD-F9DC6B9EBFEB}" type="slidenum">
              <a:rPr lang="en-US" altLang="en-US"/>
              <a:pPr>
                <a:defRPr/>
              </a:pPr>
              <a:t>‹#›</a:t>
            </a:fld>
            <a:endParaRPr lang="en-US" altLang="en-US"/>
          </a:p>
        </p:txBody>
      </p:sp>
    </p:spTree>
    <p:extLst>
      <p:ext uri="{BB962C8B-B14F-4D97-AF65-F5344CB8AC3E}">
        <p14:creationId xmlns:p14="http://schemas.microsoft.com/office/powerpoint/2010/main" val="30403280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602F83-A278-2A4C-8584-B104AB6F5B56}"/>
              </a:ext>
            </a:extLst>
          </p:cNvPr>
          <p:cNvSpPr>
            <a:spLocks noGrp="1"/>
          </p:cNvSpPr>
          <p:nvPr>
            <p:ph type="dt" sz="half" idx="10"/>
          </p:nvPr>
        </p:nvSpPr>
        <p:spPr/>
        <p:txBody>
          <a:bodyPr/>
          <a:lstStyle>
            <a:lvl1pPr>
              <a:defRPr/>
            </a:lvl1pPr>
          </a:lstStyle>
          <a:p>
            <a:pPr>
              <a:defRPr/>
            </a:pPr>
            <a:fld id="{D6C8F95E-2CAF-F141-B56A-B2236F8E9C14}" type="datetime1">
              <a:rPr lang="en-US" altLang="en-US"/>
              <a:pPr>
                <a:defRPr/>
              </a:pPr>
              <a:t>9/18/19</a:t>
            </a:fld>
            <a:endParaRPr lang="en-US" altLang="en-US"/>
          </a:p>
        </p:txBody>
      </p:sp>
      <p:sp>
        <p:nvSpPr>
          <p:cNvPr id="8" name="Footer Placeholder 4">
            <a:extLst>
              <a:ext uri="{FF2B5EF4-FFF2-40B4-BE49-F238E27FC236}">
                <a16:creationId xmlns:a16="http://schemas.microsoft.com/office/drawing/2014/main" id="{5DA5832A-0C44-844A-86D1-EBE96FD88F7C}"/>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9" name="Slide Number Placeholder 5">
            <a:extLst>
              <a:ext uri="{FF2B5EF4-FFF2-40B4-BE49-F238E27FC236}">
                <a16:creationId xmlns:a16="http://schemas.microsoft.com/office/drawing/2014/main" id="{48B8C3B8-DB5E-944B-A00A-F1A04227014F}"/>
              </a:ext>
            </a:extLst>
          </p:cNvPr>
          <p:cNvSpPr>
            <a:spLocks noGrp="1"/>
          </p:cNvSpPr>
          <p:nvPr>
            <p:ph type="sldNum" sz="quarter" idx="12"/>
          </p:nvPr>
        </p:nvSpPr>
        <p:spPr/>
        <p:txBody>
          <a:bodyPr/>
          <a:lstStyle>
            <a:lvl1pPr>
              <a:defRPr/>
            </a:lvl1pPr>
          </a:lstStyle>
          <a:p>
            <a:pPr>
              <a:defRPr/>
            </a:pPr>
            <a:fld id="{7829EF40-E905-D948-A369-1AC18F408693}" type="slidenum">
              <a:rPr lang="en-US" altLang="en-US"/>
              <a:pPr>
                <a:defRPr/>
              </a:pPr>
              <a:t>‹#›</a:t>
            </a:fld>
            <a:endParaRPr lang="en-US" altLang="en-US"/>
          </a:p>
        </p:txBody>
      </p:sp>
    </p:spTree>
    <p:extLst>
      <p:ext uri="{BB962C8B-B14F-4D97-AF65-F5344CB8AC3E}">
        <p14:creationId xmlns:p14="http://schemas.microsoft.com/office/powerpoint/2010/main" val="3542497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E2871F3-4DEE-8045-AE13-3335EC5AFD20}"/>
              </a:ext>
            </a:extLst>
          </p:cNvPr>
          <p:cNvSpPr>
            <a:spLocks noGrp="1"/>
          </p:cNvSpPr>
          <p:nvPr>
            <p:ph type="dt" sz="half" idx="10"/>
          </p:nvPr>
        </p:nvSpPr>
        <p:spPr/>
        <p:txBody>
          <a:bodyPr/>
          <a:lstStyle>
            <a:lvl1pPr>
              <a:defRPr/>
            </a:lvl1pPr>
          </a:lstStyle>
          <a:p>
            <a:pPr>
              <a:defRPr/>
            </a:pPr>
            <a:fld id="{0E53D2F9-78CB-714F-9F36-B3FFE48270DD}" type="datetime1">
              <a:rPr lang="en-US" altLang="en-US"/>
              <a:pPr>
                <a:defRPr/>
              </a:pPr>
              <a:t>9/18/19</a:t>
            </a:fld>
            <a:endParaRPr lang="en-US" altLang="en-US"/>
          </a:p>
        </p:txBody>
      </p:sp>
      <p:sp>
        <p:nvSpPr>
          <p:cNvPr id="4" name="Footer Placeholder 4">
            <a:extLst>
              <a:ext uri="{FF2B5EF4-FFF2-40B4-BE49-F238E27FC236}">
                <a16:creationId xmlns:a16="http://schemas.microsoft.com/office/drawing/2014/main" id="{B9FC8642-4DDB-9C43-B71D-DBFD6EA1EEA0}"/>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5" name="Slide Number Placeholder 5">
            <a:extLst>
              <a:ext uri="{FF2B5EF4-FFF2-40B4-BE49-F238E27FC236}">
                <a16:creationId xmlns:a16="http://schemas.microsoft.com/office/drawing/2014/main" id="{C5EC018C-2B87-0F4C-A766-414CC0BBF5A7}"/>
              </a:ext>
            </a:extLst>
          </p:cNvPr>
          <p:cNvSpPr>
            <a:spLocks noGrp="1"/>
          </p:cNvSpPr>
          <p:nvPr>
            <p:ph type="sldNum" sz="quarter" idx="12"/>
          </p:nvPr>
        </p:nvSpPr>
        <p:spPr/>
        <p:txBody>
          <a:bodyPr/>
          <a:lstStyle>
            <a:lvl1pPr>
              <a:defRPr/>
            </a:lvl1pPr>
          </a:lstStyle>
          <a:p>
            <a:pPr>
              <a:defRPr/>
            </a:pPr>
            <a:fld id="{43E5E32B-51A7-5E4E-BB8E-0DACC9FDFB9F}" type="slidenum">
              <a:rPr lang="en-US" altLang="en-US"/>
              <a:pPr>
                <a:defRPr/>
              </a:pPr>
              <a:t>‹#›</a:t>
            </a:fld>
            <a:endParaRPr lang="en-US" altLang="en-US"/>
          </a:p>
        </p:txBody>
      </p:sp>
    </p:spTree>
    <p:extLst>
      <p:ext uri="{BB962C8B-B14F-4D97-AF65-F5344CB8AC3E}">
        <p14:creationId xmlns:p14="http://schemas.microsoft.com/office/powerpoint/2010/main" val="34833418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D187D7-AF19-DE4F-911A-33F65EFB9808}"/>
              </a:ext>
            </a:extLst>
          </p:cNvPr>
          <p:cNvSpPr>
            <a:spLocks noGrp="1"/>
          </p:cNvSpPr>
          <p:nvPr>
            <p:ph type="dt" sz="half" idx="10"/>
          </p:nvPr>
        </p:nvSpPr>
        <p:spPr/>
        <p:txBody>
          <a:bodyPr/>
          <a:lstStyle>
            <a:lvl1pPr>
              <a:defRPr/>
            </a:lvl1pPr>
          </a:lstStyle>
          <a:p>
            <a:pPr>
              <a:defRPr/>
            </a:pPr>
            <a:fld id="{FA67C743-E2E7-6143-B6FB-6F15C4D1A1D1}" type="datetime1">
              <a:rPr lang="en-US" altLang="en-US"/>
              <a:pPr>
                <a:defRPr/>
              </a:pPr>
              <a:t>9/18/19</a:t>
            </a:fld>
            <a:endParaRPr lang="en-US" altLang="en-US"/>
          </a:p>
        </p:txBody>
      </p:sp>
      <p:sp>
        <p:nvSpPr>
          <p:cNvPr id="3" name="Footer Placeholder 4">
            <a:extLst>
              <a:ext uri="{FF2B5EF4-FFF2-40B4-BE49-F238E27FC236}">
                <a16:creationId xmlns:a16="http://schemas.microsoft.com/office/drawing/2014/main" id="{7DD48E85-8DC9-8F4D-8CED-D3D3D77049DF}"/>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4" name="Slide Number Placeholder 5">
            <a:extLst>
              <a:ext uri="{FF2B5EF4-FFF2-40B4-BE49-F238E27FC236}">
                <a16:creationId xmlns:a16="http://schemas.microsoft.com/office/drawing/2014/main" id="{96B7718B-1E35-A64D-AC5B-E49B7E12E9D7}"/>
              </a:ext>
            </a:extLst>
          </p:cNvPr>
          <p:cNvSpPr>
            <a:spLocks noGrp="1"/>
          </p:cNvSpPr>
          <p:nvPr>
            <p:ph type="sldNum" sz="quarter" idx="12"/>
          </p:nvPr>
        </p:nvSpPr>
        <p:spPr/>
        <p:txBody>
          <a:bodyPr/>
          <a:lstStyle>
            <a:lvl1pPr>
              <a:defRPr/>
            </a:lvl1pPr>
          </a:lstStyle>
          <a:p>
            <a:pPr>
              <a:defRPr/>
            </a:pPr>
            <a:fld id="{D3ACD844-B380-3044-93F9-E1C7DD6F7777}" type="slidenum">
              <a:rPr lang="en-US" altLang="en-US"/>
              <a:pPr>
                <a:defRPr/>
              </a:pPr>
              <a:t>‹#›</a:t>
            </a:fld>
            <a:endParaRPr lang="en-US" altLang="en-US"/>
          </a:p>
        </p:txBody>
      </p:sp>
    </p:spTree>
    <p:extLst>
      <p:ext uri="{BB962C8B-B14F-4D97-AF65-F5344CB8AC3E}">
        <p14:creationId xmlns:p14="http://schemas.microsoft.com/office/powerpoint/2010/main" val="1441421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F68098-E223-2A41-BF62-00A39E81E3FB}"/>
              </a:ext>
            </a:extLst>
          </p:cNvPr>
          <p:cNvSpPr>
            <a:spLocks noGrp="1"/>
          </p:cNvSpPr>
          <p:nvPr>
            <p:ph type="dt" sz="half" idx="10"/>
          </p:nvPr>
        </p:nvSpPr>
        <p:spPr/>
        <p:txBody>
          <a:bodyPr/>
          <a:lstStyle>
            <a:lvl1pPr>
              <a:defRPr/>
            </a:lvl1pPr>
          </a:lstStyle>
          <a:p>
            <a:pPr>
              <a:defRPr/>
            </a:pPr>
            <a:fld id="{71F85532-3DBE-C848-8E75-8DFA272690E1}"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B5400849-9C55-AA4E-8BD4-7B8485E75F6E}"/>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B3D81BE9-3F2A-3A4E-8704-B6DF5FA369E0}"/>
              </a:ext>
            </a:extLst>
          </p:cNvPr>
          <p:cNvSpPr>
            <a:spLocks noGrp="1"/>
          </p:cNvSpPr>
          <p:nvPr>
            <p:ph type="sldNum" sz="quarter" idx="12"/>
          </p:nvPr>
        </p:nvSpPr>
        <p:spPr/>
        <p:txBody>
          <a:bodyPr/>
          <a:lstStyle>
            <a:lvl1pPr>
              <a:defRPr/>
            </a:lvl1pPr>
          </a:lstStyle>
          <a:p>
            <a:pPr>
              <a:defRPr/>
            </a:pPr>
            <a:fld id="{DDCB06D1-5C24-664B-B933-D95C0E102718}" type="slidenum">
              <a:rPr lang="en-US" altLang="en-US"/>
              <a:pPr>
                <a:defRPr/>
              </a:pPr>
              <a:t>‹#›</a:t>
            </a:fld>
            <a:endParaRPr lang="en-US" altLang="en-US"/>
          </a:p>
        </p:txBody>
      </p:sp>
    </p:spTree>
    <p:extLst>
      <p:ext uri="{BB962C8B-B14F-4D97-AF65-F5344CB8AC3E}">
        <p14:creationId xmlns:p14="http://schemas.microsoft.com/office/powerpoint/2010/main" val="4499326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2B961AD-F754-8246-83AB-C145BE7A265F}"/>
              </a:ext>
            </a:extLst>
          </p:cNvPr>
          <p:cNvSpPr>
            <a:spLocks noGrp="1"/>
          </p:cNvSpPr>
          <p:nvPr>
            <p:ph type="dt" sz="half" idx="10"/>
          </p:nvPr>
        </p:nvSpPr>
        <p:spPr/>
        <p:txBody>
          <a:bodyPr/>
          <a:lstStyle>
            <a:lvl1pPr>
              <a:defRPr/>
            </a:lvl1pPr>
          </a:lstStyle>
          <a:p>
            <a:pPr>
              <a:defRPr/>
            </a:pPr>
            <a:fld id="{761FD495-2821-F640-AD3A-D7C77C017C15}" type="datetime1">
              <a:rPr lang="en-US" altLang="en-US"/>
              <a:pPr>
                <a:defRPr/>
              </a:pPr>
              <a:t>9/18/19</a:t>
            </a:fld>
            <a:endParaRPr lang="en-US" altLang="en-US"/>
          </a:p>
        </p:txBody>
      </p:sp>
      <p:sp>
        <p:nvSpPr>
          <p:cNvPr id="6" name="Footer Placeholder 4">
            <a:extLst>
              <a:ext uri="{FF2B5EF4-FFF2-40B4-BE49-F238E27FC236}">
                <a16:creationId xmlns:a16="http://schemas.microsoft.com/office/drawing/2014/main" id="{3A551850-71B5-2C4D-A860-23446028CAB3}"/>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7" name="Slide Number Placeholder 5">
            <a:extLst>
              <a:ext uri="{FF2B5EF4-FFF2-40B4-BE49-F238E27FC236}">
                <a16:creationId xmlns:a16="http://schemas.microsoft.com/office/drawing/2014/main" id="{1C9A1E83-ADEB-614D-9F42-7A795D2D5CF1}"/>
              </a:ext>
            </a:extLst>
          </p:cNvPr>
          <p:cNvSpPr>
            <a:spLocks noGrp="1"/>
          </p:cNvSpPr>
          <p:nvPr>
            <p:ph type="sldNum" sz="quarter" idx="12"/>
          </p:nvPr>
        </p:nvSpPr>
        <p:spPr/>
        <p:txBody>
          <a:bodyPr/>
          <a:lstStyle>
            <a:lvl1pPr>
              <a:defRPr/>
            </a:lvl1pPr>
          </a:lstStyle>
          <a:p>
            <a:pPr>
              <a:defRPr/>
            </a:pPr>
            <a:fld id="{52CB456C-7DCB-2E4F-8916-EC2FC8F3C8CF}" type="slidenum">
              <a:rPr lang="en-US" altLang="en-US"/>
              <a:pPr>
                <a:defRPr/>
              </a:pPr>
              <a:t>‹#›</a:t>
            </a:fld>
            <a:endParaRPr lang="en-US" altLang="en-US"/>
          </a:p>
        </p:txBody>
      </p:sp>
    </p:spTree>
    <p:extLst>
      <p:ext uri="{BB962C8B-B14F-4D97-AF65-F5344CB8AC3E}">
        <p14:creationId xmlns:p14="http://schemas.microsoft.com/office/powerpoint/2010/main" val="14297287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C4AF6-2294-3B45-B690-6BF0B1383313}"/>
              </a:ext>
            </a:extLst>
          </p:cNvPr>
          <p:cNvSpPr>
            <a:spLocks noGrp="1"/>
          </p:cNvSpPr>
          <p:nvPr>
            <p:ph type="dt" sz="half" idx="10"/>
          </p:nvPr>
        </p:nvSpPr>
        <p:spPr/>
        <p:txBody>
          <a:bodyPr/>
          <a:lstStyle>
            <a:lvl1pPr>
              <a:defRPr/>
            </a:lvl1pPr>
          </a:lstStyle>
          <a:p>
            <a:pPr>
              <a:defRPr/>
            </a:pPr>
            <a:fld id="{4BDDC7BA-F7A7-3D42-A7F4-11587F3B313A}"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6E92F92A-B1D3-014C-A7E1-2C225F964CBA}"/>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AA6F0DF9-1D09-4D4C-9FEB-9B5610F22AB9}"/>
              </a:ext>
            </a:extLst>
          </p:cNvPr>
          <p:cNvSpPr>
            <a:spLocks noGrp="1"/>
          </p:cNvSpPr>
          <p:nvPr>
            <p:ph type="sldNum" sz="quarter" idx="12"/>
          </p:nvPr>
        </p:nvSpPr>
        <p:spPr/>
        <p:txBody>
          <a:bodyPr/>
          <a:lstStyle>
            <a:lvl1pPr>
              <a:defRPr/>
            </a:lvl1pPr>
          </a:lstStyle>
          <a:p>
            <a:pPr>
              <a:defRPr/>
            </a:pPr>
            <a:fld id="{20296149-1F74-CC49-8E48-A2BF53245F16}" type="slidenum">
              <a:rPr lang="en-US" altLang="en-US"/>
              <a:pPr>
                <a:defRPr/>
              </a:pPr>
              <a:t>‹#›</a:t>
            </a:fld>
            <a:endParaRPr lang="en-US" altLang="en-US"/>
          </a:p>
        </p:txBody>
      </p:sp>
    </p:spTree>
    <p:extLst>
      <p:ext uri="{BB962C8B-B14F-4D97-AF65-F5344CB8AC3E}">
        <p14:creationId xmlns:p14="http://schemas.microsoft.com/office/powerpoint/2010/main" val="24395369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84E3B-E33D-344A-8F55-7E48BB2DC7F3}"/>
              </a:ext>
            </a:extLst>
          </p:cNvPr>
          <p:cNvSpPr>
            <a:spLocks noGrp="1"/>
          </p:cNvSpPr>
          <p:nvPr>
            <p:ph type="dt" sz="half" idx="10"/>
          </p:nvPr>
        </p:nvSpPr>
        <p:spPr/>
        <p:txBody>
          <a:bodyPr/>
          <a:lstStyle>
            <a:lvl1pPr>
              <a:defRPr/>
            </a:lvl1pPr>
          </a:lstStyle>
          <a:p>
            <a:pPr>
              <a:defRPr/>
            </a:pPr>
            <a:fld id="{33C8D91A-F6CD-5F42-8D92-6BE6C5AC662F}"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4258086E-5857-B144-8869-E33CF0A7DFB5}"/>
              </a:ext>
            </a:extLst>
          </p:cNvPr>
          <p:cNvSpPr>
            <a:spLocks noGrp="1"/>
          </p:cNvSpPr>
          <p:nvPr>
            <p:ph type="ftr" sz="quarter" idx="11"/>
          </p:nvPr>
        </p:nvSpPr>
        <p:spPr/>
        <p:txBody>
          <a:bodyPr/>
          <a:lstStyle>
            <a:lvl1pPr>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B0E8105A-4F41-C448-B365-C691338621D2}"/>
              </a:ext>
            </a:extLst>
          </p:cNvPr>
          <p:cNvSpPr>
            <a:spLocks noGrp="1"/>
          </p:cNvSpPr>
          <p:nvPr>
            <p:ph type="sldNum" sz="quarter" idx="12"/>
          </p:nvPr>
        </p:nvSpPr>
        <p:spPr/>
        <p:txBody>
          <a:bodyPr/>
          <a:lstStyle>
            <a:lvl1pPr>
              <a:defRPr/>
            </a:lvl1pPr>
          </a:lstStyle>
          <a:p>
            <a:pPr>
              <a:defRPr/>
            </a:pPr>
            <a:fld id="{C6B6B7B8-56F1-9745-B7E2-E724BE6136A1}" type="slidenum">
              <a:rPr lang="en-US" altLang="en-US"/>
              <a:pPr>
                <a:defRPr/>
              </a:pPr>
              <a:t>‹#›</a:t>
            </a:fld>
            <a:endParaRPr lang="en-US" altLang="en-US"/>
          </a:p>
        </p:txBody>
      </p:sp>
    </p:spTree>
    <p:extLst>
      <p:ext uri="{BB962C8B-B14F-4D97-AF65-F5344CB8AC3E}">
        <p14:creationId xmlns:p14="http://schemas.microsoft.com/office/powerpoint/2010/main" val="9493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0A7C1E4-6B15-C94A-A257-96EA9D03AF9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54CD81B-4970-6540-A9C8-67BCF156295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65C03E3-9F31-4C4C-A282-3551705B78A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95C24A65-E3C7-274D-9455-4ED90BB4A428}"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2AB72289-FF4F-D54F-9324-87EBE5B14DF2}"/>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cs typeface="Arial" panose="020B0604020202020204" pitchFamily="34" charset="0"/>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C5863750-AD0E-844B-916E-4751B505338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350898B5-E544-9C4A-AC2E-D4DBF1C7EDC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hf hd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3E504C-E3EE-43AA-B4AB-56F8B01A0933}"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84271"/>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279FC-3A6D-C941-A3C8-FB3E978025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5648F0-33A1-2342-80BA-E03A1D805D4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DB22C-824B-074D-B0A6-398857B4826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7/10/19</a:t>
            </a:r>
          </a:p>
        </p:txBody>
      </p:sp>
      <p:sp>
        <p:nvSpPr>
          <p:cNvPr id="5" name="Footer Placeholder 4">
            <a:extLst>
              <a:ext uri="{FF2B5EF4-FFF2-40B4-BE49-F238E27FC236}">
                <a16:creationId xmlns:a16="http://schemas.microsoft.com/office/drawing/2014/main" id="{FC27F64E-AA17-984B-8A23-21F9411E38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621E49-70CA-EE43-9105-B899A2B62E2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0CE20D-E7BF-1548-85DF-416F4174DB8D}" type="slidenum">
              <a:rPr lang="en-US" smtClean="0"/>
              <a:t>‹#›</a:t>
            </a:fld>
            <a:endParaRPr lang="en-US"/>
          </a:p>
        </p:txBody>
      </p:sp>
    </p:spTree>
    <p:extLst>
      <p:ext uri="{BB962C8B-B14F-4D97-AF65-F5344CB8AC3E}">
        <p14:creationId xmlns:p14="http://schemas.microsoft.com/office/powerpoint/2010/main" val="854327263"/>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8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r>
              <a:rPr lang="en-US">
                <a:solidFill>
                  <a:prstClr val="black">
                    <a:tint val="75000"/>
                  </a:prstClr>
                </a:solidFill>
                <a:latin typeface="Calibri"/>
              </a:rPr>
              <a:t>12/9/18</a:t>
            </a:r>
          </a:p>
        </p:txBody>
      </p:sp>
      <p:sp>
        <p:nvSpPr>
          <p:cNvPr id="5" name="Footer Placeholder 4"/>
          <p:cNvSpPr>
            <a:spLocks noGrp="1"/>
          </p:cNvSpPr>
          <p:nvPr>
            <p:ph type="ftr" sz="quarter" idx="3"/>
          </p:nvPr>
        </p:nvSpPr>
        <p:spPr>
          <a:xfrm>
            <a:off x="3124200" y="635648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8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91531B1A-B6ED-884E-9A81-EF5DC72056D1}" type="slidenum">
              <a:rPr lang="en-US" smtClean="0">
                <a:solidFill>
                  <a:prstClr val="black">
                    <a:tint val="75000"/>
                  </a:prstClr>
                </a:solidFill>
                <a:latin typeface="Calibri"/>
              </a:rPr>
              <a:pPr defTabSz="342900"/>
              <a:t>‹#›</a:t>
            </a:fld>
            <a:endParaRPr lang="en-US">
              <a:solidFill>
                <a:prstClr val="black">
                  <a:tint val="75000"/>
                </a:prstClr>
              </a:solidFill>
              <a:latin typeface="Calibri"/>
            </a:endParaRPr>
          </a:p>
        </p:txBody>
      </p:sp>
    </p:spTree>
    <p:extLst>
      <p:ext uri="{BB962C8B-B14F-4D97-AF65-F5344CB8AC3E}">
        <p14:creationId xmlns:p14="http://schemas.microsoft.com/office/powerpoint/2010/main" val="64038816"/>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69806A-B370-418B-B794-59D602CB22C0}" type="datetimeFigureOut">
              <a:rPr lang="en-US" smtClean="0"/>
              <a:t>9/18/19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75F475-8F2B-45C6-88E4-EFE467D1ECC0}" type="slidenum">
              <a:rPr lang="en-US" smtClean="0"/>
              <a:t>‹#›</a:t>
            </a:fld>
            <a:endParaRPr lang="en-US"/>
          </a:p>
        </p:txBody>
      </p:sp>
    </p:spTree>
    <p:extLst>
      <p:ext uri="{BB962C8B-B14F-4D97-AF65-F5344CB8AC3E}">
        <p14:creationId xmlns:p14="http://schemas.microsoft.com/office/powerpoint/2010/main" val="2815616492"/>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44417D-5A65-5A43-9791-F1023A523AC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1E514333-D581-4149-A7DB-19BE37B079E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a:extLst>
              <a:ext uri="{FF2B5EF4-FFF2-40B4-BE49-F238E27FC236}">
                <a16:creationId xmlns:a16="http://schemas.microsoft.com/office/drawing/2014/main" id="{57A2D903-4057-1549-A8F3-A7099E8E011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panose="02020603050405020304" pitchFamily="18" charset="0"/>
              </a:defRPr>
            </a:lvl1pPr>
          </a:lstStyle>
          <a:p>
            <a:pPr>
              <a:defRPr/>
            </a:pPr>
            <a:fld id="{563FA014-E4EB-7244-AE88-EC2DF249206B}" type="datetime1">
              <a:rPr lang="en-US" altLang="en-US"/>
              <a:pPr>
                <a:defRPr/>
              </a:pPr>
              <a:t>9/18/19</a:t>
            </a:fld>
            <a:endParaRPr lang="en-US" altLang="en-US"/>
          </a:p>
        </p:txBody>
      </p:sp>
      <p:sp>
        <p:nvSpPr>
          <p:cNvPr id="97285" name="Rectangle 5">
            <a:extLst>
              <a:ext uri="{FF2B5EF4-FFF2-40B4-BE49-F238E27FC236}">
                <a16:creationId xmlns:a16="http://schemas.microsoft.com/office/drawing/2014/main" id="{5BE04321-69ED-6041-9C85-2CD6E26E400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defRPr>
            </a:lvl1pPr>
          </a:lstStyle>
          <a:p>
            <a:pPr>
              <a:defRPr/>
            </a:pPr>
            <a:r>
              <a:rPr lang="en-US" altLang="en-US"/>
              <a:t>Copyright © 2010  R.R. Dickerson</a:t>
            </a:r>
          </a:p>
        </p:txBody>
      </p:sp>
      <p:sp>
        <p:nvSpPr>
          <p:cNvPr id="97286" name="Rectangle 6">
            <a:extLst>
              <a:ext uri="{FF2B5EF4-FFF2-40B4-BE49-F238E27FC236}">
                <a16:creationId xmlns:a16="http://schemas.microsoft.com/office/drawing/2014/main" id="{185F8F1F-675F-324B-9DD5-81195322785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E969D7E3-E4EE-1141-B175-D64CE16FC3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BF04D7D9-FF48-8144-9A2F-10E190A5E54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F09D68A2-C509-E948-8C85-7B696A320D4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Date Placeholder 3">
            <a:extLst>
              <a:ext uri="{FF2B5EF4-FFF2-40B4-BE49-F238E27FC236}">
                <a16:creationId xmlns:a16="http://schemas.microsoft.com/office/drawing/2014/main" id="{8369C45E-E74A-4846-8110-01B2BB3E24D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defRPr>
            </a:lvl1pPr>
          </a:lstStyle>
          <a:p>
            <a:pPr>
              <a:defRPr/>
            </a:pPr>
            <a:fld id="{BC144637-7060-884F-B76F-13D797C80873}" type="datetime1">
              <a:rPr lang="en-US" altLang="en-US"/>
              <a:pPr>
                <a:defRPr/>
              </a:pPr>
              <a:t>9/18/19</a:t>
            </a:fld>
            <a:endParaRPr lang="en-US" altLang="en-US"/>
          </a:p>
        </p:txBody>
      </p:sp>
      <p:sp>
        <p:nvSpPr>
          <p:cNvPr id="8" name="Footer Placeholder 4">
            <a:extLst>
              <a:ext uri="{FF2B5EF4-FFF2-40B4-BE49-F238E27FC236}">
                <a16:creationId xmlns:a16="http://schemas.microsoft.com/office/drawing/2014/main" id="{D8E91580-0BE7-1F43-848F-D932BE28E54B}"/>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r>
              <a:rPr lang="en-US" altLang="en-US"/>
              <a:t>Copyright © 2010  R.R. Dickerson</a:t>
            </a:r>
          </a:p>
        </p:txBody>
      </p:sp>
      <p:sp>
        <p:nvSpPr>
          <p:cNvPr id="9" name="Slide Number Placeholder 5">
            <a:extLst>
              <a:ext uri="{FF2B5EF4-FFF2-40B4-BE49-F238E27FC236}">
                <a16:creationId xmlns:a16="http://schemas.microsoft.com/office/drawing/2014/main" id="{F0C29FB5-B636-8D45-9F5C-9C68B5F9877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D54708E6-25FA-A647-A761-B26115DDEA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hf hdr="0" dt="0"/>
  <p:txStyles>
    <p:titleStyle>
      <a:lvl1pPr algn="ctr" defTabSz="457200" rtl="0" eaLnBrk="0" fontAlgn="base" hangingPunct="0">
        <a:spcBef>
          <a:spcPct val="0"/>
        </a:spcBef>
        <a:spcAft>
          <a:spcPct val="0"/>
        </a:spcAft>
        <a:defRPr sz="4400">
          <a:solidFill>
            <a:schemeClr val="tx1"/>
          </a:solidFill>
          <a:latin typeface="+mj-lt"/>
          <a:ea typeface="ＭＳ Ｐゴシック"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5pPr>
      <a:lvl6pPr marL="4572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ＭＳ Ｐゴシック"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ＭＳ Ｐゴシック"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ＭＳ Ｐゴシック"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panose="020B0600070205080204" pitchFamily="34" charset="-128"/>
          <a:cs typeface="MS PGothic" charset="0"/>
        </a:defRPr>
      </a:lvl5pPr>
      <a:lvl6pPr marL="25146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A885ECE-F5D2-D040-B95C-7934EF3FBB5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EB41263F-1096-954C-92B4-DE78418256E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Date Placeholder 3">
            <a:extLst>
              <a:ext uri="{FF2B5EF4-FFF2-40B4-BE49-F238E27FC236}">
                <a16:creationId xmlns:a16="http://schemas.microsoft.com/office/drawing/2014/main" id="{C6F47796-F9BC-FF41-B850-6B80C14EBAB1}"/>
              </a:ext>
            </a:extLst>
          </p:cNvPr>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defRPr>
            </a:lvl1pPr>
          </a:lstStyle>
          <a:p>
            <a:pPr>
              <a:defRPr/>
            </a:pPr>
            <a:fld id="{2B05DA51-BD78-0142-998B-05A280CC7B70}" type="datetime1">
              <a:rPr lang="en-US" altLang="en-US"/>
              <a:pPr>
                <a:defRPr/>
              </a:pPr>
              <a:t>9/18/19</a:t>
            </a:fld>
            <a:endParaRPr lang="en-US" altLang="en-US"/>
          </a:p>
        </p:txBody>
      </p:sp>
      <p:sp>
        <p:nvSpPr>
          <p:cNvPr id="8" name="Footer Placeholder 4">
            <a:extLst>
              <a:ext uri="{FF2B5EF4-FFF2-40B4-BE49-F238E27FC236}">
                <a16:creationId xmlns:a16="http://schemas.microsoft.com/office/drawing/2014/main" id="{896895ED-2CC0-9C40-9FE3-059401314B21}"/>
              </a:ext>
            </a:extLst>
          </p:cNvPr>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Copyright © 2010  R.R. Dickerson</a:t>
            </a:r>
          </a:p>
        </p:txBody>
      </p:sp>
      <p:sp>
        <p:nvSpPr>
          <p:cNvPr id="9" name="Slide Number Placeholder 5">
            <a:extLst>
              <a:ext uri="{FF2B5EF4-FFF2-40B4-BE49-F238E27FC236}">
                <a16:creationId xmlns:a16="http://schemas.microsoft.com/office/drawing/2014/main" id="{95B67EE0-74A8-7F4C-A983-BB2D7569F6A1}"/>
              </a:ext>
            </a:extLst>
          </p:cNvPr>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C56C41A7-CDB3-0E44-95BD-804122E24BB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0D25175-C201-004C-95C2-6176DF01862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2C4E682B-51F6-5A42-87F6-C366402E13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4">
            <a:extLst>
              <a:ext uri="{FF2B5EF4-FFF2-40B4-BE49-F238E27FC236}">
                <a16:creationId xmlns:a16="http://schemas.microsoft.com/office/drawing/2014/main" id="{F8317840-66B1-5A46-9A41-01A9E0904F5F}"/>
              </a:ext>
            </a:extLst>
          </p:cNvPr>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defRPr>
            </a:lvl1pPr>
          </a:lstStyle>
          <a:p>
            <a:pPr>
              <a:defRPr/>
            </a:pPr>
            <a:fld id="{E237CE38-0303-7E48-80CA-A194AA3BFBB7}" type="datetime1">
              <a:rPr lang="en-US" altLang="en-US"/>
              <a:pPr>
                <a:defRPr/>
              </a:pPr>
              <a:t>9/18/19</a:t>
            </a:fld>
            <a:endParaRPr lang="en-US" altLang="en-US"/>
          </a:p>
        </p:txBody>
      </p:sp>
      <p:sp>
        <p:nvSpPr>
          <p:cNvPr id="8" name="Rectangle 5">
            <a:extLst>
              <a:ext uri="{FF2B5EF4-FFF2-40B4-BE49-F238E27FC236}">
                <a16:creationId xmlns:a16="http://schemas.microsoft.com/office/drawing/2014/main" id="{867581AA-C4D3-5C4A-AA35-3196098B3AC6}"/>
              </a:ext>
            </a:extLst>
          </p:cNvPr>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Copyright © 2010  R.R. Dickerson</a:t>
            </a:r>
          </a:p>
        </p:txBody>
      </p:sp>
      <p:sp>
        <p:nvSpPr>
          <p:cNvPr id="9" name="Rectangle 6">
            <a:extLst>
              <a:ext uri="{FF2B5EF4-FFF2-40B4-BE49-F238E27FC236}">
                <a16:creationId xmlns:a16="http://schemas.microsoft.com/office/drawing/2014/main" id="{3DD68F31-8C4D-4947-BB7F-DDFC6AD1D247}"/>
              </a:ext>
            </a:extLst>
          </p:cNvPr>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67AA0A03-4867-7F40-AFD4-DEFD32DA81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C826F75-62FF-A64F-BAF1-DA03ACAF5F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0A81F51B-496C-9B43-9E5B-97A8175F020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4756" name="Rectangle 4">
            <a:extLst>
              <a:ext uri="{FF2B5EF4-FFF2-40B4-BE49-F238E27FC236}">
                <a16:creationId xmlns:a16="http://schemas.microsoft.com/office/drawing/2014/main" id="{31612E0F-5AAD-2B41-9D50-214AE3C4E14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cs typeface="Arial" panose="020B0604020202020204" pitchFamily="34" charset="0"/>
              </a:defRPr>
            </a:lvl1pPr>
          </a:lstStyle>
          <a:p>
            <a:pPr>
              <a:defRPr/>
            </a:pPr>
            <a:fld id="{9991B1B7-CBB8-CC43-8C95-BC388BACA643}" type="datetime1">
              <a:rPr lang="en-US" altLang="en-US"/>
              <a:pPr>
                <a:defRPr/>
              </a:pPr>
              <a:t>9/18/19</a:t>
            </a:fld>
            <a:endParaRPr lang="en-US" altLang="en-US"/>
          </a:p>
        </p:txBody>
      </p:sp>
      <p:sp>
        <p:nvSpPr>
          <p:cNvPr id="74757" name="Rectangle 5">
            <a:extLst>
              <a:ext uri="{FF2B5EF4-FFF2-40B4-BE49-F238E27FC236}">
                <a16:creationId xmlns:a16="http://schemas.microsoft.com/office/drawing/2014/main" id="{D5FEAF2A-7AC4-4F41-B8F2-780F550833E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Arial" panose="020B0604020202020204" pitchFamily="34" charset="0"/>
              </a:defRPr>
            </a:lvl1pPr>
          </a:lstStyle>
          <a:p>
            <a:pPr>
              <a:defRPr/>
            </a:pPr>
            <a:r>
              <a:rPr lang="en-US" altLang="en-US"/>
              <a:t>Copyright © 2010  R.R. Dickerson</a:t>
            </a:r>
          </a:p>
        </p:txBody>
      </p:sp>
      <p:sp>
        <p:nvSpPr>
          <p:cNvPr id="74758" name="Rectangle 6">
            <a:extLst>
              <a:ext uri="{FF2B5EF4-FFF2-40B4-BE49-F238E27FC236}">
                <a16:creationId xmlns:a16="http://schemas.microsoft.com/office/drawing/2014/main" id="{3BEAF330-1610-DA49-BEF3-927152D6C77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cs typeface="Arial" panose="020B0604020202020204" pitchFamily="34" charset="0"/>
              </a:defRPr>
            </a:lvl1pPr>
          </a:lstStyle>
          <a:p>
            <a:pPr>
              <a:defRPr/>
            </a:pPr>
            <a:fld id="{71FE1263-0C9D-0A40-8219-0FCAEAAC0B1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5FB6B35-E1C6-B04E-A8A4-A6349867164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4D6286C3-EB1B-624D-9804-689CC10F40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9876" name="Rectangle 4">
            <a:extLst>
              <a:ext uri="{FF2B5EF4-FFF2-40B4-BE49-F238E27FC236}">
                <a16:creationId xmlns:a16="http://schemas.microsoft.com/office/drawing/2014/main" id="{AE0A683C-DAF4-C949-9CB0-C79411545C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panose="02020603050405020304" pitchFamily="18" charset="0"/>
                <a:cs typeface="Arial" panose="020B0604020202020204" pitchFamily="34" charset="0"/>
              </a:defRPr>
            </a:lvl1pPr>
          </a:lstStyle>
          <a:p>
            <a:pPr>
              <a:defRPr/>
            </a:pPr>
            <a:fld id="{DAEEFB49-0432-774E-B617-2437CC1F6D4F}" type="datetime1">
              <a:rPr lang="en-US" altLang="en-US"/>
              <a:pPr>
                <a:defRPr/>
              </a:pPr>
              <a:t>9/18/19</a:t>
            </a:fld>
            <a:endParaRPr lang="en-US" altLang="en-US"/>
          </a:p>
        </p:txBody>
      </p:sp>
      <p:sp>
        <p:nvSpPr>
          <p:cNvPr id="79877" name="Rectangle 5">
            <a:extLst>
              <a:ext uri="{FF2B5EF4-FFF2-40B4-BE49-F238E27FC236}">
                <a16:creationId xmlns:a16="http://schemas.microsoft.com/office/drawing/2014/main" id="{072E486B-793D-F946-B20A-1D0E705DDB7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cs typeface="Arial" panose="020B0604020202020204" pitchFamily="34" charset="0"/>
              </a:defRPr>
            </a:lvl1pPr>
          </a:lstStyle>
          <a:p>
            <a:pPr>
              <a:defRPr/>
            </a:pPr>
            <a:r>
              <a:rPr lang="en-US" altLang="en-US"/>
              <a:t>Copyright © 2010  R.R. Dickerson</a:t>
            </a:r>
          </a:p>
        </p:txBody>
      </p:sp>
      <p:sp>
        <p:nvSpPr>
          <p:cNvPr id="79878" name="Rectangle 6">
            <a:extLst>
              <a:ext uri="{FF2B5EF4-FFF2-40B4-BE49-F238E27FC236}">
                <a16:creationId xmlns:a16="http://schemas.microsoft.com/office/drawing/2014/main" id="{EE84E5B8-2AC9-D543-B349-7E365B42DF9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cs typeface="Arial" panose="020B0604020202020204" pitchFamily="34" charset="0"/>
              </a:defRPr>
            </a:lvl1pPr>
          </a:lstStyle>
          <a:p>
            <a:pPr>
              <a:defRPr/>
            </a:pPr>
            <a:fld id="{DEDA7AEB-6149-A146-9A94-22C088776B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4E985D0-FBFC-6645-86B4-588F9AFF5F1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57E17E36-626E-F647-B1E7-84052FA66CB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068" name="Rectangle 4">
            <a:extLst>
              <a:ext uri="{FF2B5EF4-FFF2-40B4-BE49-F238E27FC236}">
                <a16:creationId xmlns:a16="http://schemas.microsoft.com/office/drawing/2014/main" id="{B3186F1E-EE8E-794F-AFA8-AF8F1BEFF59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98A10A82-4589-774D-AB9A-01E9C48FB37D}" type="datetime1">
              <a:rPr lang="en-US" altLang="en-US"/>
              <a:pPr>
                <a:defRPr/>
              </a:pPr>
              <a:t>9/18/19</a:t>
            </a:fld>
            <a:endParaRPr lang="en-US" altLang="en-US"/>
          </a:p>
        </p:txBody>
      </p:sp>
      <p:sp>
        <p:nvSpPr>
          <p:cNvPr id="88069" name="Rectangle 5">
            <a:extLst>
              <a:ext uri="{FF2B5EF4-FFF2-40B4-BE49-F238E27FC236}">
                <a16:creationId xmlns:a16="http://schemas.microsoft.com/office/drawing/2014/main" id="{BA0EA2B5-982A-2B4D-A2B6-3F023896C93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US" altLang="en-US"/>
              <a:t>Copyright © 2010  R.R. Dickerson</a:t>
            </a:r>
          </a:p>
        </p:txBody>
      </p:sp>
      <p:sp>
        <p:nvSpPr>
          <p:cNvPr id="88070" name="Rectangle 6">
            <a:extLst>
              <a:ext uri="{FF2B5EF4-FFF2-40B4-BE49-F238E27FC236}">
                <a16:creationId xmlns:a16="http://schemas.microsoft.com/office/drawing/2014/main" id="{D494E53F-3CFB-0D47-9494-34468CB431DD}"/>
              </a:ext>
            </a:extLst>
          </p:cNvPr>
          <p:cNvSpPr>
            <a:spLocks noGrp="1" noChangeArrowheads="1"/>
          </p:cNvSpPr>
          <p:nvPr>
            <p:ph type="sldNum" sz="quarter" idx="4"/>
          </p:nvPr>
        </p:nvSpPr>
        <p:spPr bwMode="auto">
          <a:xfrm>
            <a:off x="7010400" y="6559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7A0571D-FBAD-764D-AD82-BD5A8B9275D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Title Placeholder 1">
            <a:extLst>
              <a:ext uri="{FF2B5EF4-FFF2-40B4-BE49-F238E27FC236}">
                <a16:creationId xmlns:a16="http://schemas.microsoft.com/office/drawing/2014/main" id="{8ECD57DB-3C9C-D14A-A2A5-4A4DCDDAD73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9331" name="Text Placeholder 2">
            <a:extLst>
              <a:ext uri="{FF2B5EF4-FFF2-40B4-BE49-F238E27FC236}">
                <a16:creationId xmlns:a16="http://schemas.microsoft.com/office/drawing/2014/main" id="{ED8304C8-32C4-4C44-9003-6C8FDDE4B50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98A1E58-4F5C-4B47-9309-BB032AB5DCD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defRPr>
            </a:lvl1pPr>
          </a:lstStyle>
          <a:p>
            <a:pPr>
              <a:defRPr/>
            </a:pPr>
            <a:fld id="{DD559D50-9880-414E-91D9-1279118F6CAF}" type="datetime1">
              <a:rPr lang="en-US" altLang="en-US"/>
              <a:pPr>
                <a:defRPr/>
              </a:pPr>
              <a:t>9/18/19</a:t>
            </a:fld>
            <a:endParaRPr lang="en-US" altLang="en-US"/>
          </a:p>
        </p:txBody>
      </p:sp>
      <p:sp>
        <p:nvSpPr>
          <p:cNvPr id="5" name="Footer Placeholder 4">
            <a:extLst>
              <a:ext uri="{FF2B5EF4-FFF2-40B4-BE49-F238E27FC236}">
                <a16:creationId xmlns:a16="http://schemas.microsoft.com/office/drawing/2014/main" id="{5B134205-0F3C-BB4F-8446-E75D9B9287F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r>
              <a:rPr lang="en-US" altLang="en-US"/>
              <a:t>Copyright © 2010  R.R. Dickerson</a:t>
            </a:r>
          </a:p>
        </p:txBody>
      </p:sp>
      <p:sp>
        <p:nvSpPr>
          <p:cNvPr id="6" name="Slide Number Placeholder 5">
            <a:extLst>
              <a:ext uri="{FF2B5EF4-FFF2-40B4-BE49-F238E27FC236}">
                <a16:creationId xmlns:a16="http://schemas.microsoft.com/office/drawing/2014/main" id="{65CC2BE4-9021-7846-923F-604D70E83A7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400ED8B-95EE-DF4B-B00D-0B35070F4A2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Lst>
  <p:hf hdr="0" dt="0"/>
  <p:txStyles>
    <p:titleStyle>
      <a:lvl1pPr algn="ctr" defTabSz="457200" rtl="0" eaLnBrk="0" fontAlgn="base" hangingPunct="0">
        <a:spcBef>
          <a:spcPct val="0"/>
        </a:spcBef>
        <a:spcAft>
          <a:spcPct val="0"/>
        </a:spcAft>
        <a:defRPr sz="4400">
          <a:solidFill>
            <a:schemeClr val="tx1"/>
          </a:solidFill>
          <a:latin typeface="+mj-lt"/>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Arial" pitchFamily="34"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Arial" pitchFamily="34"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Arial" pitchFamily="34"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Arial" pitchFamily="34"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cs typeface="Arial" pitchFamily="34" charset="0"/>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cs typeface="Arial" pitchFamily="34" charset="0"/>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cs typeface="Arial" pitchFamily="34" charset="0"/>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cs typeface="Arial"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ＭＳ Ｐゴシック"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panose="020B0600070205080204" pitchFamily="34" charset="-128"/>
          <a:cs typeface="+mn-cs"/>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ea typeface="+mn-ea"/>
          <a:cs typeface="+mn-cs"/>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ea typeface="+mn-ea"/>
          <a:cs typeface="+mn-cs"/>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ea typeface="+mn-ea"/>
          <a:cs typeface="+mn-cs"/>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1.xml"/><Relationship Id="rId1" Type="http://schemas.openxmlformats.org/officeDocument/2006/relationships/tags" Target="../tags/tag1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9.xml"/><Relationship Id="rId7" Type="http://schemas.openxmlformats.org/officeDocument/2006/relationships/image" Target="../media/image15.emf"/><Relationship Id="rId2" Type="http://schemas.openxmlformats.org/officeDocument/2006/relationships/tags" Target="../tags/tag2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png"/><Relationship Id="rId10" Type="http://schemas.openxmlformats.org/officeDocument/2006/relationships/image" Target="../media/image18.jpeg"/><Relationship Id="rId4" Type="http://schemas.openxmlformats.org/officeDocument/2006/relationships/notesSlide" Target="../notesSlides/notesSlide3.xml"/><Relationship Id="rId9"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3.xml"/><Relationship Id="rId1" Type="http://schemas.openxmlformats.org/officeDocument/2006/relationships/tags" Target="../tags/tag27.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0.xml"/><Relationship Id="rId1" Type="http://schemas.openxmlformats.org/officeDocument/2006/relationships/tags" Target="../tags/tag2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18.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1.emf"/></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3.xml"/><Relationship Id="rId1" Type="http://schemas.openxmlformats.org/officeDocument/2006/relationships/tags" Target="../tags/tag35.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8.xml"/><Relationship Id="rId5" Type="http://schemas.openxmlformats.org/officeDocument/2006/relationships/image" Target="../media/image35.pn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5.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5.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5.xml"/></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1.xml"/><Relationship Id="rId1" Type="http://schemas.openxmlformats.org/officeDocument/2006/relationships/tags" Target="../tags/tag36.xml"/><Relationship Id="rId4" Type="http://schemas.openxmlformats.org/officeDocument/2006/relationships/image" Target="../media/image55.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5.xml"/><Relationship Id="rId1" Type="http://schemas.openxmlformats.org/officeDocument/2006/relationships/tags" Target="../tags/tag37.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5.xml"/><Relationship Id="rId1" Type="http://schemas.openxmlformats.org/officeDocument/2006/relationships/tags" Target="../tags/tag38.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5.xml"/><Relationship Id="rId1" Type="http://schemas.openxmlformats.org/officeDocument/2006/relationships/tags" Target="../tags/tag39.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ags" Target="../tags/tag40.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5.xml"/><Relationship Id="rId1" Type="http://schemas.openxmlformats.org/officeDocument/2006/relationships/tags" Target="../tags/tag41.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5.xml"/><Relationship Id="rId1" Type="http://schemas.openxmlformats.org/officeDocument/2006/relationships/tags" Target="../tags/tag42.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5.xml"/><Relationship Id="rId1" Type="http://schemas.openxmlformats.org/officeDocument/2006/relationships/tags" Target="../tags/tag43.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5.xml"/><Relationship Id="rId1" Type="http://schemas.openxmlformats.org/officeDocument/2006/relationships/tags" Target="../tags/tag44.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5.xml"/><Relationship Id="rId1" Type="http://schemas.openxmlformats.org/officeDocument/2006/relationships/tags" Target="../tags/tag45.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5.xml"/><Relationship Id="rId1" Type="http://schemas.openxmlformats.org/officeDocument/2006/relationships/tags" Target="../tags/tag46.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5.xml"/><Relationship Id="rId1" Type="http://schemas.openxmlformats.org/officeDocument/2006/relationships/tags" Target="../tags/tag47.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4.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4.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95.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ags" Target="../tags/tag48.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0.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4.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ooter Placeholder 4">
            <a:extLst>
              <a:ext uri="{FF2B5EF4-FFF2-40B4-BE49-F238E27FC236}">
                <a16:creationId xmlns:a16="http://schemas.microsoft.com/office/drawing/2014/main" id="{441BB896-59F4-0F44-BA83-A89E22EC1C1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14690" name="Slide Number Placeholder 5">
            <a:extLst>
              <a:ext uri="{FF2B5EF4-FFF2-40B4-BE49-F238E27FC236}">
                <a16:creationId xmlns:a16="http://schemas.microsoft.com/office/drawing/2014/main" id="{DF8657DA-60A6-F64D-8155-FB54402190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21D00F7-B81F-6847-A90E-63FD0A45F50E}" type="slidenum">
              <a:rPr lang="en-US" altLang="en-US" sz="1200">
                <a:solidFill>
                  <a:srgbClr val="898989"/>
                </a:solidFill>
              </a:rPr>
              <a:pPr>
                <a:spcBef>
                  <a:spcPct val="0"/>
                </a:spcBef>
                <a:buFontTx/>
                <a:buNone/>
              </a:pPr>
              <a:t>1</a:t>
            </a:fld>
            <a:endParaRPr lang="en-US" altLang="en-US" sz="1200">
              <a:solidFill>
                <a:srgbClr val="898989"/>
              </a:solidFill>
            </a:endParaRPr>
          </a:p>
        </p:txBody>
      </p:sp>
      <p:sp>
        <p:nvSpPr>
          <p:cNvPr id="114691" name="Rectangle 2">
            <a:extLst>
              <a:ext uri="{FF2B5EF4-FFF2-40B4-BE49-F238E27FC236}">
                <a16:creationId xmlns:a16="http://schemas.microsoft.com/office/drawing/2014/main" id="{C5FCFE71-AC97-0642-BC5A-454EE834AAF1}"/>
              </a:ext>
            </a:extLst>
          </p:cNvPr>
          <p:cNvSpPr>
            <a:spLocks noGrp="1"/>
          </p:cNvSpPr>
          <p:nvPr>
            <p:ph type="ctrTitle"/>
          </p:nvPr>
        </p:nvSpPr>
        <p:spPr>
          <a:xfrm>
            <a:off x="685800" y="76200"/>
            <a:ext cx="7772400" cy="1470025"/>
          </a:xfrm>
        </p:spPr>
        <p:txBody>
          <a:bodyPr/>
          <a:lstStyle/>
          <a:p>
            <a:pPr eaLnBrk="1" hangingPunct="1"/>
            <a:r>
              <a:rPr lang="en-US" altLang="en-US">
                <a:ea typeface="ＭＳ Ｐゴシック" panose="020B0600070205080204" pitchFamily="34" charset="-128"/>
              </a:rPr>
              <a:t>AOSC 620 Tropospheric Ozone</a:t>
            </a:r>
          </a:p>
        </p:txBody>
      </p:sp>
      <p:sp>
        <p:nvSpPr>
          <p:cNvPr id="125956" name="Rectangle 3">
            <a:extLst>
              <a:ext uri="{FF2B5EF4-FFF2-40B4-BE49-F238E27FC236}">
                <a16:creationId xmlns:a16="http://schemas.microsoft.com/office/drawing/2014/main" id="{791C66D9-6299-5149-B008-758EDABD5E1F}"/>
              </a:ext>
            </a:extLst>
          </p:cNvPr>
          <p:cNvSpPr>
            <a:spLocks noGrp="1"/>
          </p:cNvSpPr>
          <p:nvPr>
            <p:ph type="subTitle" idx="1"/>
          </p:nvPr>
        </p:nvSpPr>
        <p:spPr>
          <a:xfrm>
            <a:off x="152400" y="1066800"/>
            <a:ext cx="4343400" cy="4419600"/>
          </a:xfrm>
        </p:spPr>
        <p:txBody>
          <a:bodyPr/>
          <a:lstStyle/>
          <a:p>
            <a:pPr marL="342900" indent="-342900" algn="l" eaLnBrk="1" hangingPunct="1">
              <a:lnSpc>
                <a:spcPct val="80000"/>
              </a:lnSpc>
              <a:buFont typeface="Arial" panose="020B0604020202020204" pitchFamily="34" charset="0"/>
              <a:buChar char="•"/>
              <a:defRPr/>
            </a:pPr>
            <a:r>
              <a:rPr lang="en-US" altLang="en-US" sz="2000" dirty="0">
                <a:solidFill>
                  <a:schemeClr val="tx1"/>
                </a:solidFill>
                <a:latin typeface="Times New Roman" panose="02020603050405020304" pitchFamily="18" charset="0"/>
                <a:ea typeface="ＭＳ Ｐゴシック" panose="020B0600070205080204" pitchFamily="34" charset="-128"/>
              </a:rPr>
              <a:t>History – meteorology vs. chem.</a:t>
            </a:r>
          </a:p>
          <a:p>
            <a:pPr marL="342900" indent="-342900" algn="l" eaLnBrk="1" hangingPunct="1">
              <a:lnSpc>
                <a:spcPct val="80000"/>
              </a:lnSpc>
              <a:buFont typeface="Arial" panose="020B0604020202020204" pitchFamily="34" charset="0"/>
              <a:buChar char="•"/>
              <a:defRPr/>
            </a:pPr>
            <a:r>
              <a:rPr lang="en-US" altLang="en-US" sz="2000" dirty="0">
                <a:solidFill>
                  <a:schemeClr val="tx1"/>
                </a:solidFill>
                <a:latin typeface="Times New Roman" panose="02020603050405020304" pitchFamily="18" charset="0"/>
                <a:ea typeface="ＭＳ Ｐゴシック" panose="020B0600070205080204" pitchFamily="34" charset="-128"/>
              </a:rPr>
              <a:t>Theory – models</a:t>
            </a:r>
          </a:p>
          <a:p>
            <a:pPr marL="342900" indent="-342900" algn="l" eaLnBrk="1" hangingPunct="1">
              <a:lnSpc>
                <a:spcPct val="80000"/>
              </a:lnSpc>
              <a:buFont typeface="Arial" panose="020B0604020202020204" pitchFamily="34" charset="0"/>
              <a:buChar char="•"/>
              <a:defRPr/>
            </a:pPr>
            <a:r>
              <a:rPr lang="en-US" altLang="en-US" sz="2000" dirty="0">
                <a:solidFill>
                  <a:schemeClr val="tx1"/>
                </a:solidFill>
                <a:latin typeface="Times New Roman" panose="02020603050405020304" pitchFamily="18" charset="0"/>
                <a:ea typeface="ＭＳ Ｐゴシック" panose="020B0600070205080204" pitchFamily="34" charset="-128"/>
              </a:rPr>
              <a:t>In Situ measurements</a:t>
            </a:r>
          </a:p>
          <a:p>
            <a:pPr marL="342900" indent="-342900" algn="l" eaLnBrk="1" hangingPunct="1">
              <a:lnSpc>
                <a:spcPct val="80000"/>
              </a:lnSpc>
              <a:buFont typeface="Arial" panose="020B0604020202020204" pitchFamily="34" charset="0"/>
              <a:buChar char="•"/>
              <a:defRPr/>
            </a:pPr>
            <a:r>
              <a:rPr lang="en-US" altLang="en-US" sz="2000" dirty="0">
                <a:solidFill>
                  <a:schemeClr val="tx1"/>
                </a:solidFill>
                <a:latin typeface="Times New Roman" panose="02020603050405020304" pitchFamily="18" charset="0"/>
                <a:ea typeface="ＭＳ Ｐゴシック" panose="020B0600070205080204" pitchFamily="34" charset="-128"/>
              </a:rPr>
              <a:t>Remote sensing</a:t>
            </a:r>
          </a:p>
          <a:p>
            <a:pPr marL="342900" indent="-342900" algn="l" eaLnBrk="1" hangingPunct="1">
              <a:lnSpc>
                <a:spcPct val="80000"/>
              </a:lnSpc>
              <a:buFont typeface="Arial" panose="020B0604020202020204" pitchFamily="34" charset="0"/>
              <a:buChar char="•"/>
              <a:defRPr/>
            </a:pPr>
            <a:r>
              <a:rPr lang="en-US" altLang="en-US" sz="2000" dirty="0">
                <a:solidFill>
                  <a:schemeClr val="tx1"/>
                </a:solidFill>
                <a:latin typeface="Times New Roman" panose="02020603050405020304" pitchFamily="18" charset="0"/>
                <a:ea typeface="ＭＳ Ｐゴシック" panose="020B0600070205080204" pitchFamily="34" charset="-128"/>
              </a:rPr>
              <a:t>Policy relevant science.</a:t>
            </a:r>
          </a:p>
          <a:p>
            <a:pPr marL="342900" algn="l" eaLnBrk="1" hangingPunct="1">
              <a:lnSpc>
                <a:spcPct val="80000"/>
              </a:lnSpc>
              <a:defRPr/>
            </a:pPr>
            <a:r>
              <a:rPr lang="en-US" altLang="en-US" sz="2000" dirty="0">
                <a:solidFill>
                  <a:schemeClr val="tx1"/>
                </a:solidFill>
                <a:latin typeface="Times New Roman" panose="02020603050405020304" pitchFamily="18" charset="0"/>
                <a:ea typeface="ＭＳ Ｐゴシック" panose="020B0600070205080204" pitchFamily="34" charset="-128"/>
              </a:rPr>
              <a:t>Ozone is a major pollutant. It does billions of dollars worth of damage to agricultural crops each year and is the principal culprit in photochemical smog. Ozone, however, exists throughout the troposphere and, as a major OH source and a greenhouse gas, plays a central role in many biogeochemical cycles. That photochemical processes produce and destroy </a:t>
            </a:r>
            <a:r>
              <a:rPr lang="en-US" altLang="en-US" sz="2000" i="1" dirty="0">
                <a:solidFill>
                  <a:schemeClr val="tx1"/>
                </a:solidFill>
                <a:latin typeface="Times New Roman" panose="02020603050405020304" pitchFamily="18" charset="0"/>
                <a:ea typeface="ＭＳ Ｐゴシック" panose="020B0600070205080204" pitchFamily="34" charset="-128"/>
              </a:rPr>
              <a:t>stratospheric </a:t>
            </a:r>
            <a:r>
              <a:rPr lang="en-US" altLang="en-US" sz="2000" dirty="0">
                <a:solidFill>
                  <a:schemeClr val="tx1"/>
                </a:solidFill>
                <a:latin typeface="Times New Roman" panose="02020603050405020304" pitchFamily="18" charset="0"/>
                <a:ea typeface="ＭＳ Ｐゴシック" panose="020B0600070205080204" pitchFamily="34" charset="-128"/>
              </a:rPr>
              <a:t>ozone have been recognized since the thirties, but the importance of photochemistry in </a:t>
            </a:r>
            <a:r>
              <a:rPr lang="en-US" altLang="en-US" sz="2000" i="1" dirty="0">
                <a:solidFill>
                  <a:schemeClr val="tx1"/>
                </a:solidFill>
                <a:latin typeface="Times New Roman" panose="02020603050405020304" pitchFamily="18" charset="0"/>
                <a:ea typeface="ＭＳ Ｐゴシック" panose="020B0600070205080204" pitchFamily="34" charset="-128"/>
              </a:rPr>
              <a:t>tropospheric </a:t>
            </a:r>
            <a:r>
              <a:rPr lang="en-US" altLang="en-US" sz="2000" dirty="0">
                <a:solidFill>
                  <a:schemeClr val="tx1"/>
                </a:solidFill>
                <a:latin typeface="Times New Roman" panose="02020603050405020304" pitchFamily="18" charset="0"/>
                <a:ea typeface="ＭＳ Ｐゴシック" panose="020B0600070205080204" pitchFamily="34" charset="-128"/>
              </a:rPr>
              <a:t>ozone went unrecognized until the seventies.</a:t>
            </a:r>
          </a:p>
        </p:txBody>
      </p:sp>
      <p:pic>
        <p:nvPicPr>
          <p:cNvPr id="114693" name="Picture 3" descr="ozonedamage2">
            <a:extLst>
              <a:ext uri="{FF2B5EF4-FFF2-40B4-BE49-F238E27FC236}">
                <a16:creationId xmlns:a16="http://schemas.microsoft.com/office/drawing/2014/main" id="{A7D1E7D1-F94E-6D49-9D38-585E29C57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09800"/>
            <a:ext cx="42418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ooter Placeholder 4">
            <a:extLst>
              <a:ext uri="{FF2B5EF4-FFF2-40B4-BE49-F238E27FC236}">
                <a16:creationId xmlns:a16="http://schemas.microsoft.com/office/drawing/2014/main" id="{A2A0CD9D-523D-354B-9E2F-038BA3B5109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23906" name="Slide Number Placeholder 5">
            <a:extLst>
              <a:ext uri="{FF2B5EF4-FFF2-40B4-BE49-F238E27FC236}">
                <a16:creationId xmlns:a16="http://schemas.microsoft.com/office/drawing/2014/main" id="{424D7735-794E-3E4C-A962-E2DDDC5732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97A9C40-624B-1C40-BAC0-626D967E1B40}" type="slidenum">
              <a:rPr lang="en-US" altLang="en-US" sz="1200">
                <a:solidFill>
                  <a:srgbClr val="898989"/>
                </a:solidFill>
              </a:rPr>
              <a:pPr>
                <a:spcBef>
                  <a:spcPct val="0"/>
                </a:spcBef>
                <a:buFontTx/>
                <a:buNone/>
              </a:pPr>
              <a:t>10</a:t>
            </a:fld>
            <a:endParaRPr lang="en-US" altLang="en-US" sz="1200">
              <a:solidFill>
                <a:srgbClr val="898989"/>
              </a:solidFill>
            </a:endParaRPr>
          </a:p>
        </p:txBody>
      </p:sp>
      <p:sp>
        <p:nvSpPr>
          <p:cNvPr id="3" name="Subtitle 2">
            <a:extLst>
              <a:ext uri="{FF2B5EF4-FFF2-40B4-BE49-F238E27FC236}">
                <a16:creationId xmlns:a16="http://schemas.microsoft.com/office/drawing/2014/main" id="{E8837341-0F94-7147-9938-28C1D550D954}"/>
              </a:ext>
            </a:extLst>
          </p:cNvPr>
          <p:cNvSpPr>
            <a:spLocks noGrp="1"/>
          </p:cNvSpPr>
          <p:nvPr>
            <p:ph type="subTitle" idx="1"/>
          </p:nvPr>
        </p:nvSpPr>
        <p:spPr>
          <a:xfrm>
            <a:off x="5257800" y="457200"/>
            <a:ext cx="3657600" cy="1524000"/>
          </a:xfrm>
        </p:spPr>
        <p:txBody>
          <a:bodyPr rtlCol="0">
            <a:normAutofit fontScale="85000" lnSpcReduction="10000"/>
          </a:bodyPr>
          <a:lstStyle/>
          <a:p>
            <a:pPr algn="l" eaLnBrk="1" fontAlgn="auto" hangingPunct="1">
              <a:spcAft>
                <a:spcPts val="0"/>
              </a:spcAft>
              <a:defRPr/>
            </a:pPr>
            <a:r>
              <a:rPr lang="en-US" sz="2100" b="1" dirty="0">
                <a:solidFill>
                  <a:schemeClr val="tx1"/>
                </a:solidFill>
                <a:latin typeface="TimesNewRoman,Bold"/>
                <a:ea typeface="+mn-ea"/>
                <a:cs typeface="+mn-cs"/>
              </a:rPr>
              <a:t>Schematic overview of O</a:t>
            </a:r>
            <a:r>
              <a:rPr lang="en-US" sz="2100" b="1" baseline="-25000" dirty="0">
                <a:solidFill>
                  <a:schemeClr val="tx1"/>
                </a:solidFill>
                <a:latin typeface="TimesNewRoman,Bold"/>
                <a:ea typeface="+mn-ea"/>
                <a:cs typeface="+mn-cs"/>
              </a:rPr>
              <a:t>3</a:t>
            </a:r>
            <a:r>
              <a:rPr lang="en-US" sz="2100" b="1" dirty="0">
                <a:solidFill>
                  <a:schemeClr val="tx1"/>
                </a:solidFill>
                <a:latin typeface="TimesNewRoman,Bold"/>
                <a:ea typeface="+mn-ea"/>
                <a:cs typeface="+mn-cs"/>
              </a:rPr>
              <a:t> photochemistry in the stratosphere</a:t>
            </a:r>
          </a:p>
          <a:p>
            <a:pPr algn="l" eaLnBrk="1" fontAlgn="auto" hangingPunct="1">
              <a:spcAft>
                <a:spcPts val="0"/>
              </a:spcAft>
              <a:defRPr/>
            </a:pPr>
            <a:r>
              <a:rPr lang="en-US" sz="2100" b="1" dirty="0">
                <a:solidFill>
                  <a:schemeClr val="tx1"/>
                </a:solidFill>
                <a:latin typeface="TimesNewRoman,Bold"/>
                <a:ea typeface="+mn-ea"/>
                <a:cs typeface="+mn-cs"/>
              </a:rPr>
              <a:t>and troposphere.</a:t>
            </a:r>
          </a:p>
          <a:p>
            <a:pPr algn="l" eaLnBrk="1" fontAlgn="auto" hangingPunct="1">
              <a:spcAft>
                <a:spcPts val="0"/>
              </a:spcAft>
              <a:defRPr/>
            </a:pPr>
            <a:r>
              <a:rPr lang="en-US" sz="1600" b="1" dirty="0">
                <a:solidFill>
                  <a:schemeClr val="tx1"/>
                </a:solidFill>
                <a:latin typeface="TimesNewRoman,Bold"/>
                <a:ea typeface="+mn-ea"/>
                <a:cs typeface="+mn-cs"/>
              </a:rPr>
              <a:t>From the EPA Criteria Document for Ozone and Related Photochemical Oxidants, 2007.</a:t>
            </a:r>
          </a:p>
          <a:p>
            <a:pPr algn="l" eaLnBrk="1" fontAlgn="auto" hangingPunct="1">
              <a:spcAft>
                <a:spcPts val="0"/>
              </a:spcAft>
              <a:defRPr/>
            </a:pPr>
            <a:endParaRPr lang="en-US" sz="1900" b="1" dirty="0">
              <a:solidFill>
                <a:schemeClr val="tx1"/>
              </a:solidFill>
              <a:latin typeface="TimesNewRoman,Bold"/>
              <a:ea typeface="+mn-ea"/>
              <a:cs typeface="+mn-cs"/>
            </a:endParaRPr>
          </a:p>
        </p:txBody>
      </p:sp>
      <p:pic>
        <p:nvPicPr>
          <p:cNvPr id="123908" name="Picture 2">
            <a:extLst>
              <a:ext uri="{FF2B5EF4-FFF2-40B4-BE49-F238E27FC236}">
                <a16:creationId xmlns:a16="http://schemas.microsoft.com/office/drawing/2014/main" id="{48A05D84-4C7F-E04F-9C96-C50F46E62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9672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8D1B91-750C-7548-BEE8-ED13F44316F6}"/>
              </a:ext>
            </a:extLst>
          </p:cNvPr>
          <p:cNvSpPr>
            <a:spLocks noGrp="1"/>
          </p:cNvSpPr>
          <p:nvPr>
            <p:ph type="ftr" sz="quarter" idx="11"/>
          </p:nvPr>
        </p:nvSpPr>
        <p:spPr/>
        <p:txBody>
          <a:bodyPr/>
          <a:lstStyle/>
          <a:p>
            <a:pPr>
              <a:defRPr/>
            </a:pPr>
            <a:r>
              <a:rPr lang="en-US" altLang="en-US"/>
              <a:t>Copyright © 2010  R.R. Dickerson</a:t>
            </a:r>
          </a:p>
        </p:txBody>
      </p:sp>
      <p:sp>
        <p:nvSpPr>
          <p:cNvPr id="3" name="Slide Number Placeholder 2">
            <a:extLst>
              <a:ext uri="{FF2B5EF4-FFF2-40B4-BE49-F238E27FC236}">
                <a16:creationId xmlns:a16="http://schemas.microsoft.com/office/drawing/2014/main" id="{C12E4028-1004-3B4D-9A42-BE22A2E6AB85}"/>
              </a:ext>
            </a:extLst>
          </p:cNvPr>
          <p:cNvSpPr>
            <a:spLocks noGrp="1"/>
          </p:cNvSpPr>
          <p:nvPr>
            <p:ph type="sldNum" sz="quarter" idx="12"/>
          </p:nvPr>
        </p:nvSpPr>
        <p:spPr/>
        <p:txBody>
          <a:bodyPr/>
          <a:lstStyle/>
          <a:p>
            <a:pPr>
              <a:defRPr/>
            </a:pPr>
            <a:fld id="{0DC63D98-C235-B345-89AA-79F6AFF0C89A}" type="slidenum">
              <a:rPr lang="en-US" altLang="en-US" smtClean="0"/>
              <a:pPr>
                <a:defRPr/>
              </a:pPr>
              <a:t>11</a:t>
            </a:fld>
            <a:endParaRPr lang="en-US" altLang="en-US"/>
          </a:p>
        </p:txBody>
      </p:sp>
      <p:pic>
        <p:nvPicPr>
          <p:cNvPr id="5" name="Picture 4">
            <a:extLst>
              <a:ext uri="{FF2B5EF4-FFF2-40B4-BE49-F238E27FC236}">
                <a16:creationId xmlns:a16="http://schemas.microsoft.com/office/drawing/2014/main" id="{AC169934-A716-114C-B3FA-2085106C6B63}"/>
              </a:ext>
            </a:extLst>
          </p:cNvPr>
          <p:cNvPicPr>
            <a:picLocks noChangeAspect="1"/>
          </p:cNvPicPr>
          <p:nvPr/>
        </p:nvPicPr>
        <p:blipFill rotWithShape="1">
          <a:blip r:embed="rId2">
            <a:extLst>
              <a:ext uri="{28A0092B-C50C-407E-A947-70E740481C1C}">
                <a14:useLocalDpi xmlns:a14="http://schemas.microsoft.com/office/drawing/2010/main" val="0"/>
              </a:ext>
            </a:extLst>
          </a:blip>
          <a:srcRect l="9115" t="5770" r="4178" b="14049"/>
          <a:stretch/>
        </p:blipFill>
        <p:spPr>
          <a:xfrm>
            <a:off x="685800" y="268258"/>
            <a:ext cx="8229600" cy="6088092"/>
          </a:xfrm>
          <a:prstGeom prst="rect">
            <a:avLst/>
          </a:prstGeom>
        </p:spPr>
      </p:pic>
      <p:sp>
        <p:nvSpPr>
          <p:cNvPr id="6" name="TextBox 5">
            <a:extLst>
              <a:ext uri="{FF2B5EF4-FFF2-40B4-BE49-F238E27FC236}">
                <a16:creationId xmlns:a16="http://schemas.microsoft.com/office/drawing/2014/main" id="{AB4090B2-29F5-9A4A-85DE-660E04C468B5}"/>
              </a:ext>
            </a:extLst>
          </p:cNvPr>
          <p:cNvSpPr txBox="1"/>
          <p:nvPr/>
        </p:nvSpPr>
        <p:spPr>
          <a:xfrm>
            <a:off x="2933700" y="5029200"/>
            <a:ext cx="3733800" cy="369332"/>
          </a:xfrm>
          <a:prstGeom prst="rect">
            <a:avLst/>
          </a:prstGeom>
          <a:noFill/>
        </p:spPr>
        <p:txBody>
          <a:bodyPr wrap="square" rtlCol="0">
            <a:spAutoFit/>
          </a:bodyPr>
          <a:lstStyle/>
          <a:p>
            <a:pPr algn="ctr"/>
            <a:r>
              <a:rPr lang="en-US" dirty="0"/>
              <a:t>Total (trop + </a:t>
            </a:r>
            <a:r>
              <a:rPr lang="en-US" dirty="0" err="1"/>
              <a:t>strat</a:t>
            </a:r>
            <a:r>
              <a:rPr lang="en-US" dirty="0"/>
              <a:t>) Ozone</a:t>
            </a:r>
          </a:p>
        </p:txBody>
      </p:sp>
    </p:spTree>
    <p:extLst>
      <p:ext uri="{BB962C8B-B14F-4D97-AF65-F5344CB8AC3E}">
        <p14:creationId xmlns:p14="http://schemas.microsoft.com/office/powerpoint/2010/main" val="162669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5">
            <a:extLst>
              <a:ext uri="{FF2B5EF4-FFF2-40B4-BE49-F238E27FC236}">
                <a16:creationId xmlns:a16="http://schemas.microsoft.com/office/drawing/2014/main" id="{443BEE2A-CCF1-9C4B-A4D4-A8A72745FF6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24930" name="Rectangle 6">
            <a:extLst>
              <a:ext uri="{FF2B5EF4-FFF2-40B4-BE49-F238E27FC236}">
                <a16:creationId xmlns:a16="http://schemas.microsoft.com/office/drawing/2014/main" id="{DF96447F-C6C5-2546-924D-E70FD435C61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A1AE8A-5ABF-2243-89B5-6848A27F3AB8}" type="slidenum">
              <a:rPr lang="en-US" altLang="en-US" sz="1400"/>
              <a:pPr>
                <a:spcBef>
                  <a:spcPct val="0"/>
                </a:spcBef>
                <a:buFontTx/>
                <a:buNone/>
              </a:pPr>
              <a:t>12</a:t>
            </a:fld>
            <a:endParaRPr lang="en-US" altLang="en-US" sz="1400"/>
          </a:p>
        </p:txBody>
      </p:sp>
      <p:sp>
        <p:nvSpPr>
          <p:cNvPr id="124931" name="Rectangle 2">
            <a:extLst>
              <a:ext uri="{FF2B5EF4-FFF2-40B4-BE49-F238E27FC236}">
                <a16:creationId xmlns:a16="http://schemas.microsoft.com/office/drawing/2014/main" id="{8F9FBBA5-24F1-F24C-8032-0E901EA2D208}"/>
              </a:ext>
            </a:extLst>
          </p:cNvPr>
          <p:cNvSpPr>
            <a:spLocks noGrp="1" noChangeArrowheads="1"/>
          </p:cNvSpPr>
          <p:nvPr>
            <p:ph type="title"/>
          </p:nvPr>
        </p:nvSpPr>
        <p:spPr>
          <a:xfrm>
            <a:off x="685800" y="304800"/>
            <a:ext cx="7772400" cy="762000"/>
          </a:xfrm>
        </p:spPr>
        <p:txBody>
          <a:bodyPr/>
          <a:lstStyle/>
          <a:p>
            <a:pPr eaLnBrk="1" hangingPunct="1"/>
            <a:r>
              <a:rPr lang="en-US" altLang="en-US" sz="3600">
                <a:ea typeface="ＭＳ Ｐゴシック" panose="020B0600070205080204" pitchFamily="34" charset="-128"/>
              </a:rPr>
              <a:t>Jet Streams on March 11, 1990</a:t>
            </a:r>
            <a:br>
              <a:rPr lang="en-US" altLang="en-US" sz="3600">
                <a:ea typeface="ＭＳ Ｐゴシック" panose="020B0600070205080204" pitchFamily="34" charset="-128"/>
              </a:rPr>
            </a:br>
            <a:r>
              <a:rPr lang="en-US" altLang="en-US" sz="3200">
                <a:ea typeface="ＭＳ Ｐゴシック" panose="020B0600070205080204" pitchFamily="34" charset="-128"/>
              </a:rPr>
              <a:t>Hotter colors mean less column ozone.</a:t>
            </a:r>
          </a:p>
        </p:txBody>
      </p:sp>
      <p:pic>
        <p:nvPicPr>
          <p:cNvPr id="124932" name="Picture 3" descr="toms_ozone_l3_19900311">
            <a:extLst>
              <a:ext uri="{FF2B5EF4-FFF2-40B4-BE49-F238E27FC236}">
                <a16:creationId xmlns:a16="http://schemas.microsoft.com/office/drawing/2014/main" id="{7D26E0F9-3BE0-B447-84FD-828B13F29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16050"/>
            <a:ext cx="89154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5">
            <a:extLst>
              <a:ext uri="{FF2B5EF4-FFF2-40B4-BE49-F238E27FC236}">
                <a16:creationId xmlns:a16="http://schemas.microsoft.com/office/drawing/2014/main" id="{BDAA4925-2B10-C443-8EE1-75BD0813AC7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26978" name="Rectangle 6">
            <a:extLst>
              <a:ext uri="{FF2B5EF4-FFF2-40B4-BE49-F238E27FC236}">
                <a16:creationId xmlns:a16="http://schemas.microsoft.com/office/drawing/2014/main" id="{3EEB6303-D910-B049-A77D-43F517F0EC1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EBDCE330-7F16-C942-8170-AA0A22351116}" type="slidenum">
              <a:rPr lang="en-US" altLang="en-US" sz="1400"/>
              <a:pPr>
                <a:spcBef>
                  <a:spcPct val="0"/>
                </a:spcBef>
                <a:buFontTx/>
                <a:buNone/>
              </a:pPr>
              <a:t>13</a:t>
            </a:fld>
            <a:endParaRPr lang="en-US" altLang="en-US" sz="1400"/>
          </a:p>
        </p:txBody>
      </p:sp>
      <p:sp>
        <p:nvSpPr>
          <p:cNvPr id="126979" name="Slide Number Placeholder 5">
            <a:extLst>
              <a:ext uri="{FF2B5EF4-FFF2-40B4-BE49-F238E27FC236}">
                <a16:creationId xmlns:a16="http://schemas.microsoft.com/office/drawing/2014/main" id="{659F98A1-D2B4-6548-B658-C9D7E2D189A4}"/>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buFontTx/>
              <a:buNone/>
            </a:pPr>
            <a:fld id="{4C60BE57-62D8-A749-956A-DA08D067696C}" type="slidenum">
              <a:rPr lang="en-US" altLang="en-US" sz="1400"/>
              <a:pPr algn="r" eaLnBrk="1" hangingPunct="1">
                <a:spcBef>
                  <a:spcPct val="0"/>
                </a:spcBef>
                <a:buFontTx/>
                <a:buNone/>
              </a:pPr>
              <a:t>13</a:t>
            </a:fld>
            <a:endParaRPr lang="en-US" altLang="en-US" sz="1400"/>
          </a:p>
        </p:txBody>
      </p:sp>
      <p:sp>
        <p:nvSpPr>
          <p:cNvPr id="126980" name="Rectangle 2">
            <a:extLst>
              <a:ext uri="{FF2B5EF4-FFF2-40B4-BE49-F238E27FC236}">
                <a16:creationId xmlns:a16="http://schemas.microsoft.com/office/drawing/2014/main" id="{5BB58296-D263-F847-9677-76FD0BC7EF47}"/>
              </a:ext>
            </a:extLst>
          </p:cNvPr>
          <p:cNvSpPr>
            <a:spLocks noGrp="1" noChangeArrowheads="1"/>
          </p:cNvSpPr>
          <p:nvPr>
            <p:ph type="title" idx="4294967295"/>
          </p:nvPr>
        </p:nvSpPr>
        <p:spPr/>
        <p:txBody>
          <a:bodyPr/>
          <a:lstStyle/>
          <a:p>
            <a:pPr eaLnBrk="1" hangingPunct="1"/>
            <a:r>
              <a:rPr lang="en-US" altLang="en-US" sz="3200" b="1">
                <a:ea typeface="ＭＳ Ｐゴシック" panose="020B0600070205080204" pitchFamily="34" charset="-128"/>
              </a:rPr>
              <a:t>TROPOSPHERIC Ozone Photochemistry</a:t>
            </a:r>
            <a:r>
              <a:rPr lang="en-US" altLang="en-US" sz="3200">
                <a:ea typeface="ＭＳ Ｐゴシック" panose="020B0600070205080204" pitchFamily="34" charset="-128"/>
              </a:rPr>
              <a:t> </a:t>
            </a:r>
          </a:p>
        </p:txBody>
      </p:sp>
      <p:sp>
        <p:nvSpPr>
          <p:cNvPr id="126981" name="Rectangle 3">
            <a:extLst>
              <a:ext uri="{FF2B5EF4-FFF2-40B4-BE49-F238E27FC236}">
                <a16:creationId xmlns:a16="http://schemas.microsoft.com/office/drawing/2014/main" id="{8D067E97-FE83-654D-8C82-B506A721E605}"/>
              </a:ext>
            </a:extLst>
          </p:cNvPr>
          <p:cNvSpPr>
            <a:spLocks noGrp="1" noChangeArrowheads="1"/>
          </p:cNvSpPr>
          <p:nvPr>
            <p:ph type="body" idx="4294967295"/>
          </p:nvPr>
        </p:nvSpPr>
        <p:spPr>
          <a:xfrm>
            <a:off x="2667000" y="1752600"/>
            <a:ext cx="4038600" cy="4114800"/>
          </a:xfrm>
        </p:spPr>
        <p:txBody>
          <a:bodyPr/>
          <a:lstStyle/>
          <a:p>
            <a:pPr eaLnBrk="1" hangingPunct="1">
              <a:buFontTx/>
              <a:buNone/>
            </a:pPr>
            <a:r>
              <a:rPr lang="en-US" altLang="en-US" sz="2000" b="1">
                <a:solidFill>
                  <a:srgbClr val="006600"/>
                </a:solidFill>
                <a:ea typeface="ＭＳ Ｐゴシック" panose="020B0600070205080204" pitchFamily="34" charset="-128"/>
              </a:rPr>
              <a:t>		CLEAN AIR</a:t>
            </a:r>
            <a:endParaRPr lang="en-US" altLang="en-US" sz="2000">
              <a:solidFill>
                <a:srgbClr val="006600"/>
              </a:solidFill>
              <a:ea typeface="ＭＳ Ｐゴシック" panose="020B0600070205080204" pitchFamily="34" charset="-128"/>
            </a:endParaRPr>
          </a:p>
          <a:p>
            <a:pPr eaLnBrk="1" hangingPunct="1">
              <a:buFontTx/>
              <a:buNone/>
            </a:pPr>
            <a:r>
              <a:rPr lang="en-US" altLang="en-US" sz="2000">
                <a:solidFill>
                  <a:srgbClr val="006600"/>
                </a:solidFill>
                <a:ea typeface="ＭＳ Ｐゴシック" panose="020B0600070205080204" pitchFamily="34" charset="-128"/>
              </a:rPr>
              <a:t> (1)   O</a:t>
            </a:r>
            <a:r>
              <a:rPr lang="en-US" altLang="en-US" sz="2000" baseline="-30000">
                <a:solidFill>
                  <a:srgbClr val="006600"/>
                </a:solidFill>
                <a:ea typeface="ＭＳ Ｐゴシック" panose="020B0600070205080204" pitchFamily="34" charset="-128"/>
              </a:rPr>
              <a:t>3</a:t>
            </a:r>
            <a:r>
              <a:rPr lang="en-US" altLang="en-US" sz="2000">
                <a:solidFill>
                  <a:srgbClr val="006600"/>
                </a:solidFill>
                <a:ea typeface="ＭＳ Ｐゴシック" panose="020B0600070205080204" pitchFamily="34" charset="-128"/>
              </a:rPr>
              <a:t>  +  h</a:t>
            </a:r>
            <a:r>
              <a:rPr lang="en-US" altLang="en-US" sz="2000">
                <a:solidFill>
                  <a:srgbClr val="006600"/>
                </a:solidFill>
                <a:ea typeface="ＭＳ Ｐゴシック" panose="020B0600070205080204" pitchFamily="34" charset="-128"/>
                <a:sym typeface="Symbol" pitchFamily="2" charset="2"/>
              </a:rPr>
              <a:t></a:t>
            </a:r>
            <a:r>
              <a:rPr lang="en-US" altLang="en-US" sz="2000">
                <a:solidFill>
                  <a:srgbClr val="006600"/>
                </a:solidFill>
                <a:ea typeface="ＭＳ Ｐゴシック" panose="020B0600070205080204" pitchFamily="34" charset="-128"/>
              </a:rPr>
              <a:t>   </a:t>
            </a:r>
            <a:r>
              <a:rPr lang="en-US" altLang="en-US" sz="2000">
                <a:solidFill>
                  <a:srgbClr val="006600"/>
                </a:solidFill>
                <a:ea typeface="ＭＳ Ｐゴシック" panose="020B0600070205080204" pitchFamily="34" charset="-128"/>
                <a:sym typeface="Symbol" pitchFamily="2" charset="2"/>
              </a:rPr>
              <a:t></a:t>
            </a:r>
            <a:r>
              <a:rPr lang="en-US" altLang="en-US" sz="2000">
                <a:solidFill>
                  <a:srgbClr val="006600"/>
                </a:solidFill>
                <a:ea typeface="ＭＳ Ｐゴシック" panose="020B0600070205080204" pitchFamily="34" charset="-128"/>
              </a:rPr>
              <a:t>  O</a:t>
            </a:r>
            <a:r>
              <a:rPr lang="en-US" altLang="en-US" sz="2000" baseline="-30000">
                <a:solidFill>
                  <a:srgbClr val="006600"/>
                </a:solidFill>
                <a:ea typeface="ＭＳ Ｐゴシック" panose="020B0600070205080204" pitchFamily="34" charset="-128"/>
              </a:rPr>
              <a:t>2</a:t>
            </a:r>
            <a:r>
              <a:rPr lang="en-US" altLang="en-US" sz="2000">
                <a:solidFill>
                  <a:srgbClr val="006600"/>
                </a:solidFill>
                <a:ea typeface="ＭＳ Ｐゴシック" panose="020B0600070205080204" pitchFamily="34" charset="-128"/>
              </a:rPr>
              <a:t>  +  O(</a:t>
            </a:r>
            <a:r>
              <a:rPr lang="en-US" altLang="en-US" sz="2000" baseline="30000">
                <a:solidFill>
                  <a:srgbClr val="006600"/>
                </a:solidFill>
                <a:ea typeface="ＭＳ Ｐゴシック" panose="020B0600070205080204" pitchFamily="34" charset="-128"/>
              </a:rPr>
              <a:t>1</a:t>
            </a:r>
            <a:r>
              <a:rPr lang="en-US" altLang="en-US" sz="2000">
                <a:solidFill>
                  <a:srgbClr val="006600"/>
                </a:solidFill>
                <a:ea typeface="ＭＳ Ｐゴシック" panose="020B0600070205080204" pitchFamily="34" charset="-128"/>
              </a:rPr>
              <a:t>D)</a:t>
            </a:r>
          </a:p>
          <a:p>
            <a:pPr eaLnBrk="1" hangingPunct="1">
              <a:buFontTx/>
              <a:buNone/>
            </a:pPr>
            <a:r>
              <a:rPr lang="en-US" altLang="en-US" sz="2000">
                <a:solidFill>
                  <a:srgbClr val="006600"/>
                </a:solidFill>
                <a:ea typeface="ＭＳ Ｐゴシック" panose="020B0600070205080204" pitchFamily="34" charset="-128"/>
              </a:rPr>
              <a:t> </a:t>
            </a:r>
          </a:p>
          <a:p>
            <a:pPr eaLnBrk="1" hangingPunct="1">
              <a:buFontTx/>
              <a:buNone/>
            </a:pPr>
            <a:r>
              <a:rPr lang="en-US" altLang="en-US" sz="2000">
                <a:solidFill>
                  <a:srgbClr val="006600"/>
                </a:solidFill>
                <a:ea typeface="ＭＳ Ｐゴシック" panose="020B0600070205080204" pitchFamily="34" charset="-128"/>
              </a:rPr>
              <a:t> (2)  O(</a:t>
            </a:r>
            <a:r>
              <a:rPr lang="en-US" altLang="en-US" sz="2000" baseline="30000">
                <a:solidFill>
                  <a:srgbClr val="006600"/>
                </a:solidFill>
                <a:ea typeface="ＭＳ Ｐゴシック" panose="020B0600070205080204" pitchFamily="34" charset="-128"/>
              </a:rPr>
              <a:t>1</a:t>
            </a:r>
            <a:r>
              <a:rPr lang="en-US" altLang="en-US" sz="2000">
                <a:solidFill>
                  <a:srgbClr val="006600"/>
                </a:solidFill>
                <a:ea typeface="ＭＳ Ｐゴシック" panose="020B0600070205080204" pitchFamily="34" charset="-128"/>
              </a:rPr>
              <a:t>D)  +  H</a:t>
            </a:r>
            <a:r>
              <a:rPr lang="en-US" altLang="en-US" sz="2000" baseline="-30000">
                <a:solidFill>
                  <a:srgbClr val="006600"/>
                </a:solidFill>
                <a:ea typeface="ＭＳ Ｐゴシック" panose="020B0600070205080204" pitchFamily="34" charset="-128"/>
              </a:rPr>
              <a:t>2</a:t>
            </a:r>
            <a:r>
              <a:rPr lang="en-US" altLang="en-US" sz="2000">
                <a:solidFill>
                  <a:srgbClr val="006600"/>
                </a:solidFill>
                <a:ea typeface="ＭＳ Ｐゴシック" panose="020B0600070205080204" pitchFamily="34" charset="-128"/>
              </a:rPr>
              <a:t>O   </a:t>
            </a:r>
            <a:r>
              <a:rPr lang="en-US" altLang="en-US" sz="2000">
                <a:solidFill>
                  <a:srgbClr val="006600"/>
                </a:solidFill>
                <a:ea typeface="ＭＳ Ｐゴシック" panose="020B0600070205080204" pitchFamily="34" charset="-128"/>
                <a:sym typeface="Symbol" pitchFamily="2" charset="2"/>
              </a:rPr>
              <a:t></a:t>
            </a:r>
            <a:r>
              <a:rPr lang="en-US" altLang="en-US" sz="2000">
                <a:solidFill>
                  <a:srgbClr val="006600"/>
                </a:solidFill>
                <a:ea typeface="ＭＳ Ｐゴシック" panose="020B0600070205080204" pitchFamily="34" charset="-128"/>
              </a:rPr>
              <a:t>  2OH</a:t>
            </a:r>
          </a:p>
          <a:p>
            <a:pPr eaLnBrk="1" hangingPunct="1">
              <a:buFontTx/>
              <a:buNone/>
            </a:pPr>
            <a:r>
              <a:rPr lang="en-US" altLang="en-US" sz="2000">
                <a:solidFill>
                  <a:srgbClr val="006600"/>
                </a:solidFill>
                <a:ea typeface="ＭＳ Ｐゴシック" panose="020B0600070205080204" pitchFamily="34" charset="-128"/>
              </a:rPr>
              <a:t> </a:t>
            </a:r>
          </a:p>
          <a:p>
            <a:pPr eaLnBrk="1" hangingPunct="1">
              <a:buFontTx/>
              <a:buNone/>
            </a:pPr>
            <a:r>
              <a:rPr lang="en-US" altLang="en-US" sz="2000">
                <a:solidFill>
                  <a:srgbClr val="006600"/>
                </a:solidFill>
                <a:ea typeface="ＭＳ Ｐゴシック" panose="020B0600070205080204" pitchFamily="34" charset="-128"/>
              </a:rPr>
              <a:t> (3)   OH  +  O</a:t>
            </a:r>
            <a:r>
              <a:rPr lang="en-US" altLang="en-US" sz="2000" baseline="-30000">
                <a:solidFill>
                  <a:srgbClr val="006600"/>
                </a:solidFill>
                <a:ea typeface="ＭＳ Ｐゴシック" panose="020B0600070205080204" pitchFamily="34" charset="-128"/>
              </a:rPr>
              <a:t>3</a:t>
            </a:r>
            <a:r>
              <a:rPr lang="en-US" altLang="en-US" sz="2000">
                <a:solidFill>
                  <a:srgbClr val="006600"/>
                </a:solidFill>
                <a:ea typeface="ＭＳ Ｐゴシック" panose="020B0600070205080204" pitchFamily="34" charset="-128"/>
              </a:rPr>
              <a:t>   </a:t>
            </a:r>
            <a:r>
              <a:rPr lang="en-US" altLang="en-US" sz="2000">
                <a:solidFill>
                  <a:srgbClr val="006600"/>
                </a:solidFill>
                <a:ea typeface="ＭＳ Ｐゴシック" panose="020B0600070205080204" pitchFamily="34" charset="-128"/>
                <a:sym typeface="Symbol" pitchFamily="2" charset="2"/>
              </a:rPr>
              <a:t></a:t>
            </a:r>
            <a:r>
              <a:rPr lang="en-US" altLang="en-US" sz="2000">
                <a:solidFill>
                  <a:srgbClr val="006600"/>
                </a:solidFill>
                <a:ea typeface="ＭＳ Ｐゴシック" panose="020B0600070205080204" pitchFamily="34" charset="-128"/>
              </a:rPr>
              <a:t>  HO</a:t>
            </a:r>
            <a:r>
              <a:rPr lang="en-US" altLang="en-US" sz="2000" baseline="-30000">
                <a:solidFill>
                  <a:srgbClr val="006600"/>
                </a:solidFill>
                <a:ea typeface="ＭＳ Ｐゴシック" panose="020B0600070205080204" pitchFamily="34" charset="-128"/>
              </a:rPr>
              <a:t>2</a:t>
            </a:r>
            <a:r>
              <a:rPr lang="en-US" altLang="en-US" sz="2000">
                <a:solidFill>
                  <a:srgbClr val="006600"/>
                </a:solidFill>
                <a:ea typeface="ＭＳ Ｐゴシック" panose="020B0600070205080204" pitchFamily="34" charset="-128"/>
              </a:rPr>
              <a:t>  +  O</a:t>
            </a:r>
            <a:r>
              <a:rPr lang="en-US" altLang="en-US" sz="2000" baseline="-30000">
                <a:solidFill>
                  <a:srgbClr val="006600"/>
                </a:solidFill>
                <a:ea typeface="ＭＳ Ｐゴシック" panose="020B0600070205080204" pitchFamily="34" charset="-128"/>
              </a:rPr>
              <a:t>2</a:t>
            </a:r>
            <a:endParaRPr lang="en-US" altLang="en-US" sz="2000">
              <a:solidFill>
                <a:srgbClr val="006600"/>
              </a:solidFill>
              <a:ea typeface="ＭＳ Ｐゴシック" panose="020B0600070205080204" pitchFamily="34" charset="-128"/>
            </a:endParaRPr>
          </a:p>
          <a:p>
            <a:pPr eaLnBrk="1" hangingPunct="1">
              <a:buFontTx/>
              <a:buNone/>
            </a:pPr>
            <a:r>
              <a:rPr lang="en-US" altLang="en-US" sz="2000">
                <a:solidFill>
                  <a:srgbClr val="006600"/>
                </a:solidFill>
                <a:ea typeface="ＭＳ Ｐゴシック" panose="020B0600070205080204" pitchFamily="34" charset="-128"/>
              </a:rPr>
              <a:t> </a:t>
            </a:r>
          </a:p>
          <a:p>
            <a:pPr eaLnBrk="1" hangingPunct="1">
              <a:buFontTx/>
              <a:buNone/>
            </a:pPr>
            <a:r>
              <a:rPr lang="en-US" altLang="en-US" sz="2000">
                <a:solidFill>
                  <a:srgbClr val="006600"/>
                </a:solidFill>
                <a:ea typeface="ＭＳ Ｐゴシック" panose="020B0600070205080204" pitchFamily="34" charset="-128"/>
              </a:rPr>
              <a:t> (4)   HO</a:t>
            </a:r>
            <a:r>
              <a:rPr lang="en-US" altLang="en-US" sz="2000" baseline="-30000">
                <a:solidFill>
                  <a:srgbClr val="006600"/>
                </a:solidFill>
                <a:ea typeface="ＭＳ Ｐゴシック" panose="020B0600070205080204" pitchFamily="34" charset="-128"/>
              </a:rPr>
              <a:t>2</a:t>
            </a:r>
            <a:r>
              <a:rPr lang="en-US" altLang="en-US" sz="2000">
                <a:solidFill>
                  <a:srgbClr val="006600"/>
                </a:solidFill>
                <a:ea typeface="ＭＳ Ｐゴシック" panose="020B0600070205080204" pitchFamily="34" charset="-128"/>
              </a:rPr>
              <a:t>  +  O</a:t>
            </a:r>
            <a:r>
              <a:rPr lang="en-US" altLang="en-US" sz="2000" baseline="-30000">
                <a:solidFill>
                  <a:srgbClr val="006600"/>
                </a:solidFill>
                <a:ea typeface="ＭＳ Ｐゴシック" panose="020B0600070205080204" pitchFamily="34" charset="-128"/>
              </a:rPr>
              <a:t>3</a:t>
            </a:r>
            <a:r>
              <a:rPr lang="en-US" altLang="en-US" sz="2000">
                <a:solidFill>
                  <a:srgbClr val="006600"/>
                </a:solidFill>
                <a:ea typeface="ＭＳ Ｐゴシック" panose="020B0600070205080204" pitchFamily="34" charset="-128"/>
              </a:rPr>
              <a:t>   </a:t>
            </a:r>
            <a:r>
              <a:rPr lang="en-US" altLang="en-US" sz="2000">
                <a:solidFill>
                  <a:srgbClr val="006600"/>
                </a:solidFill>
                <a:ea typeface="ＭＳ Ｐゴシック" panose="020B0600070205080204" pitchFamily="34" charset="-128"/>
                <a:sym typeface="Symbol" pitchFamily="2" charset="2"/>
              </a:rPr>
              <a:t></a:t>
            </a:r>
            <a:r>
              <a:rPr lang="en-US" altLang="en-US" sz="2000">
                <a:solidFill>
                  <a:srgbClr val="006600"/>
                </a:solidFill>
                <a:ea typeface="ＭＳ Ｐゴシック" panose="020B0600070205080204" pitchFamily="34" charset="-128"/>
              </a:rPr>
              <a:t>  2O</a:t>
            </a:r>
            <a:r>
              <a:rPr lang="en-US" altLang="en-US" sz="2000" baseline="-30000">
                <a:solidFill>
                  <a:srgbClr val="006600"/>
                </a:solidFill>
                <a:ea typeface="ＭＳ Ｐゴシック" panose="020B0600070205080204" pitchFamily="34" charset="-128"/>
              </a:rPr>
              <a:t>2</a:t>
            </a:r>
            <a:r>
              <a:rPr lang="en-US" altLang="en-US" sz="2000">
                <a:solidFill>
                  <a:srgbClr val="006600"/>
                </a:solidFill>
                <a:ea typeface="ＭＳ Ｐゴシック" panose="020B0600070205080204" pitchFamily="34" charset="-128"/>
              </a:rPr>
              <a:t>  +  OH</a:t>
            </a:r>
          </a:p>
          <a:p>
            <a:pPr eaLnBrk="1" hangingPunct="1">
              <a:buFontTx/>
              <a:buNone/>
            </a:pPr>
            <a:r>
              <a:rPr lang="en-US" altLang="en-US" sz="2000">
                <a:solidFill>
                  <a:srgbClr val="006600"/>
                </a:solidFill>
                <a:ea typeface="ＭＳ Ｐゴシック" panose="020B0600070205080204" pitchFamily="34" charset="-128"/>
              </a:rPr>
              <a:t>-----------------------------------------</a:t>
            </a:r>
          </a:p>
          <a:p>
            <a:pPr eaLnBrk="1" hangingPunct="1">
              <a:buFontTx/>
              <a:buNone/>
            </a:pPr>
            <a:r>
              <a:rPr lang="en-US" altLang="en-US" sz="2000">
                <a:solidFill>
                  <a:srgbClr val="006600"/>
                </a:solidFill>
                <a:ea typeface="ＭＳ Ｐゴシック" panose="020B0600070205080204" pitchFamily="34" charset="-128"/>
              </a:rPr>
              <a:t> (3+4) 2O</a:t>
            </a:r>
            <a:r>
              <a:rPr lang="en-US" altLang="en-US" sz="2000" baseline="-30000">
                <a:solidFill>
                  <a:srgbClr val="006600"/>
                </a:solidFill>
                <a:ea typeface="ＭＳ Ｐゴシック" panose="020B0600070205080204" pitchFamily="34" charset="-128"/>
              </a:rPr>
              <a:t>3</a:t>
            </a:r>
            <a:r>
              <a:rPr lang="en-US" altLang="en-US" sz="2000">
                <a:solidFill>
                  <a:srgbClr val="006600"/>
                </a:solidFill>
                <a:ea typeface="ＭＳ Ｐゴシック" panose="020B0600070205080204" pitchFamily="34" charset="-128"/>
              </a:rPr>
              <a:t>   </a:t>
            </a:r>
            <a:r>
              <a:rPr lang="en-US" altLang="en-US" sz="2000">
                <a:solidFill>
                  <a:srgbClr val="006600"/>
                </a:solidFill>
                <a:ea typeface="ＭＳ Ｐゴシック" panose="020B0600070205080204" pitchFamily="34" charset="-128"/>
                <a:sym typeface="Symbol" pitchFamily="2" charset="2"/>
              </a:rPr>
              <a:t></a:t>
            </a:r>
            <a:r>
              <a:rPr lang="en-US" altLang="en-US" sz="2000">
                <a:solidFill>
                  <a:srgbClr val="006600"/>
                </a:solidFill>
                <a:ea typeface="ＭＳ Ｐゴシック" panose="020B0600070205080204" pitchFamily="34" charset="-128"/>
              </a:rPr>
              <a:t>  3O</a:t>
            </a:r>
            <a:r>
              <a:rPr lang="en-US" altLang="en-US" sz="2000" baseline="-30000">
                <a:solidFill>
                  <a:srgbClr val="006600"/>
                </a:solidFill>
                <a:ea typeface="ＭＳ Ｐゴシック" panose="020B0600070205080204" pitchFamily="34" charset="-128"/>
              </a:rPr>
              <a:t>2</a:t>
            </a:r>
            <a:r>
              <a:rPr lang="en-US" altLang="en-US" sz="2000">
                <a:solidFill>
                  <a:srgbClr val="006600"/>
                </a:solidFill>
                <a:ea typeface="ＭＳ Ｐゴシック" panose="020B0600070205080204" pitchFamily="34" charset="-128"/>
              </a:rPr>
              <a:t>            NET </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5">
            <a:extLst>
              <a:ext uri="{FF2B5EF4-FFF2-40B4-BE49-F238E27FC236}">
                <a16:creationId xmlns:a16="http://schemas.microsoft.com/office/drawing/2014/main" id="{419DEFD8-827A-724A-9999-5D2A9CB8FB5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28002" name="Rectangle 6">
            <a:extLst>
              <a:ext uri="{FF2B5EF4-FFF2-40B4-BE49-F238E27FC236}">
                <a16:creationId xmlns:a16="http://schemas.microsoft.com/office/drawing/2014/main" id="{07EA32B4-D757-2347-879C-4A63320972B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EEF7214-604D-394E-90D9-A6DE1223D98D}" type="slidenum">
              <a:rPr lang="en-US" altLang="en-US" sz="1400"/>
              <a:pPr>
                <a:spcBef>
                  <a:spcPct val="0"/>
                </a:spcBef>
                <a:buFontTx/>
                <a:buNone/>
              </a:pPr>
              <a:t>14</a:t>
            </a:fld>
            <a:endParaRPr lang="en-US" altLang="en-US" sz="1400"/>
          </a:p>
        </p:txBody>
      </p:sp>
      <p:sp>
        <p:nvSpPr>
          <p:cNvPr id="128003" name="Slide Number Placeholder 5">
            <a:extLst>
              <a:ext uri="{FF2B5EF4-FFF2-40B4-BE49-F238E27FC236}">
                <a16:creationId xmlns:a16="http://schemas.microsoft.com/office/drawing/2014/main" id="{B650D1F0-C3C3-9143-956B-F2326EDA9F71}"/>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buFontTx/>
              <a:buNone/>
            </a:pPr>
            <a:fld id="{425C40A4-7C97-4043-863A-9B1722DD1DF0}" type="slidenum">
              <a:rPr lang="en-US" altLang="en-US" sz="1400"/>
              <a:pPr algn="r" eaLnBrk="1" hangingPunct="1">
                <a:spcBef>
                  <a:spcPct val="0"/>
                </a:spcBef>
                <a:buFontTx/>
                <a:buNone/>
              </a:pPr>
              <a:t>14</a:t>
            </a:fld>
            <a:endParaRPr lang="en-US" altLang="en-US" sz="1400"/>
          </a:p>
        </p:txBody>
      </p:sp>
      <p:sp>
        <p:nvSpPr>
          <p:cNvPr id="128004" name="Rectangle 2">
            <a:extLst>
              <a:ext uri="{FF2B5EF4-FFF2-40B4-BE49-F238E27FC236}">
                <a16:creationId xmlns:a16="http://schemas.microsoft.com/office/drawing/2014/main" id="{DD931EDF-8C46-FD41-8A89-ECE50349A585}"/>
              </a:ext>
            </a:extLst>
          </p:cNvPr>
          <p:cNvSpPr>
            <a:spLocks noGrp="1" noChangeArrowheads="1"/>
          </p:cNvSpPr>
          <p:nvPr>
            <p:ph type="body" idx="4294967295"/>
          </p:nvPr>
        </p:nvSpPr>
        <p:spPr>
          <a:xfrm>
            <a:off x="2514600" y="609600"/>
            <a:ext cx="4953000" cy="5334000"/>
          </a:xfrm>
        </p:spPr>
        <p:txBody>
          <a:bodyPr/>
          <a:lstStyle/>
          <a:p>
            <a:pPr eaLnBrk="1" hangingPunct="1">
              <a:buFontTx/>
              <a:buNone/>
            </a:pPr>
            <a:r>
              <a:rPr lang="en-US" altLang="en-US" sz="2000" b="1">
                <a:solidFill>
                  <a:srgbClr val="A50021"/>
                </a:solidFill>
                <a:ea typeface="ＭＳ Ｐゴシック" panose="020B0600070205080204" pitchFamily="34" charset="-128"/>
              </a:rPr>
              <a:t>		DIRTY AIR</a:t>
            </a:r>
          </a:p>
          <a:p>
            <a:pPr eaLnBrk="1" hangingPunct="1">
              <a:buFontTx/>
              <a:buNone/>
            </a:pPr>
            <a:r>
              <a:rPr lang="en-US" altLang="en-US" sz="2000" b="1">
                <a:solidFill>
                  <a:srgbClr val="A50021"/>
                </a:solidFill>
                <a:ea typeface="ＭＳ Ｐゴシック" panose="020B0600070205080204" pitchFamily="34" charset="-128"/>
              </a:rPr>
              <a:t> (3')  OH  +  CO   </a:t>
            </a:r>
            <a:r>
              <a:rPr lang="en-US" altLang="en-US" sz="2000" b="1">
                <a:solidFill>
                  <a:srgbClr val="A50021"/>
                </a:solidFill>
                <a:ea typeface="ＭＳ Ｐゴシック" panose="020B0600070205080204" pitchFamily="34" charset="-128"/>
                <a:sym typeface="Symbol" pitchFamily="2" charset="2"/>
              </a:rPr>
              <a:t></a:t>
            </a:r>
            <a:r>
              <a:rPr lang="en-US" altLang="en-US" sz="2000" b="1">
                <a:solidFill>
                  <a:srgbClr val="A50021"/>
                </a:solidFill>
                <a:ea typeface="ＭＳ Ｐゴシック" panose="020B0600070205080204" pitchFamily="34" charset="-128"/>
              </a:rPr>
              <a:t>  H  +  CO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a:t>
            </a:r>
          </a:p>
          <a:p>
            <a:pPr eaLnBrk="1" hangingPunct="1">
              <a:buFontTx/>
              <a:buNone/>
            </a:pPr>
            <a:r>
              <a:rPr lang="en-US" altLang="en-US" sz="2000" b="1">
                <a:solidFill>
                  <a:srgbClr val="A50021"/>
                </a:solidFill>
                <a:ea typeface="ＭＳ Ｐゴシック" panose="020B0600070205080204" pitchFamily="34" charset="-128"/>
              </a:rPr>
              <a:t> </a:t>
            </a:r>
          </a:p>
          <a:p>
            <a:pPr eaLnBrk="1" hangingPunct="1">
              <a:buFontTx/>
              <a:buNone/>
            </a:pPr>
            <a:r>
              <a:rPr lang="en-US" altLang="en-US" sz="2000" b="1">
                <a:solidFill>
                  <a:srgbClr val="A50021"/>
                </a:solidFill>
                <a:ea typeface="ＭＳ Ｐゴシック" panose="020B0600070205080204" pitchFamily="34" charset="-128"/>
              </a:rPr>
              <a:t> (4')   H  +  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  M   </a:t>
            </a:r>
            <a:r>
              <a:rPr lang="en-US" altLang="en-US" sz="2000" b="1">
                <a:solidFill>
                  <a:srgbClr val="A50021"/>
                </a:solidFill>
                <a:ea typeface="ＭＳ Ｐゴシック" panose="020B0600070205080204" pitchFamily="34" charset="-128"/>
                <a:sym typeface="Symbol" pitchFamily="2" charset="2"/>
              </a:rPr>
              <a:t></a:t>
            </a:r>
            <a:r>
              <a:rPr lang="en-US" altLang="en-US" sz="2000" b="1">
                <a:solidFill>
                  <a:srgbClr val="A50021"/>
                </a:solidFill>
                <a:ea typeface="ＭＳ Ｐゴシック" panose="020B0600070205080204" pitchFamily="34" charset="-128"/>
              </a:rPr>
              <a:t>  HO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  M</a:t>
            </a:r>
          </a:p>
          <a:p>
            <a:pPr eaLnBrk="1" hangingPunct="1">
              <a:buFontTx/>
              <a:buNone/>
            </a:pPr>
            <a:r>
              <a:rPr lang="en-US" altLang="en-US" sz="2000" b="1">
                <a:solidFill>
                  <a:srgbClr val="A50021"/>
                </a:solidFill>
                <a:ea typeface="ＭＳ Ｐゴシック" panose="020B0600070205080204" pitchFamily="34" charset="-128"/>
              </a:rPr>
              <a:t> </a:t>
            </a:r>
          </a:p>
          <a:p>
            <a:pPr eaLnBrk="1" hangingPunct="1">
              <a:buFontTx/>
              <a:buNone/>
            </a:pPr>
            <a:r>
              <a:rPr lang="en-US" altLang="en-US" sz="2000" b="1">
                <a:solidFill>
                  <a:srgbClr val="A50021"/>
                </a:solidFill>
                <a:ea typeface="ＭＳ Ｐゴシック" panose="020B0600070205080204" pitchFamily="34" charset="-128"/>
              </a:rPr>
              <a:t> (5')   HO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  NO   </a:t>
            </a:r>
            <a:r>
              <a:rPr lang="en-US" altLang="en-US" sz="2000" b="1">
                <a:solidFill>
                  <a:srgbClr val="A50021"/>
                </a:solidFill>
                <a:ea typeface="ＭＳ Ｐゴシック" panose="020B0600070205080204" pitchFamily="34" charset="-128"/>
                <a:sym typeface="Symbol" pitchFamily="2" charset="2"/>
              </a:rPr>
              <a:t></a:t>
            </a:r>
            <a:r>
              <a:rPr lang="en-US" altLang="en-US" sz="2000" b="1">
                <a:solidFill>
                  <a:srgbClr val="A50021"/>
                </a:solidFill>
                <a:ea typeface="ＭＳ Ｐゴシック" panose="020B0600070205080204" pitchFamily="34" charset="-128"/>
              </a:rPr>
              <a:t>  NO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  OH</a:t>
            </a:r>
          </a:p>
          <a:p>
            <a:pPr eaLnBrk="1" hangingPunct="1">
              <a:buFontTx/>
              <a:buNone/>
            </a:pPr>
            <a:r>
              <a:rPr lang="en-US" altLang="en-US" sz="2000" b="1">
                <a:solidFill>
                  <a:srgbClr val="A50021"/>
                </a:solidFill>
                <a:ea typeface="ＭＳ Ｐゴシック" panose="020B0600070205080204" pitchFamily="34" charset="-128"/>
              </a:rPr>
              <a:t> </a:t>
            </a:r>
          </a:p>
          <a:p>
            <a:pPr eaLnBrk="1" hangingPunct="1">
              <a:buFontTx/>
              <a:buNone/>
            </a:pPr>
            <a:r>
              <a:rPr lang="en-US" altLang="en-US" sz="2000" b="1">
                <a:solidFill>
                  <a:srgbClr val="A50021"/>
                </a:solidFill>
                <a:ea typeface="ＭＳ Ｐゴシック" panose="020B0600070205080204" pitchFamily="34" charset="-128"/>
              </a:rPr>
              <a:t> (6')   NO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  h</a:t>
            </a:r>
            <a:r>
              <a:rPr lang="en-US" altLang="en-US" sz="2000" b="1">
                <a:solidFill>
                  <a:srgbClr val="A50021"/>
                </a:solidFill>
                <a:ea typeface="ＭＳ Ｐゴシック" panose="020B0600070205080204" pitchFamily="34" charset="-128"/>
                <a:sym typeface="Symbol" pitchFamily="2" charset="2"/>
              </a:rPr>
              <a:t></a:t>
            </a:r>
            <a:r>
              <a:rPr lang="en-US" altLang="en-US" sz="2000" b="1">
                <a:solidFill>
                  <a:srgbClr val="A50021"/>
                </a:solidFill>
                <a:ea typeface="ＭＳ Ｐゴシック" panose="020B0600070205080204" pitchFamily="34" charset="-128"/>
              </a:rPr>
              <a:t>   </a:t>
            </a:r>
            <a:r>
              <a:rPr lang="en-US" altLang="en-US" sz="2000" b="1">
                <a:solidFill>
                  <a:srgbClr val="A50021"/>
                </a:solidFill>
                <a:ea typeface="ＭＳ Ｐゴシック" panose="020B0600070205080204" pitchFamily="34" charset="-128"/>
                <a:sym typeface="Symbol" pitchFamily="2" charset="2"/>
              </a:rPr>
              <a:t></a:t>
            </a:r>
            <a:r>
              <a:rPr lang="en-US" altLang="en-US" sz="2000" b="1">
                <a:solidFill>
                  <a:srgbClr val="A50021"/>
                </a:solidFill>
                <a:ea typeface="ＭＳ Ｐゴシック" panose="020B0600070205080204" pitchFamily="34" charset="-128"/>
              </a:rPr>
              <a:t>  NO  +  O</a:t>
            </a:r>
          </a:p>
          <a:p>
            <a:pPr eaLnBrk="1" hangingPunct="1">
              <a:buFontTx/>
              <a:buNone/>
            </a:pPr>
            <a:r>
              <a:rPr lang="en-US" altLang="en-US" sz="2000" b="1">
                <a:solidFill>
                  <a:srgbClr val="A50021"/>
                </a:solidFill>
                <a:ea typeface="ＭＳ Ｐゴシック" panose="020B0600070205080204" pitchFamily="34" charset="-128"/>
              </a:rPr>
              <a:t> </a:t>
            </a:r>
          </a:p>
          <a:p>
            <a:pPr eaLnBrk="1" hangingPunct="1">
              <a:buFontTx/>
              <a:buNone/>
            </a:pPr>
            <a:r>
              <a:rPr lang="en-US" altLang="en-US" sz="2000" b="1">
                <a:solidFill>
                  <a:srgbClr val="A50021"/>
                </a:solidFill>
                <a:ea typeface="ＭＳ Ｐゴシック" panose="020B0600070205080204" pitchFamily="34" charset="-128"/>
              </a:rPr>
              <a:t> (7') O  +  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  M   </a:t>
            </a:r>
            <a:r>
              <a:rPr lang="en-US" altLang="en-US" sz="2000" b="1">
                <a:solidFill>
                  <a:srgbClr val="A50021"/>
                </a:solidFill>
                <a:ea typeface="ＭＳ Ｐゴシック" panose="020B0600070205080204" pitchFamily="34" charset="-128"/>
                <a:sym typeface="Symbol" pitchFamily="2" charset="2"/>
              </a:rPr>
              <a:t></a:t>
            </a:r>
            <a:r>
              <a:rPr lang="en-US" altLang="en-US" sz="2000" b="1">
                <a:solidFill>
                  <a:srgbClr val="A50021"/>
                </a:solidFill>
                <a:ea typeface="ＭＳ Ｐゴシック" panose="020B0600070205080204" pitchFamily="34" charset="-128"/>
              </a:rPr>
              <a:t>  O</a:t>
            </a:r>
            <a:r>
              <a:rPr lang="en-US" altLang="en-US" sz="2000" b="1" baseline="-30000">
                <a:solidFill>
                  <a:srgbClr val="A50021"/>
                </a:solidFill>
                <a:ea typeface="ＭＳ Ｐゴシック" panose="020B0600070205080204" pitchFamily="34" charset="-128"/>
              </a:rPr>
              <a:t>3</a:t>
            </a:r>
            <a:r>
              <a:rPr lang="en-US" altLang="en-US" sz="2000" b="1">
                <a:solidFill>
                  <a:srgbClr val="A50021"/>
                </a:solidFill>
                <a:ea typeface="ＭＳ Ｐゴシック" panose="020B0600070205080204" pitchFamily="34" charset="-128"/>
              </a:rPr>
              <a:t>  +  M </a:t>
            </a:r>
          </a:p>
          <a:p>
            <a:pPr eaLnBrk="1" hangingPunct="1">
              <a:buFontTx/>
              <a:buNone/>
            </a:pPr>
            <a:r>
              <a:rPr lang="en-US" altLang="en-US" sz="2000" b="1">
                <a:solidFill>
                  <a:srgbClr val="A50021"/>
                </a:solidFill>
                <a:ea typeface="ＭＳ Ｐゴシック" panose="020B0600070205080204" pitchFamily="34" charset="-128"/>
              </a:rPr>
              <a:t>-------------------------------------------------</a:t>
            </a:r>
          </a:p>
          <a:p>
            <a:pPr eaLnBrk="1" hangingPunct="1">
              <a:buFontTx/>
              <a:buNone/>
            </a:pPr>
            <a:r>
              <a:rPr lang="en-US" altLang="en-US" sz="2000" b="1">
                <a:solidFill>
                  <a:srgbClr val="A50021"/>
                </a:solidFill>
                <a:ea typeface="ＭＳ Ｐゴシック" panose="020B0600070205080204" pitchFamily="34" charset="-128"/>
              </a:rPr>
              <a:t> (3'-7') CO  +  2 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a:t>
            </a:r>
            <a:r>
              <a:rPr lang="en-US" altLang="en-US" sz="2000" b="1">
                <a:solidFill>
                  <a:srgbClr val="A50021"/>
                </a:solidFill>
                <a:ea typeface="ＭＳ Ｐゴシック" panose="020B0600070205080204" pitchFamily="34" charset="-128"/>
                <a:sym typeface="Symbol" pitchFamily="2" charset="2"/>
              </a:rPr>
              <a:t></a:t>
            </a:r>
            <a:r>
              <a:rPr lang="en-US" altLang="en-US" sz="2000" b="1">
                <a:solidFill>
                  <a:srgbClr val="A50021"/>
                </a:solidFill>
                <a:ea typeface="ＭＳ Ｐゴシック" panose="020B0600070205080204" pitchFamily="34" charset="-128"/>
              </a:rPr>
              <a:t>  CO</a:t>
            </a:r>
            <a:r>
              <a:rPr lang="en-US" altLang="en-US" sz="2000" b="1" baseline="-30000">
                <a:solidFill>
                  <a:srgbClr val="A50021"/>
                </a:solidFill>
                <a:ea typeface="ＭＳ Ｐゴシック" panose="020B0600070205080204" pitchFamily="34" charset="-128"/>
              </a:rPr>
              <a:t>2</a:t>
            </a:r>
            <a:r>
              <a:rPr lang="en-US" altLang="en-US" sz="2000" b="1">
                <a:solidFill>
                  <a:srgbClr val="A50021"/>
                </a:solidFill>
                <a:ea typeface="ＭＳ Ｐゴシック" panose="020B0600070205080204" pitchFamily="34" charset="-128"/>
              </a:rPr>
              <a:t>  +  O</a:t>
            </a:r>
            <a:r>
              <a:rPr lang="en-US" altLang="en-US" sz="2000" b="1" baseline="-30000">
                <a:solidFill>
                  <a:srgbClr val="A50021"/>
                </a:solidFill>
                <a:ea typeface="ＭＳ Ｐゴシック" panose="020B0600070205080204" pitchFamily="34" charset="-128"/>
              </a:rPr>
              <a:t>3</a:t>
            </a:r>
            <a:r>
              <a:rPr lang="en-US" altLang="en-US" sz="2000" b="1">
                <a:solidFill>
                  <a:srgbClr val="A50021"/>
                </a:solidFill>
                <a:ea typeface="ＭＳ Ｐゴシック" panose="020B0600070205080204" pitchFamily="34" charset="-128"/>
              </a:rPr>
              <a:t>        NET </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Footer Placeholder 4">
            <a:extLst>
              <a:ext uri="{FF2B5EF4-FFF2-40B4-BE49-F238E27FC236}">
                <a16:creationId xmlns:a16="http://schemas.microsoft.com/office/drawing/2014/main" id="{C720E34C-1820-3A40-BD8D-8FA3BCFED4A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29026" name="Slide Number Placeholder 5">
            <a:extLst>
              <a:ext uri="{FF2B5EF4-FFF2-40B4-BE49-F238E27FC236}">
                <a16:creationId xmlns:a16="http://schemas.microsoft.com/office/drawing/2014/main" id="{79D55361-8DD4-3F4B-8D70-F372D2AE32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F9CE96E-03CC-5447-A993-85841984C29F}" type="slidenum">
              <a:rPr lang="en-US" altLang="en-US" sz="1200">
                <a:solidFill>
                  <a:srgbClr val="898989"/>
                </a:solidFill>
              </a:rPr>
              <a:pPr>
                <a:spcBef>
                  <a:spcPct val="0"/>
                </a:spcBef>
                <a:buFontTx/>
                <a:buNone/>
              </a:pPr>
              <a:t>15</a:t>
            </a:fld>
            <a:endParaRPr lang="en-US" altLang="en-US" sz="1200">
              <a:solidFill>
                <a:srgbClr val="898989"/>
              </a:solidFill>
            </a:endParaRPr>
          </a:p>
        </p:txBody>
      </p:sp>
      <p:sp>
        <p:nvSpPr>
          <p:cNvPr id="129027" name="Rectangle 2">
            <a:extLst>
              <a:ext uri="{FF2B5EF4-FFF2-40B4-BE49-F238E27FC236}">
                <a16:creationId xmlns:a16="http://schemas.microsoft.com/office/drawing/2014/main" id="{09EFB06A-B2EE-7B4E-BFD8-1BC620033A3D}"/>
              </a:ext>
            </a:extLst>
          </p:cNvPr>
          <p:cNvSpPr>
            <a:spLocks noGrp="1"/>
          </p:cNvSpPr>
          <p:nvPr>
            <p:ph type="title"/>
          </p:nvPr>
        </p:nvSpPr>
        <p:spPr/>
        <p:txBody>
          <a:bodyPr/>
          <a:lstStyle/>
          <a:p>
            <a:pPr eaLnBrk="1" hangingPunct="1"/>
            <a:r>
              <a:rPr lang="en-US" altLang="en-US" sz="2200">
                <a:latin typeface="Times New Roman" panose="02020603050405020304" pitchFamily="18" charset="0"/>
                <a:ea typeface="ＭＳ Ｐゴシック" panose="020B0600070205080204" pitchFamily="34" charset="-128"/>
                <a:cs typeface="Arial" panose="020B0604020202020204" pitchFamily="34" charset="0"/>
              </a:rPr>
              <a:t>SIMILAR REACTION SEQUENCE FOR METHANE</a:t>
            </a:r>
          </a:p>
        </p:txBody>
      </p:sp>
      <p:sp>
        <p:nvSpPr>
          <p:cNvPr id="129028" name="Rectangle 3">
            <a:extLst>
              <a:ext uri="{FF2B5EF4-FFF2-40B4-BE49-F238E27FC236}">
                <a16:creationId xmlns:a16="http://schemas.microsoft.com/office/drawing/2014/main" id="{37DDBE46-AD38-E246-B766-C813710AF2AF}"/>
              </a:ext>
            </a:extLst>
          </p:cNvPr>
          <p:cNvSpPr>
            <a:spLocks noGrp="1"/>
          </p:cNvSpPr>
          <p:nvPr>
            <p:ph type="body" idx="1"/>
          </p:nvPr>
        </p:nvSpPr>
        <p:spPr/>
        <p:txBody>
          <a:bodyPr/>
          <a:lstStyle/>
          <a:p>
            <a:pPr eaLnBrk="1" hangingPunct="1">
              <a:buFont typeface="Arial" panose="020B0604020202020204" pitchFamily="34" charset="0"/>
              <a:buNone/>
            </a:pPr>
            <a:endParaRPr lang="en-US" altLang="en-US" sz="2800">
              <a:latin typeface="Times New Roman" panose="02020603050405020304" pitchFamily="18" charset="0"/>
              <a:ea typeface="ＭＳ Ｐゴシック" panose="020B0600070205080204" pitchFamily="34" charset="-128"/>
              <a:cs typeface="Arial" panose="020B0604020202020204" pitchFamily="34" charset="0"/>
            </a:endParaRP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4</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OH</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M</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M</a:t>
            </a: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NO</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NO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CO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endParaRPr lang="en-US" altLang="en-US" sz="2400">
              <a:latin typeface="Times New Roman" panose="02020603050405020304" pitchFamily="18" charset="0"/>
              <a:ea typeface="ＭＳ Ｐゴシック" panose="020B0600070205080204" pitchFamily="34" charset="-128"/>
              <a:cs typeface="Arial" panose="020B0604020202020204" pitchFamily="34" charset="0"/>
            </a:endParaRP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NO</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NO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OH</a:t>
            </a: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NO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a:t>
            </a:r>
            <a:r>
              <a:rPr lang="en-US" altLang="en-US" sz="2400">
                <a:latin typeface="Symbol" pitchFamily="2" charset="2"/>
                <a:ea typeface="ＭＳ Ｐゴシック" panose="020B0600070205080204" pitchFamily="34" charset="-128"/>
                <a:cs typeface="Arial" panose="020B0604020202020204" pitchFamily="34" charset="0"/>
              </a:rPr>
              <a:t>n ®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NO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M</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M</a:t>
            </a:r>
          </a:p>
          <a:p>
            <a:pPr algn="ctr" eaLnBrk="1" hangingPunct="1">
              <a:buFont typeface="Arial" panose="020B0604020202020204" pitchFamily="34" charset="0"/>
              <a:buNone/>
            </a:pPr>
            <a:r>
              <a:rPr lang="en-US" altLang="en-US" sz="2400">
                <a:latin typeface="Symbol" pitchFamily="2" charset="2"/>
                <a:ea typeface="ＭＳ Ｐゴシック" panose="020B0600070205080204" pitchFamily="34" charset="-128"/>
                <a:cs typeface="Arial" panose="020B0604020202020204" pitchFamily="34" charset="0"/>
              </a:rPr>
              <a:t>--------------------------------</a:t>
            </a:r>
          </a:p>
          <a:p>
            <a:pPr algn="ctr" eaLnBrk="1" hangingPunct="1">
              <a:buFont typeface="Arial" panose="020B0604020202020204" pitchFamily="34" charset="0"/>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4</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4O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a:t>
            </a:r>
            <a:r>
              <a:rPr lang="en-US" altLang="en-US" sz="2400">
                <a:latin typeface="Symbol" pitchFamily="2" charset="2"/>
                <a:ea typeface="ＭＳ Ｐゴシック" panose="020B0600070205080204" pitchFamily="34" charset="-128"/>
                <a:cs typeface="Arial" panose="020B0604020202020204" pitchFamily="34" charset="0"/>
              </a:rPr>
              <a:t>n ®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2O</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CO </a:t>
            </a:r>
            <a:r>
              <a:rPr lang="en-US" altLang="en-US" sz="2400">
                <a:latin typeface="Symbol" pitchFamily="2" charset="2"/>
                <a:ea typeface="ＭＳ Ｐゴシック" panose="020B0600070205080204" pitchFamily="34" charset="-128"/>
                <a:cs typeface="Arial" panose="020B0604020202020204" pitchFamily="34" charset="0"/>
              </a:rPr>
              <a:t>+ </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H</a:t>
            </a:r>
            <a:r>
              <a:rPr lang="en-US" altLang="en-US" sz="2400"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400">
                <a:latin typeface="Times New Roman" panose="02020603050405020304" pitchFamily="18" charset="0"/>
                <a:ea typeface="ＭＳ Ｐゴシック" panose="020B0600070205080204" pitchFamily="34" charset="-128"/>
                <a:cs typeface="Arial" panose="020B0604020202020204" pitchFamily="34" charset="0"/>
              </a:rPr>
              <a:t>O NET</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Footer Placeholder 4">
            <a:extLst>
              <a:ext uri="{FF2B5EF4-FFF2-40B4-BE49-F238E27FC236}">
                <a16:creationId xmlns:a16="http://schemas.microsoft.com/office/drawing/2014/main" id="{CCCE6000-538A-1344-B8A3-4B606DBBE6F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30050" name="Slide Number Placeholder 5">
            <a:extLst>
              <a:ext uri="{FF2B5EF4-FFF2-40B4-BE49-F238E27FC236}">
                <a16:creationId xmlns:a16="http://schemas.microsoft.com/office/drawing/2014/main" id="{0967C7B4-F038-3048-B321-A4B111B28E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C520F73-28B8-BB4E-9041-7ADE55E9C9B4}" type="slidenum">
              <a:rPr lang="en-US" altLang="en-US" sz="1200">
                <a:solidFill>
                  <a:srgbClr val="898989"/>
                </a:solidFill>
              </a:rPr>
              <a:pPr>
                <a:spcBef>
                  <a:spcPct val="0"/>
                </a:spcBef>
                <a:buFontTx/>
                <a:buNone/>
              </a:pPr>
              <a:t>16</a:t>
            </a:fld>
            <a:endParaRPr lang="en-US" altLang="en-US" sz="1200">
              <a:solidFill>
                <a:srgbClr val="898989"/>
              </a:solidFill>
            </a:endParaRPr>
          </a:p>
        </p:txBody>
      </p:sp>
      <p:sp>
        <p:nvSpPr>
          <p:cNvPr id="130051" name="Rectangle 5">
            <a:extLst>
              <a:ext uri="{FF2B5EF4-FFF2-40B4-BE49-F238E27FC236}">
                <a16:creationId xmlns:a16="http://schemas.microsoft.com/office/drawing/2014/main" id="{2913F205-711F-2E40-964A-E70A08D33961}"/>
              </a:ext>
            </a:extLst>
          </p:cNvPr>
          <p:cNvSpPr>
            <a:spLocks noChangeArrowheads="1"/>
          </p:cNvSpPr>
          <p:nvPr/>
        </p:nvSpPr>
        <p:spPr bwMode="auto">
          <a:xfrm>
            <a:off x="1600200" y="1447800"/>
            <a:ext cx="6019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2400">
                <a:latin typeface="Times New Roman" panose="02020603050405020304" pitchFamily="18" charset="0"/>
              </a:rPr>
              <a:t>2H</a:t>
            </a:r>
            <a:r>
              <a:rPr lang="en-US" altLang="en-US" sz="2400" baseline="-25000">
                <a:latin typeface="Times New Roman" panose="02020603050405020304" pitchFamily="18" charset="0"/>
              </a:rPr>
              <a:t>2</a:t>
            </a:r>
            <a:r>
              <a:rPr lang="en-US" altLang="en-US" sz="2400">
                <a:latin typeface="Times New Roman" panose="02020603050405020304" pitchFamily="18" charset="0"/>
              </a:rPr>
              <a:t>CO </a:t>
            </a:r>
            <a:r>
              <a:rPr lang="en-US" altLang="en-US" sz="2400">
                <a:latin typeface="Symbol" pitchFamily="2" charset="2"/>
              </a:rPr>
              <a:t>+ </a:t>
            </a:r>
            <a:r>
              <a:rPr lang="en-US" altLang="en-US" sz="2400">
                <a:latin typeface="Times New Roman" panose="02020603050405020304" pitchFamily="18" charset="0"/>
              </a:rPr>
              <a:t>h</a:t>
            </a:r>
            <a:r>
              <a:rPr lang="en-US" altLang="en-US" sz="2400">
                <a:latin typeface="Symbol" pitchFamily="2" charset="2"/>
              </a:rPr>
              <a:t>n ® </a:t>
            </a:r>
            <a:r>
              <a:rPr lang="en-US" altLang="en-US" sz="2400">
                <a:latin typeface="Times New Roman" panose="02020603050405020304" pitchFamily="18" charset="0"/>
              </a:rPr>
              <a:t>H</a:t>
            </a:r>
            <a:r>
              <a:rPr lang="en-US" altLang="en-US" sz="2400" baseline="-25000">
                <a:latin typeface="Times New Roman" panose="02020603050405020304" pitchFamily="18" charset="0"/>
              </a:rPr>
              <a:t>2</a:t>
            </a:r>
            <a:r>
              <a:rPr lang="en-US" altLang="en-US" sz="2400">
                <a:latin typeface="Times New Roman" panose="02020603050405020304" pitchFamily="18" charset="0"/>
              </a:rPr>
              <a:t> </a:t>
            </a:r>
            <a:r>
              <a:rPr lang="en-US" altLang="en-US" sz="2400">
                <a:latin typeface="Symbol" pitchFamily="2" charset="2"/>
              </a:rPr>
              <a:t>+ </a:t>
            </a:r>
            <a:r>
              <a:rPr lang="en-US" altLang="en-US" sz="2400">
                <a:latin typeface="Times New Roman" panose="02020603050405020304" pitchFamily="18" charset="0"/>
              </a:rPr>
              <a:t>CO</a:t>
            </a:r>
          </a:p>
          <a:p>
            <a:pPr algn="ctr" eaLnBrk="1" hangingPunct="1">
              <a:spcBef>
                <a:spcPct val="50000"/>
              </a:spcBef>
              <a:buFontTx/>
              <a:buNone/>
            </a:pPr>
            <a:r>
              <a:rPr lang="en-US" altLang="en-US" sz="2400">
                <a:latin typeface="Symbol" pitchFamily="2" charset="2"/>
              </a:rPr>
              <a:t>® </a:t>
            </a:r>
            <a:r>
              <a:rPr lang="en-US" altLang="en-US" sz="2400">
                <a:latin typeface="Times New Roman" panose="02020603050405020304" pitchFamily="18" charset="0"/>
              </a:rPr>
              <a:t>HCO </a:t>
            </a:r>
            <a:r>
              <a:rPr lang="en-US" altLang="en-US" sz="2400">
                <a:latin typeface="Symbol" pitchFamily="2" charset="2"/>
              </a:rPr>
              <a:t>+ </a:t>
            </a:r>
            <a:r>
              <a:rPr lang="en-US" altLang="en-US" sz="2400">
                <a:latin typeface="Times New Roman" panose="02020603050405020304" pitchFamily="18" charset="0"/>
              </a:rPr>
              <a:t>H</a:t>
            </a:r>
          </a:p>
          <a:p>
            <a:pPr algn="ctr" eaLnBrk="1" hangingPunct="1">
              <a:spcBef>
                <a:spcPct val="50000"/>
              </a:spcBef>
              <a:buFontTx/>
              <a:buNone/>
            </a:pPr>
            <a:r>
              <a:rPr lang="en-US" altLang="en-US" sz="2400">
                <a:latin typeface="Times New Roman" panose="02020603050405020304" pitchFamily="18" charset="0"/>
              </a:rPr>
              <a:t>H </a:t>
            </a:r>
            <a:r>
              <a:rPr lang="en-US" altLang="en-US" sz="2400">
                <a:latin typeface="Symbol" pitchFamily="2" charset="2"/>
              </a:rPr>
              <a:t>+ </a:t>
            </a:r>
            <a:r>
              <a:rPr lang="en-US" altLang="en-US" sz="2400">
                <a:latin typeface="Times New Roman" panose="02020603050405020304" pitchFamily="18" charset="0"/>
              </a:rPr>
              <a:t>O</a:t>
            </a:r>
            <a:r>
              <a:rPr lang="en-US" altLang="en-US" sz="2400" baseline="-25000">
                <a:latin typeface="Times New Roman" panose="02020603050405020304" pitchFamily="18" charset="0"/>
              </a:rPr>
              <a:t>2</a:t>
            </a:r>
            <a:r>
              <a:rPr lang="en-US" altLang="en-US" sz="2400">
                <a:latin typeface="Times New Roman" panose="02020603050405020304" pitchFamily="18" charset="0"/>
              </a:rPr>
              <a:t> </a:t>
            </a:r>
            <a:r>
              <a:rPr lang="en-US" altLang="en-US" sz="2400">
                <a:latin typeface="Symbol" pitchFamily="2" charset="2"/>
              </a:rPr>
              <a:t>+ </a:t>
            </a:r>
            <a:r>
              <a:rPr lang="en-US" altLang="en-US" sz="2400">
                <a:latin typeface="Times New Roman" panose="02020603050405020304" pitchFamily="18" charset="0"/>
              </a:rPr>
              <a:t>M</a:t>
            </a:r>
            <a:r>
              <a:rPr lang="en-US" altLang="en-US" sz="2400">
                <a:latin typeface="Symbol" pitchFamily="2" charset="2"/>
              </a:rPr>
              <a:t>® </a:t>
            </a:r>
            <a:r>
              <a:rPr lang="en-US" altLang="en-US" sz="2400">
                <a:latin typeface="Times New Roman" panose="02020603050405020304" pitchFamily="18" charset="0"/>
              </a:rPr>
              <a:t>HO</a:t>
            </a:r>
            <a:r>
              <a:rPr lang="en-US" altLang="en-US" sz="2400" baseline="-25000">
                <a:latin typeface="Times New Roman" panose="02020603050405020304" pitchFamily="18" charset="0"/>
              </a:rPr>
              <a:t>2</a:t>
            </a:r>
            <a:r>
              <a:rPr lang="en-US" altLang="en-US" sz="2400">
                <a:latin typeface="Times New Roman" panose="02020603050405020304" pitchFamily="18" charset="0"/>
              </a:rPr>
              <a:t> </a:t>
            </a:r>
            <a:r>
              <a:rPr lang="en-US" altLang="en-US" sz="2400">
                <a:latin typeface="Symbol" pitchFamily="2" charset="2"/>
              </a:rPr>
              <a:t>+ </a:t>
            </a:r>
            <a:r>
              <a:rPr lang="en-US" altLang="en-US" sz="2400">
                <a:latin typeface="Times New Roman" panose="02020603050405020304" pitchFamily="18" charset="0"/>
              </a:rPr>
              <a:t>M</a:t>
            </a:r>
          </a:p>
          <a:p>
            <a:pPr algn="ctr" eaLnBrk="1" hangingPunct="1">
              <a:spcBef>
                <a:spcPct val="50000"/>
              </a:spcBef>
              <a:buFontTx/>
              <a:buNone/>
            </a:pPr>
            <a:r>
              <a:rPr lang="en-US" altLang="en-US" sz="2400">
                <a:latin typeface="Times New Roman" panose="02020603050405020304" pitchFamily="18" charset="0"/>
              </a:rPr>
              <a:t>HCO </a:t>
            </a:r>
            <a:r>
              <a:rPr lang="en-US" altLang="en-US" sz="2400">
                <a:latin typeface="Symbol" pitchFamily="2" charset="2"/>
              </a:rPr>
              <a:t>+ </a:t>
            </a:r>
            <a:r>
              <a:rPr lang="en-US" altLang="en-US" sz="2400">
                <a:latin typeface="Times New Roman" panose="02020603050405020304" pitchFamily="18" charset="0"/>
              </a:rPr>
              <a:t>O</a:t>
            </a:r>
            <a:r>
              <a:rPr lang="en-US" altLang="en-US" sz="2400" baseline="-25000">
                <a:latin typeface="Times New Roman" panose="02020603050405020304" pitchFamily="18" charset="0"/>
              </a:rPr>
              <a:t>2</a:t>
            </a:r>
            <a:r>
              <a:rPr lang="en-US" altLang="en-US" sz="2400">
                <a:latin typeface="Times New Roman" panose="02020603050405020304" pitchFamily="18" charset="0"/>
              </a:rPr>
              <a:t> </a:t>
            </a:r>
            <a:r>
              <a:rPr lang="en-US" altLang="en-US" sz="2400">
                <a:latin typeface="Symbol" pitchFamily="2" charset="2"/>
              </a:rPr>
              <a:t>® </a:t>
            </a:r>
            <a:r>
              <a:rPr lang="en-US" altLang="en-US" sz="2400">
                <a:latin typeface="Times New Roman" panose="02020603050405020304" pitchFamily="18" charset="0"/>
              </a:rPr>
              <a:t>HO</a:t>
            </a:r>
            <a:r>
              <a:rPr lang="en-US" altLang="en-US" sz="2400" baseline="-25000">
                <a:latin typeface="Times New Roman" panose="02020603050405020304" pitchFamily="18" charset="0"/>
              </a:rPr>
              <a:t>2</a:t>
            </a:r>
            <a:r>
              <a:rPr lang="en-US" altLang="en-US" sz="2400">
                <a:latin typeface="Times New Roman" panose="02020603050405020304" pitchFamily="18" charset="0"/>
              </a:rPr>
              <a:t> </a:t>
            </a:r>
            <a:r>
              <a:rPr lang="en-US" altLang="en-US" sz="2400">
                <a:latin typeface="Symbol" pitchFamily="2" charset="2"/>
              </a:rPr>
              <a:t>+ </a:t>
            </a:r>
            <a:r>
              <a:rPr lang="en-US" altLang="en-US" sz="2400">
                <a:latin typeface="Times New Roman" panose="02020603050405020304" pitchFamily="18" charset="0"/>
              </a:rPr>
              <a:t>CO</a:t>
            </a:r>
          </a:p>
          <a:p>
            <a:pPr algn="ctr" eaLnBrk="1" hangingPunct="1">
              <a:spcBef>
                <a:spcPct val="50000"/>
              </a:spcBef>
              <a:buFontTx/>
              <a:buNone/>
            </a:pPr>
            <a:r>
              <a:rPr lang="en-US" altLang="en-US" sz="2400">
                <a:latin typeface="Symbol" pitchFamily="2" charset="2"/>
              </a:rPr>
              <a:t>------------------------------</a:t>
            </a:r>
          </a:p>
          <a:p>
            <a:pPr algn="ctr" eaLnBrk="1" hangingPunct="1">
              <a:spcBef>
                <a:spcPct val="50000"/>
              </a:spcBef>
              <a:buFontTx/>
              <a:buNone/>
            </a:pPr>
            <a:r>
              <a:rPr lang="en-US" altLang="en-US" sz="2400">
                <a:latin typeface="Times New Roman" panose="02020603050405020304" pitchFamily="18" charset="0"/>
              </a:rPr>
              <a:t>2H</a:t>
            </a:r>
            <a:r>
              <a:rPr lang="en-US" altLang="en-US" sz="2400" baseline="-25000">
                <a:latin typeface="Times New Roman" panose="02020603050405020304" pitchFamily="18" charset="0"/>
              </a:rPr>
              <a:t>2</a:t>
            </a:r>
            <a:r>
              <a:rPr lang="en-US" altLang="en-US" sz="2400">
                <a:latin typeface="Times New Roman" panose="02020603050405020304" pitchFamily="18" charset="0"/>
              </a:rPr>
              <a:t>CO </a:t>
            </a:r>
            <a:r>
              <a:rPr lang="en-US" altLang="en-US" sz="2400">
                <a:latin typeface="Symbol" pitchFamily="2" charset="2"/>
              </a:rPr>
              <a:t>+ </a:t>
            </a:r>
            <a:r>
              <a:rPr lang="en-US" altLang="en-US" sz="2400">
                <a:latin typeface="Times New Roman" panose="02020603050405020304" pitchFamily="18" charset="0"/>
              </a:rPr>
              <a:t>2O</a:t>
            </a:r>
            <a:r>
              <a:rPr lang="en-US" altLang="en-US" sz="2400" baseline="-25000">
                <a:latin typeface="Times New Roman" panose="02020603050405020304" pitchFamily="18" charset="0"/>
              </a:rPr>
              <a:t>2</a:t>
            </a:r>
            <a:r>
              <a:rPr lang="en-US" altLang="en-US" sz="2400">
                <a:latin typeface="Times New Roman" panose="02020603050405020304" pitchFamily="18" charset="0"/>
              </a:rPr>
              <a:t> </a:t>
            </a:r>
            <a:r>
              <a:rPr lang="en-US" altLang="en-US" sz="2400">
                <a:latin typeface="Symbol" pitchFamily="2" charset="2"/>
              </a:rPr>
              <a:t>® </a:t>
            </a:r>
            <a:r>
              <a:rPr lang="en-US" altLang="en-US" sz="2400">
                <a:latin typeface="Times New Roman" panose="02020603050405020304" pitchFamily="18" charset="0"/>
              </a:rPr>
              <a:t>2CO </a:t>
            </a:r>
            <a:r>
              <a:rPr lang="en-US" altLang="en-US" sz="2400">
                <a:latin typeface="Symbol" pitchFamily="2" charset="2"/>
              </a:rPr>
              <a:t>+ </a:t>
            </a:r>
            <a:r>
              <a:rPr lang="en-US" altLang="en-US" sz="2400">
                <a:latin typeface="Times New Roman" panose="02020603050405020304" pitchFamily="18" charset="0"/>
              </a:rPr>
              <a:t>2HO</a:t>
            </a:r>
            <a:r>
              <a:rPr lang="en-US" altLang="en-US" sz="2400" baseline="-25000">
                <a:latin typeface="Times New Roman" panose="02020603050405020304" pitchFamily="18" charset="0"/>
              </a:rPr>
              <a:t>2</a:t>
            </a:r>
            <a:r>
              <a:rPr lang="en-US" altLang="en-US" sz="2400">
                <a:latin typeface="Times New Roman" panose="02020603050405020304" pitchFamily="18" charset="0"/>
              </a:rPr>
              <a:t> </a:t>
            </a:r>
            <a:r>
              <a:rPr lang="en-US" altLang="en-US" sz="2400">
                <a:latin typeface="Symbol" pitchFamily="2" charset="2"/>
              </a:rPr>
              <a:t>+ </a:t>
            </a:r>
            <a:r>
              <a:rPr lang="en-US" altLang="en-US" sz="2400">
                <a:latin typeface="Times New Roman" panose="02020603050405020304" pitchFamily="18" charset="0"/>
              </a:rPr>
              <a:t>H</a:t>
            </a:r>
            <a:r>
              <a:rPr lang="en-US" altLang="en-US" sz="2400" baseline="-25000">
                <a:latin typeface="Times New Roman" panose="02020603050405020304" pitchFamily="18" charset="0"/>
              </a:rPr>
              <a:t>2</a:t>
            </a:r>
          </a:p>
        </p:txBody>
      </p:sp>
      <p:sp>
        <p:nvSpPr>
          <p:cNvPr id="130052" name="Text Box 6">
            <a:extLst>
              <a:ext uri="{FF2B5EF4-FFF2-40B4-BE49-F238E27FC236}">
                <a16:creationId xmlns:a16="http://schemas.microsoft.com/office/drawing/2014/main" id="{A4D3F4DE-559D-3C47-BE7F-A3DA1C685A54}"/>
              </a:ext>
            </a:extLst>
          </p:cNvPr>
          <p:cNvSpPr txBox="1">
            <a:spLocks noChangeArrowheads="1"/>
          </p:cNvSpPr>
          <p:nvPr/>
        </p:nvSpPr>
        <p:spPr bwMode="auto">
          <a:xfrm>
            <a:off x="12954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2400">
                <a:latin typeface="Arial" panose="020B0604020202020204" pitchFamily="34" charset="0"/>
              </a:rPr>
              <a:t>What is the fate of formaldehyde</a:t>
            </a:r>
            <a:r>
              <a:rPr lang="en-US" altLang="en-US" sz="2000">
                <a:latin typeface="Arial" panose="020B0604020202020204" pitchFamily="34" charset="0"/>
              </a:rPr>
              <a:t>?</a:t>
            </a:r>
          </a:p>
        </p:txBody>
      </p:sp>
      <p:sp>
        <p:nvSpPr>
          <p:cNvPr id="130053" name="Text Box 7">
            <a:extLst>
              <a:ext uri="{FF2B5EF4-FFF2-40B4-BE49-F238E27FC236}">
                <a16:creationId xmlns:a16="http://schemas.microsoft.com/office/drawing/2014/main" id="{E2794CEB-B2CD-EA45-8E2C-5DA4A3937118}"/>
              </a:ext>
            </a:extLst>
          </p:cNvPr>
          <p:cNvSpPr txBox="1">
            <a:spLocks noChangeArrowheads="1"/>
          </p:cNvSpPr>
          <p:nvPr/>
        </p:nvSpPr>
        <p:spPr bwMode="auto">
          <a:xfrm>
            <a:off x="1143000" y="5257800"/>
            <a:ext cx="563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000">
                <a:latin typeface="Arial" panose="020B0604020202020204" pitchFamily="34" charset="0"/>
              </a:rPr>
              <a:t>The grand total is 4 O</a:t>
            </a:r>
            <a:r>
              <a:rPr lang="en-US" altLang="en-US" sz="2000" baseline="-25000">
                <a:latin typeface="Arial" panose="020B0604020202020204" pitchFamily="34" charset="0"/>
              </a:rPr>
              <a:t>3</a:t>
            </a:r>
            <a:r>
              <a:rPr lang="en-US" altLang="en-US" sz="2000">
                <a:latin typeface="Arial" panose="020B0604020202020204" pitchFamily="34" charset="0"/>
              </a:rPr>
              <a:t> per CH</a:t>
            </a:r>
            <a:r>
              <a:rPr lang="en-US" altLang="en-US" sz="2000" baseline="-25000">
                <a:latin typeface="Arial" panose="020B0604020202020204" pitchFamily="34" charset="0"/>
              </a:rPr>
              <a:t>4</a:t>
            </a:r>
            <a:r>
              <a:rPr lang="en-US" altLang="en-US" sz="2000">
                <a:latin typeface="Arial" panose="020B0604020202020204" pitchFamily="34" charset="0"/>
              </a:rPr>
              <a:t> oxidized!  </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Footer Placeholder 4">
            <a:extLst>
              <a:ext uri="{FF2B5EF4-FFF2-40B4-BE49-F238E27FC236}">
                <a16:creationId xmlns:a16="http://schemas.microsoft.com/office/drawing/2014/main" id="{4A5C788D-9484-E745-8CDA-C7811FDE87A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31074" name="Slide Number Placeholder 5">
            <a:extLst>
              <a:ext uri="{FF2B5EF4-FFF2-40B4-BE49-F238E27FC236}">
                <a16:creationId xmlns:a16="http://schemas.microsoft.com/office/drawing/2014/main" id="{255D3E91-E43E-A840-8EEB-CC6172221E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60B760D-6EED-1F41-BBE5-717CAA1119A1}" type="slidenum">
              <a:rPr lang="en-US" altLang="en-US" sz="1200">
                <a:solidFill>
                  <a:srgbClr val="898989"/>
                </a:solidFill>
              </a:rPr>
              <a:pPr>
                <a:spcBef>
                  <a:spcPct val="0"/>
                </a:spcBef>
                <a:buFontTx/>
                <a:buNone/>
              </a:pPr>
              <a:t>17</a:t>
            </a:fld>
            <a:endParaRPr lang="en-US" altLang="en-US" sz="1200">
              <a:solidFill>
                <a:srgbClr val="898989"/>
              </a:solidFill>
            </a:endParaRPr>
          </a:p>
        </p:txBody>
      </p:sp>
      <p:sp>
        <p:nvSpPr>
          <p:cNvPr id="131075" name="Rectangle 4">
            <a:extLst>
              <a:ext uri="{FF2B5EF4-FFF2-40B4-BE49-F238E27FC236}">
                <a16:creationId xmlns:a16="http://schemas.microsoft.com/office/drawing/2014/main" id="{180058CE-C071-8842-8445-A4F0CEB73502}"/>
              </a:ext>
            </a:extLst>
          </p:cNvPr>
          <p:cNvSpPr>
            <a:spLocks noGrp="1"/>
          </p:cNvSpPr>
          <p:nvPr>
            <p:ph type="title"/>
          </p:nvPr>
        </p:nvSpPr>
        <p:spPr>
          <a:xfrm>
            <a:off x="457200" y="228600"/>
            <a:ext cx="8305800" cy="3657600"/>
          </a:xfrm>
        </p:spPr>
        <p:txBody>
          <a:bodyPr/>
          <a:lstStyle/>
          <a:p>
            <a:pPr eaLnBrk="1" hangingPunct="1"/>
            <a:r>
              <a:rPr lang="en-US" altLang="en-US" sz="2200" b="1">
                <a:latin typeface="Times New Roman" panose="02020603050405020304" pitchFamily="18" charset="0"/>
                <a:ea typeface="ＭＳ Ｐゴシック" panose="020B0600070205080204" pitchFamily="34" charset="-128"/>
              </a:rPr>
              <a:t>What constitutes sufficient NO to make ozone photochemically?</a:t>
            </a:r>
            <a:br>
              <a:rPr lang="en-US" altLang="en-US" sz="2200" b="1">
                <a:latin typeface="Times New Roman" panose="02020603050405020304" pitchFamily="18" charset="0"/>
                <a:ea typeface="ＭＳ Ｐゴシック" panose="020B0600070205080204" pitchFamily="34" charset="-128"/>
              </a:rPr>
            </a:br>
            <a:br>
              <a:rPr lang="en-US" altLang="en-US" sz="2200">
                <a:ea typeface="ＭＳ Ｐゴシック" panose="020B0600070205080204" pitchFamily="34" charset="-128"/>
              </a:rPr>
            </a:br>
            <a:r>
              <a:rPr lang="en-US" altLang="en-US" sz="2200" b="1">
                <a:solidFill>
                  <a:srgbClr val="006600"/>
                </a:solidFill>
                <a:latin typeface="Times New Roman" panose="02020603050405020304" pitchFamily="18" charset="0"/>
                <a:ea typeface="ＭＳ Ｐゴシック" panose="020B0600070205080204" pitchFamily="34" charset="-128"/>
              </a:rPr>
              <a:t>HO</a:t>
            </a:r>
            <a:r>
              <a:rPr lang="en-US" altLang="en-US" sz="2200" b="1" baseline="-30000">
                <a:solidFill>
                  <a:srgbClr val="006600"/>
                </a:solidFill>
                <a:latin typeface="Times New Roman" panose="02020603050405020304" pitchFamily="18" charset="0"/>
                <a:ea typeface="ＭＳ Ｐゴシック" panose="020B0600070205080204" pitchFamily="34" charset="-128"/>
              </a:rPr>
              <a:t>2</a:t>
            </a:r>
            <a:r>
              <a:rPr lang="en-US" altLang="en-US" sz="2200" b="1">
                <a:solidFill>
                  <a:srgbClr val="006600"/>
                </a:solidFill>
                <a:latin typeface="Times New Roman" panose="02020603050405020304" pitchFamily="18" charset="0"/>
                <a:ea typeface="ＭＳ Ｐゴシック" panose="020B0600070205080204" pitchFamily="34" charset="-128"/>
              </a:rPr>
              <a:t>  +  O</a:t>
            </a:r>
            <a:r>
              <a:rPr lang="en-US" altLang="en-US" sz="2200" b="1" baseline="-30000">
                <a:solidFill>
                  <a:srgbClr val="006600"/>
                </a:solidFill>
                <a:latin typeface="Times New Roman" panose="02020603050405020304" pitchFamily="18" charset="0"/>
                <a:ea typeface="ＭＳ Ｐゴシック" panose="020B0600070205080204" pitchFamily="34" charset="-128"/>
              </a:rPr>
              <a:t>3</a:t>
            </a:r>
            <a:r>
              <a:rPr lang="en-US" altLang="en-US" sz="2200" b="1">
                <a:solidFill>
                  <a:srgbClr val="006600"/>
                </a:solidFill>
                <a:latin typeface="Times New Roman" panose="02020603050405020304" pitchFamily="18" charset="0"/>
                <a:ea typeface="ＭＳ Ｐゴシック" panose="020B0600070205080204" pitchFamily="34" charset="-128"/>
              </a:rPr>
              <a:t>   </a:t>
            </a:r>
            <a:r>
              <a:rPr lang="en-US" altLang="en-US" sz="2200" b="1">
                <a:solidFill>
                  <a:srgbClr val="006600"/>
                </a:solidFill>
                <a:latin typeface="Times New Roman" panose="02020603050405020304" pitchFamily="18" charset="0"/>
                <a:ea typeface="ＭＳ Ｐゴシック" panose="020B0600070205080204" pitchFamily="34" charset="-128"/>
                <a:sym typeface="Symbol" pitchFamily="2" charset="2"/>
              </a:rPr>
              <a:t></a:t>
            </a:r>
            <a:r>
              <a:rPr lang="en-US" altLang="en-US" sz="2200" b="1">
                <a:solidFill>
                  <a:srgbClr val="006600"/>
                </a:solidFill>
                <a:latin typeface="Times New Roman" panose="02020603050405020304" pitchFamily="18" charset="0"/>
                <a:ea typeface="ＭＳ Ｐゴシック" panose="020B0600070205080204" pitchFamily="34" charset="-128"/>
              </a:rPr>
              <a:t>  2O</a:t>
            </a:r>
            <a:r>
              <a:rPr lang="en-US" altLang="en-US" sz="2200" b="1" baseline="-30000">
                <a:solidFill>
                  <a:srgbClr val="006600"/>
                </a:solidFill>
                <a:latin typeface="Times New Roman" panose="02020603050405020304" pitchFamily="18" charset="0"/>
                <a:ea typeface="ＭＳ Ｐゴシック" panose="020B0600070205080204" pitchFamily="34" charset="-128"/>
              </a:rPr>
              <a:t>2</a:t>
            </a:r>
            <a:r>
              <a:rPr lang="en-US" altLang="en-US" sz="2200" b="1">
                <a:solidFill>
                  <a:srgbClr val="006600"/>
                </a:solidFill>
                <a:latin typeface="Times New Roman" panose="02020603050405020304" pitchFamily="18" charset="0"/>
                <a:ea typeface="ＭＳ Ｐゴシック" panose="020B0600070205080204" pitchFamily="34" charset="-128"/>
              </a:rPr>
              <a:t>  +  OH    (4)</a:t>
            </a:r>
            <a:br>
              <a:rPr lang="en-US" altLang="en-US" sz="2200" b="1">
                <a:latin typeface="Times New Roman" panose="02020603050405020304" pitchFamily="18" charset="0"/>
                <a:ea typeface="ＭＳ Ｐゴシック" panose="020B0600070205080204" pitchFamily="34" charset="-128"/>
              </a:rPr>
            </a:br>
            <a:br>
              <a:rPr lang="en-US" altLang="en-US" sz="2200" b="1">
                <a:latin typeface="Times New Roman" panose="02020603050405020304" pitchFamily="18" charset="0"/>
                <a:ea typeface="ＭＳ Ｐゴシック" panose="020B0600070205080204" pitchFamily="34" charset="-128"/>
              </a:rPr>
            </a:br>
            <a:r>
              <a:rPr lang="en-US" altLang="en-US" sz="2200" b="1">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t>HO</a:t>
            </a:r>
            <a:r>
              <a:rPr lang="en-US" altLang="en-US" sz="2200" b="1" baseline="-25000">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200" b="1">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t> + NO </a:t>
            </a:r>
            <a:r>
              <a:rPr lang="en-US" altLang="en-US" sz="2200" b="1">
                <a:solidFill>
                  <a:srgbClr val="A50021"/>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sz="2200" b="1">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t> NO</a:t>
            </a:r>
            <a:r>
              <a:rPr lang="en-US" altLang="en-US" sz="2200" b="1" baseline="-25000">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200" b="1">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t> + OH       (5)</a:t>
            </a:r>
            <a:br>
              <a:rPr lang="en-US" altLang="en-US" sz="2200" b="1">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br>
            <a:br>
              <a:rPr lang="en-US" altLang="en-US" sz="2200" b="1">
                <a:solidFill>
                  <a:srgbClr val="A50021"/>
                </a:solidFill>
                <a:latin typeface="Times New Roman" panose="02020603050405020304" pitchFamily="18" charset="0"/>
                <a:ea typeface="ＭＳ Ｐゴシック" panose="020B0600070205080204" pitchFamily="34" charset="-128"/>
                <a:cs typeface="Arial" panose="020B0604020202020204" pitchFamily="34" charset="0"/>
              </a:rPr>
            </a:br>
            <a:r>
              <a:rPr lang="en-US" altLang="en-US" sz="2200" b="1">
                <a:latin typeface="Times New Roman" panose="02020603050405020304" pitchFamily="18" charset="0"/>
                <a:ea typeface="ＭＳ Ｐゴシック" panose="020B0600070205080204" pitchFamily="34" charset="-128"/>
                <a:cs typeface="Arial" panose="020B0604020202020204" pitchFamily="34" charset="0"/>
              </a:rPr>
              <a:t>When R</a:t>
            </a:r>
            <a:r>
              <a:rPr lang="en-US" altLang="en-US" sz="2200" b="1" baseline="-25000">
                <a:latin typeface="Times New Roman" panose="02020603050405020304" pitchFamily="18" charset="0"/>
                <a:ea typeface="ＭＳ Ｐゴシック" panose="020B0600070205080204" pitchFamily="34" charset="-128"/>
                <a:cs typeface="Arial" panose="020B0604020202020204" pitchFamily="34" charset="0"/>
              </a:rPr>
              <a:t>4</a:t>
            </a:r>
            <a:r>
              <a:rPr lang="en-US" altLang="en-US" sz="2200" b="1">
                <a:latin typeface="Times New Roman" panose="02020603050405020304" pitchFamily="18" charset="0"/>
                <a:ea typeface="ＭＳ Ｐゴシック" panose="020B0600070205080204" pitchFamily="34" charset="-128"/>
                <a:cs typeface="Arial" panose="020B0604020202020204" pitchFamily="34" charset="0"/>
              </a:rPr>
              <a:t> = R</a:t>
            </a:r>
            <a:r>
              <a:rPr lang="en-US" altLang="en-US" sz="2200" b="1" baseline="-25000">
                <a:latin typeface="Times New Roman" panose="02020603050405020304" pitchFamily="18" charset="0"/>
                <a:ea typeface="ＭＳ Ｐゴシック" panose="020B0600070205080204" pitchFamily="34" charset="-128"/>
                <a:cs typeface="Arial" panose="020B0604020202020204" pitchFamily="34" charset="0"/>
              </a:rPr>
              <a:t>5</a:t>
            </a:r>
            <a:r>
              <a:rPr lang="en-US" altLang="en-US" sz="2200" b="1">
                <a:latin typeface="Times New Roman" panose="02020603050405020304" pitchFamily="18" charset="0"/>
                <a:ea typeface="ＭＳ Ｐゴシック" panose="020B0600070205080204" pitchFamily="34" charset="-128"/>
                <a:cs typeface="Arial" panose="020B0604020202020204" pitchFamily="34" charset="0"/>
              </a:rPr>
              <a:t>  then k</a:t>
            </a:r>
            <a:r>
              <a:rPr lang="en-US" altLang="en-US" sz="2200" b="1" baseline="-25000">
                <a:latin typeface="Times New Roman" panose="02020603050405020304" pitchFamily="18" charset="0"/>
                <a:ea typeface="ＭＳ Ｐゴシック" panose="020B0600070205080204" pitchFamily="34" charset="-128"/>
                <a:cs typeface="Arial" panose="020B0604020202020204" pitchFamily="34" charset="0"/>
              </a:rPr>
              <a:t>4</a:t>
            </a:r>
            <a:r>
              <a:rPr lang="en-US" altLang="en-US" sz="2200" b="1">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200" b="1"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200" b="1">
                <a:latin typeface="Times New Roman" panose="02020603050405020304" pitchFamily="18" charset="0"/>
                <a:ea typeface="ＭＳ Ｐゴシック" panose="020B0600070205080204" pitchFamily="34" charset="-128"/>
                <a:cs typeface="Arial" panose="020B0604020202020204" pitchFamily="34" charset="0"/>
              </a:rPr>
              <a:t>] = k</a:t>
            </a:r>
            <a:r>
              <a:rPr lang="en-US" altLang="en-US" sz="2200" b="1" baseline="-25000">
                <a:latin typeface="Times New Roman" panose="02020603050405020304" pitchFamily="18" charset="0"/>
                <a:ea typeface="ＭＳ Ｐゴシック" panose="020B0600070205080204" pitchFamily="34" charset="-128"/>
                <a:cs typeface="Arial" panose="020B0604020202020204" pitchFamily="34" charset="0"/>
              </a:rPr>
              <a:t>5</a:t>
            </a:r>
            <a:r>
              <a:rPr lang="en-US" altLang="en-US" sz="2200" b="1">
                <a:latin typeface="Times New Roman" panose="02020603050405020304" pitchFamily="18" charset="0"/>
                <a:ea typeface="ＭＳ Ｐゴシック" panose="020B0600070205080204" pitchFamily="34" charset="-128"/>
                <a:cs typeface="Arial" panose="020B0604020202020204" pitchFamily="34" charset="0"/>
              </a:rPr>
              <a:t>[NO] and production matches loss.</a:t>
            </a:r>
            <a:r>
              <a:rPr lang="en-US" altLang="en-US" sz="4000" b="1">
                <a:latin typeface="Times New Roman" panose="02020603050405020304" pitchFamily="18" charset="0"/>
                <a:ea typeface="ＭＳ Ｐゴシック" panose="020B0600070205080204" pitchFamily="34" charset="-128"/>
                <a:cs typeface="Arial" panose="020B0604020202020204" pitchFamily="34" charset="0"/>
              </a:rPr>
              <a:t>	</a:t>
            </a:r>
            <a:br>
              <a:rPr lang="en-US" altLang="en-US" sz="2200" b="1">
                <a:ea typeface="ＭＳ Ｐゴシック" panose="020B0600070205080204" pitchFamily="34" charset="-128"/>
              </a:rPr>
            </a:br>
            <a:r>
              <a:rPr lang="en-US" altLang="en-US" sz="2200" b="1">
                <a:ea typeface="ＭＳ Ｐゴシック" panose="020B0600070205080204" pitchFamily="34" charset="-128"/>
              </a:rPr>
              <a:t>This happens around [NO] = 10 ppt</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oter Placeholder 4">
            <a:extLst>
              <a:ext uri="{FF2B5EF4-FFF2-40B4-BE49-F238E27FC236}">
                <a16:creationId xmlns:a16="http://schemas.microsoft.com/office/drawing/2014/main" id="{8E1CE7EC-318A-BF49-9029-DCF80DBBCBF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32098" name="Slide Number Placeholder 5">
            <a:extLst>
              <a:ext uri="{FF2B5EF4-FFF2-40B4-BE49-F238E27FC236}">
                <a16:creationId xmlns:a16="http://schemas.microsoft.com/office/drawing/2014/main" id="{49D81D48-985B-844E-906B-36F4C8D38E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91F2AA3-0684-154A-8BE1-F1E67C264761}" type="slidenum">
              <a:rPr lang="en-US" altLang="en-US" sz="1200">
                <a:solidFill>
                  <a:srgbClr val="898989"/>
                </a:solidFill>
              </a:rPr>
              <a:pPr>
                <a:spcBef>
                  <a:spcPct val="0"/>
                </a:spcBef>
                <a:buFontTx/>
                <a:buNone/>
              </a:pPr>
              <a:t>18</a:t>
            </a:fld>
            <a:endParaRPr lang="en-US" altLang="en-US" sz="1200">
              <a:solidFill>
                <a:srgbClr val="898989"/>
              </a:solidFill>
            </a:endParaRPr>
          </a:p>
        </p:txBody>
      </p:sp>
      <p:sp>
        <p:nvSpPr>
          <p:cNvPr id="132099" name="Rectangle 2">
            <a:extLst>
              <a:ext uri="{FF2B5EF4-FFF2-40B4-BE49-F238E27FC236}">
                <a16:creationId xmlns:a16="http://schemas.microsoft.com/office/drawing/2014/main" id="{D178732E-F134-7944-998D-4304C5CA050B}"/>
              </a:ext>
            </a:extLst>
          </p:cNvPr>
          <p:cNvSpPr>
            <a:spLocks noGrp="1"/>
          </p:cNvSpPr>
          <p:nvPr>
            <p:ph type="title"/>
          </p:nvPr>
        </p:nvSpPr>
        <p:spPr>
          <a:xfrm>
            <a:off x="457200" y="914400"/>
            <a:ext cx="8077200" cy="2438400"/>
          </a:xfrm>
        </p:spPr>
        <p:txBody>
          <a:bodyPr/>
          <a:lstStyle/>
          <a:p>
            <a:pPr eaLnBrk="1" hangingPunct="1"/>
            <a:r>
              <a:rPr lang="en-US" altLang="en-US" sz="2600" b="1">
                <a:latin typeface="Times New Roman" panose="02020603050405020304" pitchFamily="18" charset="0"/>
                <a:ea typeface="ＭＳ Ｐゴシック" panose="020B0600070205080204" pitchFamily="34" charset="-128"/>
              </a:rPr>
              <a:t>Chain terminating steps:</a:t>
            </a:r>
            <a:br>
              <a:rPr lang="en-US" altLang="en-US" sz="2600" b="1">
                <a:latin typeface="Times New Roman" panose="02020603050405020304" pitchFamily="18" charset="0"/>
                <a:ea typeface="ＭＳ Ｐゴシック" panose="020B0600070205080204" pitchFamily="34" charset="-128"/>
              </a:rPr>
            </a:br>
            <a:br>
              <a:rPr lang="en-US" altLang="en-US" sz="2600" b="1">
                <a:latin typeface="Times New Roman" panose="02020603050405020304" pitchFamily="18" charset="0"/>
                <a:ea typeface="ＭＳ Ｐゴシック" panose="020B0600070205080204" pitchFamily="34" charset="-128"/>
              </a:rPr>
            </a:br>
            <a:r>
              <a:rPr lang="en-US" altLang="en-US" sz="2600" b="1">
                <a:latin typeface="Times New Roman" panose="02020603050405020304" pitchFamily="18" charset="0"/>
                <a:ea typeface="ＭＳ Ｐゴシック" panose="020B0600070205080204" pitchFamily="34" charset="-128"/>
              </a:rPr>
              <a:t> </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NO</a:t>
            </a:r>
            <a:r>
              <a:rPr lang="en-US" altLang="en-US" sz="2600" b="1"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 + OH + M → HNO</a:t>
            </a:r>
            <a:r>
              <a:rPr lang="en-US" altLang="en-US" sz="2600" b="1" baseline="-25000">
                <a:latin typeface="Times New Roman" panose="02020603050405020304" pitchFamily="18" charset="0"/>
                <a:ea typeface="ＭＳ Ｐゴシック" panose="020B0600070205080204" pitchFamily="34" charset="-128"/>
                <a:cs typeface="Arial" panose="020B0604020202020204" pitchFamily="34" charset="0"/>
              </a:rPr>
              <a:t>3</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 + M   </a:t>
            </a:r>
            <a:b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b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HO</a:t>
            </a:r>
            <a:r>
              <a:rPr lang="en-US" altLang="en-US" sz="2600" b="1"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 + HO</a:t>
            </a:r>
            <a:r>
              <a:rPr lang="en-US" altLang="en-US" sz="2600" b="1"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 → H</a:t>
            </a:r>
            <a:r>
              <a:rPr lang="en-US" altLang="en-US" sz="2600" b="1"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O</a:t>
            </a:r>
            <a:r>
              <a:rPr lang="en-US" altLang="en-US" sz="2600" b="1"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 + O</a:t>
            </a:r>
            <a:r>
              <a:rPr lang="en-US" altLang="en-US" sz="2600" b="1" baseline="-2500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 </a:t>
            </a:r>
            <a:b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br>
            <a:b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br>
            <a: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t>    </a:t>
            </a:r>
            <a:br>
              <a:rPr lang="en-US" altLang="en-US" sz="2600" b="1">
                <a:latin typeface="Times New Roman" panose="02020603050405020304" pitchFamily="18" charset="0"/>
                <a:ea typeface="ＭＳ Ｐゴシック" panose="020B0600070205080204" pitchFamily="34" charset="-128"/>
                <a:cs typeface="Arial" panose="020B0604020202020204" pitchFamily="34" charset="0"/>
              </a:rPr>
            </a:br>
            <a:endParaRPr lang="en-US" altLang="en-US" sz="2600" b="1">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2100" name="Text Box 3">
            <a:extLst>
              <a:ext uri="{FF2B5EF4-FFF2-40B4-BE49-F238E27FC236}">
                <a16:creationId xmlns:a16="http://schemas.microsoft.com/office/drawing/2014/main" id="{E6375C19-E3B7-BE4D-A72F-1131AB303E4E}"/>
              </a:ext>
            </a:extLst>
          </p:cNvPr>
          <p:cNvSpPr txBox="1">
            <a:spLocks noChangeArrowheads="1"/>
          </p:cNvSpPr>
          <p:nvPr/>
        </p:nvSpPr>
        <p:spPr bwMode="auto">
          <a:xfrm>
            <a:off x="533400" y="2819400"/>
            <a:ext cx="8153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br>
              <a:rPr lang="en-US" altLang="en-US" sz="2200" b="1">
                <a:solidFill>
                  <a:srgbClr val="A50021"/>
                </a:solidFill>
                <a:latin typeface="Times New Roman" panose="02020603050405020304" pitchFamily="18" charset="0"/>
              </a:rPr>
            </a:br>
            <a:r>
              <a:rPr lang="en-US" altLang="en-US" sz="2200" b="1">
                <a:latin typeface="Times New Roman" panose="02020603050405020304" pitchFamily="18" charset="0"/>
              </a:rPr>
              <a:t>These reactions remove radicals and stop the catalytic cycle of ozone production.</a:t>
            </a:r>
            <a:br>
              <a:rPr lang="en-US" altLang="en-US" sz="2200" b="1">
                <a:latin typeface="Times New Roman" panose="02020603050405020304" pitchFamily="18" charset="0"/>
              </a:rPr>
            </a:br>
            <a:br>
              <a:rPr lang="en-US" altLang="en-US" sz="2200" b="1">
                <a:latin typeface="Times New Roman" panose="02020603050405020304" pitchFamily="18" charset="0"/>
              </a:rPr>
            </a:br>
            <a:r>
              <a:rPr lang="en-US" altLang="en-US" sz="2200" b="1">
                <a:latin typeface="Times New Roman" panose="02020603050405020304" pitchFamily="18" charset="0"/>
              </a:rPr>
              <a:t>Definitions: 	NO</a:t>
            </a:r>
            <a:r>
              <a:rPr lang="en-US" altLang="en-US" sz="2200" b="1" baseline="-25000">
                <a:latin typeface="Times New Roman" panose="02020603050405020304" pitchFamily="18" charset="0"/>
              </a:rPr>
              <a:t>x</a:t>
            </a:r>
            <a:r>
              <a:rPr lang="en-US" altLang="en-US" sz="2200" b="1">
                <a:latin typeface="Times New Roman" panose="02020603050405020304" pitchFamily="18" charset="0"/>
              </a:rPr>
              <a:t> = NO + NO</a:t>
            </a:r>
            <a:r>
              <a:rPr lang="en-US" altLang="en-US" sz="2200" b="1" baseline="-25000">
                <a:latin typeface="Times New Roman" panose="02020603050405020304" pitchFamily="18" charset="0"/>
              </a:rPr>
              <a:t>2</a:t>
            </a:r>
            <a:r>
              <a:rPr lang="en-US" altLang="en-US" sz="2200" b="1">
                <a:latin typeface="Times New Roman" panose="02020603050405020304" pitchFamily="18" charset="0"/>
              </a:rPr>
              <a:t>		</a:t>
            </a:r>
          </a:p>
          <a:p>
            <a:pPr eaLnBrk="1" hangingPunct="1">
              <a:spcBef>
                <a:spcPct val="50000"/>
              </a:spcBef>
              <a:buFontTx/>
              <a:buNone/>
            </a:pPr>
            <a:r>
              <a:rPr lang="en-US" altLang="en-US" sz="2200" b="1">
                <a:latin typeface="Times New Roman" panose="02020603050405020304" pitchFamily="18" charset="0"/>
              </a:rPr>
              <a:t>		NO</a:t>
            </a:r>
            <a:r>
              <a:rPr lang="en-US" altLang="en-US" sz="2200" b="1" baseline="-25000">
                <a:latin typeface="Times New Roman" panose="02020603050405020304" pitchFamily="18" charset="0"/>
              </a:rPr>
              <a:t>y</a:t>
            </a:r>
            <a:r>
              <a:rPr lang="en-US" altLang="en-US" sz="2200" b="1">
                <a:latin typeface="Times New Roman" panose="02020603050405020304" pitchFamily="18" charset="0"/>
              </a:rPr>
              <a:t> = NO</a:t>
            </a:r>
            <a:r>
              <a:rPr lang="en-US" altLang="en-US" sz="2200" b="1" baseline="-25000">
                <a:latin typeface="Times New Roman" panose="02020603050405020304" pitchFamily="18" charset="0"/>
              </a:rPr>
              <a:t>x</a:t>
            </a:r>
            <a:r>
              <a:rPr lang="en-US" altLang="en-US" sz="2200" b="1">
                <a:latin typeface="Times New Roman" panose="02020603050405020304" pitchFamily="18" charset="0"/>
              </a:rPr>
              <a:t> + HNO</a:t>
            </a:r>
            <a:r>
              <a:rPr lang="en-US" altLang="en-US" sz="2200" b="1" baseline="-25000">
                <a:latin typeface="Times New Roman" panose="02020603050405020304" pitchFamily="18" charset="0"/>
              </a:rPr>
              <a:t>3</a:t>
            </a:r>
            <a:r>
              <a:rPr lang="en-US" altLang="en-US" sz="2200" b="1">
                <a:latin typeface="Times New Roman" panose="02020603050405020304" pitchFamily="18" charset="0"/>
              </a:rPr>
              <a:t>, + HNO</a:t>
            </a:r>
            <a:r>
              <a:rPr lang="en-US" altLang="en-US" sz="2200" b="1" baseline="-25000">
                <a:latin typeface="Times New Roman" panose="02020603050405020304" pitchFamily="18" charset="0"/>
              </a:rPr>
              <a:t>2</a:t>
            </a:r>
            <a:r>
              <a:rPr lang="en-US" altLang="en-US" sz="2200" b="1">
                <a:latin typeface="Times New Roman" panose="02020603050405020304" pitchFamily="18" charset="0"/>
              </a:rPr>
              <a:t> + HO</a:t>
            </a:r>
            <a:r>
              <a:rPr lang="en-US" altLang="en-US" sz="2200" b="1" baseline="-25000">
                <a:latin typeface="Times New Roman" panose="02020603050405020304" pitchFamily="18" charset="0"/>
              </a:rPr>
              <a:t>2</a:t>
            </a:r>
            <a:r>
              <a:rPr lang="en-US" altLang="en-US" sz="2200" b="1">
                <a:latin typeface="Times New Roman" panose="02020603050405020304" pitchFamily="18" charset="0"/>
              </a:rPr>
              <a:t>NO</a:t>
            </a:r>
            <a:r>
              <a:rPr lang="en-US" altLang="en-US" sz="2200" b="1" baseline="-25000">
                <a:latin typeface="Times New Roman" panose="02020603050405020304" pitchFamily="18" charset="0"/>
              </a:rPr>
              <a:t>2</a:t>
            </a:r>
            <a:r>
              <a:rPr lang="en-US" altLang="en-US" sz="2200" b="1">
                <a:latin typeface="Times New Roman" panose="02020603050405020304" pitchFamily="18" charset="0"/>
              </a:rPr>
              <a:t> + PAN + N</a:t>
            </a:r>
            <a:r>
              <a:rPr lang="en-US" altLang="en-US" sz="2200" b="1" baseline="-25000">
                <a:latin typeface="Times New Roman" panose="02020603050405020304" pitchFamily="18" charset="0"/>
              </a:rPr>
              <a:t>2</a:t>
            </a:r>
            <a:r>
              <a:rPr lang="en-US" altLang="en-US" sz="2200" b="1">
                <a:latin typeface="Times New Roman" panose="02020603050405020304" pitchFamily="18" charset="0"/>
              </a:rPr>
              <a:t>O</a:t>
            </a:r>
            <a:r>
              <a:rPr lang="en-US" altLang="en-US" sz="2200" b="1" baseline="-25000">
                <a:latin typeface="Times New Roman" panose="02020603050405020304" pitchFamily="18" charset="0"/>
              </a:rPr>
              <a:t>5</a:t>
            </a:r>
            <a:r>
              <a:rPr lang="en-US" altLang="en-US" sz="2200" b="1">
                <a:latin typeface="Times New Roman" panose="02020603050405020304" pitchFamily="18" charset="0"/>
              </a:rPr>
              <a:t> + RONO</a:t>
            </a:r>
            <a:r>
              <a:rPr lang="en-US" altLang="en-US" sz="2200" b="1" baseline="-25000">
                <a:latin typeface="Times New Roman" panose="02020603050405020304" pitchFamily="18" charset="0"/>
              </a:rPr>
              <a:t>2</a:t>
            </a:r>
            <a:r>
              <a:rPr lang="en-US" altLang="en-US" sz="2200" b="1">
                <a:latin typeface="Times New Roman" panose="02020603050405020304" pitchFamily="18" charset="0"/>
              </a:rPr>
              <a:t> + NO</a:t>
            </a:r>
            <a:r>
              <a:rPr lang="en-US" altLang="en-US" sz="2200" b="1" baseline="-25000">
                <a:latin typeface="Times New Roman" panose="02020603050405020304" pitchFamily="18" charset="0"/>
              </a:rPr>
              <a:t>3</a:t>
            </a:r>
            <a:r>
              <a:rPr lang="en-US" altLang="en-US" sz="2200" b="1" baseline="30000">
                <a:latin typeface="Times New Roman" panose="02020603050405020304" pitchFamily="18" charset="0"/>
              </a:rPr>
              <a:t>-</a:t>
            </a:r>
            <a:r>
              <a:rPr lang="en-US" altLang="en-US" sz="2200" b="1">
                <a:latin typeface="Times New Roman" panose="02020603050405020304" pitchFamily="18" charset="0"/>
              </a:rPr>
              <a:t> + …</a:t>
            </a:r>
          </a:p>
          <a:p>
            <a:pPr eaLnBrk="1" hangingPunct="1">
              <a:spcBef>
                <a:spcPct val="50000"/>
              </a:spcBef>
              <a:buFontTx/>
              <a:buNone/>
            </a:pPr>
            <a:r>
              <a:rPr lang="en-US" altLang="en-US" sz="2200" b="1">
                <a:latin typeface="Times New Roman" panose="02020603050405020304" pitchFamily="18" charset="0"/>
              </a:rPr>
              <a:t>		NO</a:t>
            </a:r>
            <a:r>
              <a:rPr lang="en-US" altLang="en-US" sz="2200" b="1" baseline="-25000">
                <a:latin typeface="Times New Roman" panose="02020603050405020304" pitchFamily="18" charset="0"/>
              </a:rPr>
              <a:t>z</a:t>
            </a:r>
            <a:r>
              <a:rPr lang="en-US" altLang="en-US" sz="2200" b="1">
                <a:latin typeface="Times New Roman" panose="02020603050405020304" pitchFamily="18" charset="0"/>
              </a:rPr>
              <a:t> </a:t>
            </a:r>
            <a:r>
              <a:rPr lang="en-US" altLang="en-US" sz="2200">
                <a:latin typeface="Times New Roman" panose="02020603050405020304" pitchFamily="18" charset="0"/>
              </a:rPr>
              <a:t>≡</a:t>
            </a:r>
            <a:r>
              <a:rPr lang="en-US" altLang="en-US" sz="2200" b="1">
                <a:latin typeface="Times New Roman" panose="02020603050405020304" pitchFamily="18" charset="0"/>
              </a:rPr>
              <a:t> NO</a:t>
            </a:r>
            <a:r>
              <a:rPr lang="en-US" altLang="en-US" sz="2200" b="1" baseline="-25000">
                <a:latin typeface="Times New Roman" panose="02020603050405020304" pitchFamily="18" charset="0"/>
              </a:rPr>
              <a:t>y</a:t>
            </a:r>
            <a:r>
              <a:rPr lang="en-US" altLang="en-US" sz="2200" b="1">
                <a:latin typeface="Times New Roman" panose="02020603050405020304" pitchFamily="18" charset="0"/>
              </a:rPr>
              <a:t> - NO</a:t>
            </a:r>
            <a:r>
              <a:rPr lang="en-US" altLang="en-US" sz="2200" b="1" baseline="-25000">
                <a:latin typeface="Times New Roman" panose="02020603050405020304" pitchFamily="18" charset="0"/>
              </a:rPr>
              <a:t>x</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Footer Placeholder 4">
            <a:extLst>
              <a:ext uri="{FF2B5EF4-FFF2-40B4-BE49-F238E27FC236}">
                <a16:creationId xmlns:a16="http://schemas.microsoft.com/office/drawing/2014/main" id="{A6C31BF4-C0D2-AA4B-920A-2B7C3F922A9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33122" name="Slide Number Placeholder 5">
            <a:extLst>
              <a:ext uri="{FF2B5EF4-FFF2-40B4-BE49-F238E27FC236}">
                <a16:creationId xmlns:a16="http://schemas.microsoft.com/office/drawing/2014/main" id="{4CB66575-47C1-774C-A167-7B5D2C65CA6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F94977D-CD6C-CC43-832B-F02B574AB118}" type="slidenum">
              <a:rPr lang="en-US" altLang="en-US" sz="1200">
                <a:solidFill>
                  <a:srgbClr val="898989"/>
                </a:solidFill>
              </a:rPr>
              <a:pPr>
                <a:spcBef>
                  <a:spcPct val="0"/>
                </a:spcBef>
                <a:buFontTx/>
                <a:buNone/>
              </a:pPr>
              <a:t>19</a:t>
            </a:fld>
            <a:endParaRPr lang="en-US" altLang="en-US" sz="1200">
              <a:solidFill>
                <a:srgbClr val="898989"/>
              </a:solidFill>
            </a:endParaRPr>
          </a:p>
        </p:txBody>
      </p:sp>
      <p:pic>
        <p:nvPicPr>
          <p:cNvPr id="133123" name="Picture 5" descr="Slide7">
            <a:extLst>
              <a:ext uri="{FF2B5EF4-FFF2-40B4-BE49-F238E27FC236}">
                <a16:creationId xmlns:a16="http://schemas.microsoft.com/office/drawing/2014/main" id="{CDE648A6-D8BF-E541-B67C-2F3CA608F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Content Placeholder 2">
            <a:extLst>
              <a:ext uri="{FF2B5EF4-FFF2-40B4-BE49-F238E27FC236}">
                <a16:creationId xmlns:a16="http://schemas.microsoft.com/office/drawing/2014/main" id="{017FCF34-06AB-7C4A-B982-513BB2330A04}"/>
              </a:ext>
            </a:extLst>
          </p:cNvPr>
          <p:cNvSpPr>
            <a:spLocks noGrp="1"/>
          </p:cNvSpPr>
          <p:nvPr>
            <p:ph idx="1"/>
          </p:nvPr>
        </p:nvSpPr>
        <p:spPr>
          <a:xfrm>
            <a:off x="6629400" y="381000"/>
            <a:ext cx="2286000" cy="5745163"/>
          </a:xfrm>
        </p:spPr>
        <p:txBody>
          <a:bodyPr/>
          <a:lstStyle/>
          <a:p>
            <a:pPr eaLnBrk="1" hangingPunct="1">
              <a:buFont typeface="Arial" panose="020B0604020202020204" pitchFamily="34" charset="0"/>
              <a:buNone/>
            </a:pPr>
            <a:r>
              <a:rPr lang="en-US" altLang="en-US" sz="2000" b="1">
                <a:ea typeface="ＭＳ Ｐゴシック" panose="020B0600070205080204" pitchFamily="34" charset="-128"/>
              </a:rPr>
              <a:t>EKMA.  </a:t>
            </a:r>
          </a:p>
          <a:p>
            <a:pPr eaLnBrk="1" hangingPunct="1">
              <a:buFont typeface="Arial" panose="020B0604020202020204" pitchFamily="34" charset="0"/>
              <a:buNone/>
            </a:pPr>
            <a:r>
              <a:rPr lang="en-US" altLang="en-US" sz="2000" b="1">
                <a:ea typeface="ＭＳ Ｐゴシック" panose="020B0600070205080204" pitchFamily="34" charset="-128"/>
              </a:rPr>
              <a:t>Empirical Kinetic Modeling Approach, or EKMA.  See Finlayson &amp; Pitts page 892.</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a:extLst>
              <a:ext uri="{FF2B5EF4-FFF2-40B4-BE49-F238E27FC236}">
                <a16:creationId xmlns:a16="http://schemas.microsoft.com/office/drawing/2014/main" id="{2C67FC2C-627D-1143-8587-1B3229E643C0}"/>
              </a:ext>
            </a:extLst>
          </p:cNvPr>
          <p:cNvSpPr>
            <a:spLocks noGrp="1"/>
          </p:cNvSpPr>
          <p:nvPr>
            <p:ph type="title"/>
          </p:nvPr>
        </p:nvSpPr>
        <p:spPr/>
        <p:txBody>
          <a:bodyPr/>
          <a:lstStyle/>
          <a:p>
            <a:r>
              <a:rPr lang="en-US" altLang="en-US" sz="2700">
                <a:ea typeface="ＭＳ Ｐゴシック" panose="020B0600070205080204" pitchFamily="34" charset="-128"/>
              </a:rPr>
              <a:t>From </a:t>
            </a:r>
            <a:r>
              <a:rPr lang="en-US" altLang="en-US" sz="2700" i="1">
                <a:ea typeface="ＭＳ Ｐゴシック" panose="020B0600070205080204" pitchFamily="34" charset="-128"/>
              </a:rPr>
              <a:t>The Lancet</a:t>
            </a:r>
            <a:r>
              <a:rPr lang="en-US" altLang="en-US" sz="2700">
                <a:ea typeface="ＭＳ Ｐゴシック" panose="020B0600070205080204" pitchFamily="34" charset="-128"/>
              </a:rPr>
              <a:t> Commission on pollution and health, 2018</a:t>
            </a:r>
          </a:p>
        </p:txBody>
      </p:sp>
      <p:sp>
        <p:nvSpPr>
          <p:cNvPr id="201730" name="Content Placeholder 2">
            <a:extLst>
              <a:ext uri="{FF2B5EF4-FFF2-40B4-BE49-F238E27FC236}">
                <a16:creationId xmlns:a16="http://schemas.microsoft.com/office/drawing/2014/main" id="{C6AD05A6-730B-574D-83F4-8A70482FD908}"/>
              </a:ext>
            </a:extLst>
          </p:cNvPr>
          <p:cNvSpPr>
            <a:spLocks noGrp="1"/>
          </p:cNvSpPr>
          <p:nvPr>
            <p:ph idx="1"/>
          </p:nvPr>
        </p:nvSpPr>
        <p:spPr/>
        <p:txBody>
          <a:bodyPr/>
          <a:lstStyle/>
          <a:p>
            <a:pPr marL="0" indent="0">
              <a:buFont typeface="Arial" panose="020B0604020202020204" pitchFamily="34" charset="0"/>
              <a:buNone/>
            </a:pPr>
            <a:r>
              <a:rPr lang="en-US" altLang="en-US">
                <a:ea typeface="ＭＳ Ｐゴシック" panose="020B0600070205080204" pitchFamily="34" charset="-128"/>
              </a:rPr>
              <a:t>Pollution is the largest environmental cause of disease and premature death in the world today.  Diseases caused by pollution were responsible for an estimated 9 million premature deaths in 2015 —16% of all deaths worldwide — three times more deaths than from AIDS, tuberculosis, and malaria combined, and 15 times more than from all wars and other forms of violence.</a:t>
            </a:r>
          </a:p>
          <a:p>
            <a:pPr marL="0" indent="0">
              <a:buFont typeface="Arial" panose="020B0604020202020204" pitchFamily="34" charset="0"/>
              <a:buNone/>
            </a:pPr>
            <a:endParaRPr lang="en-US" altLang="en-US">
              <a:ea typeface="ＭＳ Ｐゴシック" panose="020B0600070205080204" pitchFamily="34" charset="-128"/>
            </a:endParaRPr>
          </a:p>
        </p:txBody>
      </p:sp>
      <p:sp>
        <p:nvSpPr>
          <p:cNvPr id="201731" name="Slide Number Placeholder 3">
            <a:extLst>
              <a:ext uri="{FF2B5EF4-FFF2-40B4-BE49-F238E27FC236}">
                <a16:creationId xmlns:a16="http://schemas.microsoft.com/office/drawing/2014/main" id="{0AEAE4E6-2176-734F-9C14-4BF78A7DF5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996B16-10DD-9940-ABAC-5EDF3D3889B3}" type="slidenum">
              <a:rPr lang="en-US" altLang="en-US">
                <a:solidFill>
                  <a:srgbClr val="898989"/>
                </a:solidFill>
                <a:latin typeface="Calibri" panose="020F0502020204030204" pitchFamily="34" charset="0"/>
              </a:rPr>
              <a:pPr/>
              <a:t>2</a:t>
            </a:fld>
            <a:endParaRPr lang="en-US" altLang="en-US">
              <a:solidFill>
                <a:srgbClr val="898989"/>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Footer Placeholder 4">
            <a:extLst>
              <a:ext uri="{FF2B5EF4-FFF2-40B4-BE49-F238E27FC236}">
                <a16:creationId xmlns:a16="http://schemas.microsoft.com/office/drawing/2014/main" id="{223BB770-0502-E549-891F-FF8DD020A91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34146" name="Slide Number Placeholder 5">
            <a:extLst>
              <a:ext uri="{FF2B5EF4-FFF2-40B4-BE49-F238E27FC236}">
                <a16:creationId xmlns:a16="http://schemas.microsoft.com/office/drawing/2014/main" id="{63AAE959-511B-5840-88DE-38F5B20424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138158F-A6E3-F94F-9695-E0C1665194FC}" type="slidenum">
              <a:rPr lang="en-US" altLang="en-US" sz="1200">
                <a:solidFill>
                  <a:srgbClr val="898989"/>
                </a:solidFill>
              </a:rPr>
              <a:pPr>
                <a:spcBef>
                  <a:spcPct val="0"/>
                </a:spcBef>
                <a:buFontTx/>
                <a:buNone/>
              </a:pPr>
              <a:t>20</a:t>
            </a:fld>
            <a:endParaRPr lang="en-US" altLang="en-US" sz="1200">
              <a:solidFill>
                <a:srgbClr val="898989"/>
              </a:solidFill>
            </a:endParaRPr>
          </a:p>
        </p:txBody>
      </p:sp>
      <p:sp>
        <p:nvSpPr>
          <p:cNvPr id="134147" name="Title 1">
            <a:extLst>
              <a:ext uri="{FF2B5EF4-FFF2-40B4-BE49-F238E27FC236}">
                <a16:creationId xmlns:a16="http://schemas.microsoft.com/office/drawing/2014/main" id="{BCF90FA5-B7E0-684D-8EEB-E90BEF346581}"/>
              </a:ext>
            </a:extLst>
          </p:cNvPr>
          <p:cNvSpPr>
            <a:spLocks noGrp="1"/>
          </p:cNvSpPr>
          <p:nvPr>
            <p:ph type="title"/>
          </p:nvPr>
        </p:nvSpPr>
        <p:spPr>
          <a:xfrm>
            <a:off x="457200" y="0"/>
            <a:ext cx="8229600" cy="1143000"/>
          </a:xfrm>
        </p:spPr>
        <p:txBody>
          <a:bodyPr/>
          <a:lstStyle/>
          <a:p>
            <a:pPr eaLnBrk="1" hangingPunct="1"/>
            <a:r>
              <a:rPr lang="en-US" altLang="en-US" sz="2200">
                <a:ea typeface="ＭＳ Ｐゴシック" panose="020B0600070205080204" pitchFamily="34" charset="-128"/>
              </a:rPr>
              <a:t>The lifetime of hydrocarbons decreases with chain length and with points of unsaturation.</a:t>
            </a:r>
          </a:p>
        </p:txBody>
      </p:sp>
      <p:sp>
        <p:nvSpPr>
          <p:cNvPr id="134148" name="Content Placeholder 2">
            <a:extLst>
              <a:ext uri="{FF2B5EF4-FFF2-40B4-BE49-F238E27FC236}">
                <a16:creationId xmlns:a16="http://schemas.microsoft.com/office/drawing/2014/main" id="{3176F248-E877-DA41-9A11-42EA8E1BEB28}"/>
              </a:ext>
            </a:extLst>
          </p:cNvPr>
          <p:cNvSpPr>
            <a:spLocks noGrp="1"/>
          </p:cNvSpPr>
          <p:nvPr>
            <p:ph idx="1"/>
          </p:nvPr>
        </p:nvSpPr>
        <p:spPr/>
        <p:txBody>
          <a:bodyPr/>
          <a:lstStyle/>
          <a:p>
            <a:pPr eaLnBrk="1" hangingPunct="1"/>
            <a:endParaRPr lang="en-US" altLang="en-US">
              <a:ea typeface="ＭＳ Ｐゴシック" panose="020B0600070205080204" pitchFamily="34" charset="-128"/>
            </a:endParaRPr>
          </a:p>
        </p:txBody>
      </p:sp>
      <p:pic>
        <p:nvPicPr>
          <p:cNvPr id="134149" name="Picture 5" descr="Slide2">
            <a:extLst>
              <a:ext uri="{FF2B5EF4-FFF2-40B4-BE49-F238E27FC236}">
                <a16:creationId xmlns:a16="http://schemas.microsoft.com/office/drawing/2014/main" id="{2A94530F-6AF2-474B-90A4-E04E227FE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3345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Box 1">
            <a:extLst>
              <a:ext uri="{FF2B5EF4-FFF2-40B4-BE49-F238E27FC236}">
                <a16:creationId xmlns:a16="http://schemas.microsoft.com/office/drawing/2014/main" id="{0FE4DE9C-10A6-D042-A40C-D748ED713B07}"/>
              </a:ext>
            </a:extLst>
          </p:cNvPr>
          <p:cNvSpPr txBox="1">
            <a:spLocks noChangeArrowheads="1"/>
          </p:cNvSpPr>
          <p:nvPr/>
        </p:nvSpPr>
        <p:spPr bwMode="auto">
          <a:xfrm rot="-5400000">
            <a:off x="4947444" y="5187156"/>
            <a:ext cx="1752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Arial" panose="020B0604020202020204" pitchFamily="34" charset="0"/>
              </a:rPr>
              <a:t>CH</a:t>
            </a:r>
            <a:r>
              <a:rPr lang="en-US" altLang="en-US" sz="1800" baseline="-25000">
                <a:solidFill>
                  <a:srgbClr val="000000"/>
                </a:solidFill>
                <a:latin typeface="Arial" panose="020B0604020202020204" pitchFamily="34" charset="0"/>
              </a:rPr>
              <a:t>3</a:t>
            </a:r>
            <a:r>
              <a:rPr lang="en-US" altLang="en-US" sz="1800">
                <a:solidFill>
                  <a:srgbClr val="000000"/>
                </a:solidFill>
                <a:latin typeface="Arial" panose="020B0604020202020204" pitchFamily="34" charset="0"/>
              </a:rPr>
              <a:t>-C</a:t>
            </a:r>
            <a:r>
              <a:rPr lang="en-US" altLang="en-US" sz="1800" baseline="-25000">
                <a:solidFill>
                  <a:srgbClr val="000000"/>
                </a:solidFill>
                <a:latin typeface="Arial" panose="020B0604020202020204" pitchFamily="34" charset="0"/>
              </a:rPr>
              <a:t>6</a:t>
            </a:r>
            <a:r>
              <a:rPr lang="en-US" altLang="en-US" sz="1800">
                <a:solidFill>
                  <a:srgbClr val="000000"/>
                </a:solidFill>
                <a:latin typeface="Arial" panose="020B0604020202020204" pitchFamily="34" charset="0"/>
              </a:rPr>
              <a:t>H</a:t>
            </a:r>
            <a:r>
              <a:rPr lang="en-US" altLang="en-US" sz="1800" baseline="-25000">
                <a:solidFill>
                  <a:srgbClr val="000000"/>
                </a:solidFill>
                <a:latin typeface="Arial" panose="020B0604020202020204" pitchFamily="34" charset="0"/>
              </a:rPr>
              <a:t>4</a:t>
            </a:r>
            <a:r>
              <a:rPr lang="en-US" altLang="en-US" sz="1800">
                <a:solidFill>
                  <a:srgbClr val="000000"/>
                </a:solidFill>
                <a:latin typeface="Arial" panose="020B0604020202020204" pitchFamily="34" charset="0"/>
              </a:rPr>
              <a:t>-CH</a:t>
            </a:r>
            <a:r>
              <a:rPr lang="en-US" altLang="en-US" sz="1800" baseline="-25000">
                <a:solidFill>
                  <a:srgbClr val="000000"/>
                </a:solidFill>
                <a:latin typeface="Arial" panose="020B0604020202020204" pitchFamily="34" charset="0"/>
              </a:rPr>
              <a:t>3</a:t>
            </a:r>
            <a:endParaRPr lang="en-US" altLang="en-US" sz="1800">
              <a:solidFill>
                <a:srgbClr val="000000"/>
              </a:solidFill>
              <a:latin typeface="Arial" panose="020B0604020202020204" pitchFamily="34" charset="0"/>
            </a:endParaRPr>
          </a:p>
        </p:txBody>
      </p:sp>
      <p:sp>
        <p:nvSpPr>
          <p:cNvPr id="134151" name="Rectangle 2">
            <a:extLst>
              <a:ext uri="{FF2B5EF4-FFF2-40B4-BE49-F238E27FC236}">
                <a16:creationId xmlns:a16="http://schemas.microsoft.com/office/drawing/2014/main" id="{26336528-774C-E94A-A8FC-23237F046D0F}"/>
              </a:ext>
            </a:extLst>
          </p:cNvPr>
          <p:cNvSpPr>
            <a:spLocks noChangeArrowheads="1"/>
          </p:cNvSpPr>
          <p:nvPr/>
        </p:nvSpPr>
        <p:spPr bwMode="auto">
          <a:xfrm rot="-5400000">
            <a:off x="1839912" y="5170488"/>
            <a:ext cx="15668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Methane CH</a:t>
            </a:r>
            <a:r>
              <a:rPr lang="en-US" altLang="en-US" sz="1800" baseline="-25000">
                <a:latin typeface="Arial" panose="020B0604020202020204" pitchFamily="34" charset="0"/>
              </a:rPr>
              <a:t>4</a:t>
            </a:r>
            <a:endParaRPr lang="en-US" altLang="en-US" sz="1800">
              <a:latin typeface="Arial" panose="020B0604020202020204" pitchFamily="34" charset="0"/>
            </a:endParaRPr>
          </a:p>
        </p:txBody>
      </p:sp>
      <p:sp>
        <p:nvSpPr>
          <p:cNvPr id="134152" name="Rectangle 3">
            <a:extLst>
              <a:ext uri="{FF2B5EF4-FFF2-40B4-BE49-F238E27FC236}">
                <a16:creationId xmlns:a16="http://schemas.microsoft.com/office/drawing/2014/main" id="{75A03A8D-96EB-124F-B874-BDE257DA6F8D}"/>
              </a:ext>
            </a:extLst>
          </p:cNvPr>
          <p:cNvSpPr>
            <a:spLocks noChangeArrowheads="1"/>
          </p:cNvSpPr>
          <p:nvPr/>
        </p:nvSpPr>
        <p:spPr bwMode="auto">
          <a:xfrm rot="-5400000">
            <a:off x="2552700" y="5230813"/>
            <a:ext cx="1817687"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Ethane CH</a:t>
            </a:r>
            <a:r>
              <a:rPr lang="en-US" altLang="en-US" sz="1800" baseline="-25000">
                <a:latin typeface="Arial" panose="020B0604020202020204" pitchFamily="34" charset="0"/>
              </a:rPr>
              <a:t>3</a:t>
            </a:r>
            <a:r>
              <a:rPr lang="en-US" altLang="en-US" sz="1800">
                <a:latin typeface="Arial" panose="020B0604020202020204" pitchFamily="34" charset="0"/>
              </a:rPr>
              <a:t>CH</a:t>
            </a:r>
            <a:r>
              <a:rPr lang="en-US" altLang="en-US" sz="1800" baseline="-25000">
                <a:latin typeface="Arial" panose="020B0604020202020204" pitchFamily="34" charset="0"/>
              </a:rPr>
              <a:t>3</a:t>
            </a:r>
            <a:endParaRPr lang="en-US" altLang="en-US" sz="1800">
              <a:latin typeface="Arial" panose="020B0604020202020204" pitchFamily="34" charset="0"/>
            </a:endParaRPr>
          </a:p>
        </p:txBody>
      </p:sp>
      <p:sp>
        <p:nvSpPr>
          <p:cNvPr id="134153" name="Rectangle 5">
            <a:extLst>
              <a:ext uri="{FF2B5EF4-FFF2-40B4-BE49-F238E27FC236}">
                <a16:creationId xmlns:a16="http://schemas.microsoft.com/office/drawing/2014/main" id="{1AF08337-C9F9-AE41-BF94-B676DE73A89B}"/>
              </a:ext>
            </a:extLst>
          </p:cNvPr>
          <p:cNvSpPr>
            <a:spLocks noChangeArrowheads="1"/>
          </p:cNvSpPr>
          <p:nvPr/>
        </p:nvSpPr>
        <p:spPr bwMode="auto">
          <a:xfrm rot="-5400000">
            <a:off x="2740025" y="5494338"/>
            <a:ext cx="2357437"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Propane CH</a:t>
            </a:r>
            <a:r>
              <a:rPr lang="en-US" altLang="en-US" sz="1800" baseline="-25000">
                <a:latin typeface="Arial" panose="020B0604020202020204" pitchFamily="34" charset="0"/>
              </a:rPr>
              <a:t>3</a:t>
            </a:r>
            <a:r>
              <a:rPr lang="en-US" altLang="en-US" sz="1800">
                <a:latin typeface="Arial" panose="020B0604020202020204" pitchFamily="34" charset="0"/>
              </a:rPr>
              <a:t>CH</a:t>
            </a:r>
            <a:r>
              <a:rPr lang="en-US" altLang="en-US" sz="1800" baseline="-25000">
                <a:latin typeface="Arial" panose="020B0604020202020204" pitchFamily="34" charset="0"/>
              </a:rPr>
              <a:t>2</a:t>
            </a:r>
            <a:r>
              <a:rPr lang="en-US" altLang="en-US" sz="1800">
                <a:latin typeface="Arial" panose="020B0604020202020204" pitchFamily="34" charset="0"/>
              </a:rPr>
              <a:t>CH</a:t>
            </a:r>
            <a:r>
              <a:rPr lang="en-US" altLang="en-US" sz="1800" baseline="-25000">
                <a:latin typeface="Arial" panose="020B0604020202020204" pitchFamily="34" charset="0"/>
              </a:rPr>
              <a:t>3</a:t>
            </a:r>
            <a:endParaRPr lang="en-US" altLang="en-US" sz="1800">
              <a:latin typeface="Arial" panose="020B0604020202020204" pitchFamily="34"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CD7E85DA-FFC9-314C-B684-30D74E6D2335}"/>
              </a:ext>
            </a:extLst>
          </p:cNvPr>
          <p:cNvSpPr>
            <a:spLocks noGrp="1"/>
          </p:cNvSpPr>
          <p:nvPr>
            <p:ph type="title"/>
          </p:nvPr>
        </p:nvSpPr>
        <p:spPr/>
        <p:txBody>
          <a:bodyPr/>
          <a:lstStyle/>
          <a:p>
            <a:r>
              <a:rPr lang="en-US" altLang="en-US">
                <a:ea typeface="ＭＳ Ｐゴシック" panose="020B0600070205080204" pitchFamily="34" charset="-128"/>
              </a:rPr>
              <a:t>Isoprene (2methyl butadiene)</a:t>
            </a:r>
            <a:br>
              <a:rPr lang="en-US" altLang="en-US">
                <a:ea typeface="ＭＳ Ｐゴシック" panose="020B0600070205080204" pitchFamily="34" charset="-128"/>
              </a:rPr>
            </a:br>
            <a:r>
              <a:rPr lang="en-US" altLang="en-US" sz="3600">
                <a:ea typeface="ＭＳ Ｐゴシック" panose="020B0600070205080204" pitchFamily="34" charset="-128"/>
              </a:rPr>
              <a:t>The world’s strongest emissions. </a:t>
            </a:r>
          </a:p>
        </p:txBody>
      </p:sp>
      <p:pic>
        <p:nvPicPr>
          <p:cNvPr id="135170" name="Content Placeholder 5" descr="isoprene.jpg">
            <a:extLst>
              <a:ext uri="{FF2B5EF4-FFF2-40B4-BE49-F238E27FC236}">
                <a16:creationId xmlns:a16="http://schemas.microsoft.com/office/drawing/2014/main" id="{987AC2D0-7196-D541-87F1-89CFC4CFDF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428" r="-7428"/>
          <a:stretch>
            <a:fillRect/>
          </a:stretch>
        </p:blipFill>
        <p:spPr/>
      </p:pic>
      <p:sp>
        <p:nvSpPr>
          <p:cNvPr id="135171" name="Footer Placeholder 3">
            <a:extLst>
              <a:ext uri="{FF2B5EF4-FFF2-40B4-BE49-F238E27FC236}">
                <a16:creationId xmlns:a16="http://schemas.microsoft.com/office/drawing/2014/main" id="{3BDCE2FC-6A87-7948-9589-A20626BB601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35172" name="Slide Number Placeholder 4">
            <a:extLst>
              <a:ext uri="{FF2B5EF4-FFF2-40B4-BE49-F238E27FC236}">
                <a16:creationId xmlns:a16="http://schemas.microsoft.com/office/drawing/2014/main" id="{CA50F5A0-CCC8-4249-8713-CC303394C21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63E5872-E8F3-5740-A2D1-CAE0C8957E77}" type="slidenum">
              <a:rPr lang="en-US" altLang="en-US" sz="1200">
                <a:solidFill>
                  <a:srgbClr val="898989"/>
                </a:solidFill>
              </a:rPr>
              <a:pPr>
                <a:spcBef>
                  <a:spcPct val="0"/>
                </a:spcBef>
                <a:buFontTx/>
                <a:buNone/>
              </a:pPr>
              <a:t>21</a:t>
            </a:fld>
            <a:endParaRPr lang="en-US" altLang="en-US" sz="1200">
              <a:solidFill>
                <a:srgbClr val="89898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ABB19F10-29D7-1446-A5E6-E8CFF1D1F0A3}"/>
              </a:ext>
            </a:extLst>
          </p:cNvPr>
          <p:cNvSpPr>
            <a:spLocks noGrp="1"/>
          </p:cNvSpPr>
          <p:nvPr>
            <p:ph type="title"/>
          </p:nvPr>
        </p:nvSpPr>
        <p:spPr/>
        <p:txBody>
          <a:bodyPr/>
          <a:lstStyle/>
          <a:p>
            <a:r>
              <a:rPr lang="en-US" altLang="en-US">
                <a:ea typeface="ＭＳ Ｐゴシック" panose="020B0600070205080204" pitchFamily="34" charset="-128"/>
              </a:rPr>
              <a:t>Isoprene </a:t>
            </a:r>
            <a:r>
              <a:rPr lang="en-US" altLang="en-US" sz="3200">
                <a:ea typeface="ＭＳ Ｐゴシック" panose="020B0600070205080204" pitchFamily="34" charset="-128"/>
              </a:rPr>
              <a:t>(2 methyl butadiene) </a:t>
            </a:r>
            <a:r>
              <a:rPr lang="en-US" altLang="en-US">
                <a:ea typeface="ＭＳ Ｐゴシック" panose="020B0600070205080204" pitchFamily="34" charset="-128"/>
              </a:rPr>
              <a:t>Oxidation</a:t>
            </a:r>
          </a:p>
        </p:txBody>
      </p:sp>
      <p:pic>
        <p:nvPicPr>
          <p:cNvPr id="136194" name="Content Placeholder 5" descr="isoprene.gif">
            <a:extLst>
              <a:ext uri="{FF2B5EF4-FFF2-40B4-BE49-F238E27FC236}">
                <a16:creationId xmlns:a16="http://schemas.microsoft.com/office/drawing/2014/main" id="{EEDB4DAC-233C-C148-B433-C3B55A5782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30" r="-1530"/>
          <a:stretch>
            <a:fillRect/>
          </a:stretch>
        </p:blipFill>
        <p:spPr>
          <a:xfrm>
            <a:off x="76200" y="1600200"/>
            <a:ext cx="9067800" cy="4525963"/>
          </a:xfrm>
        </p:spPr>
      </p:pic>
      <p:sp>
        <p:nvSpPr>
          <p:cNvPr id="136195" name="Footer Placeholder 3">
            <a:extLst>
              <a:ext uri="{FF2B5EF4-FFF2-40B4-BE49-F238E27FC236}">
                <a16:creationId xmlns:a16="http://schemas.microsoft.com/office/drawing/2014/main" id="{0AB7A1E1-1A84-E74D-AB59-420B900B7FE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36196" name="Slide Number Placeholder 4">
            <a:extLst>
              <a:ext uri="{FF2B5EF4-FFF2-40B4-BE49-F238E27FC236}">
                <a16:creationId xmlns:a16="http://schemas.microsoft.com/office/drawing/2014/main" id="{6E47496C-2313-474B-B106-8FACA2EA32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5E301E3-7AE9-0A40-A7FD-AD9D99251C1F}" type="slidenum">
              <a:rPr lang="en-US" altLang="en-US" sz="1200">
                <a:solidFill>
                  <a:srgbClr val="898989"/>
                </a:solidFill>
              </a:rPr>
              <a:pPr>
                <a:spcBef>
                  <a:spcPct val="0"/>
                </a:spcBef>
                <a:buFontTx/>
                <a:buNone/>
              </a:pPr>
              <a:t>22</a:t>
            </a:fld>
            <a:endParaRPr lang="en-US" altLang="en-US" sz="1200">
              <a:solidFill>
                <a:srgbClr val="898989"/>
              </a:solidFill>
            </a:endParaRPr>
          </a:p>
        </p:txBody>
      </p:sp>
      <p:sp>
        <p:nvSpPr>
          <p:cNvPr id="136197" name="TextBox 6">
            <a:extLst>
              <a:ext uri="{FF2B5EF4-FFF2-40B4-BE49-F238E27FC236}">
                <a16:creationId xmlns:a16="http://schemas.microsoft.com/office/drawing/2014/main" id="{DE10999F-6BBC-5A49-A669-C07C2FF3B949}"/>
              </a:ext>
            </a:extLst>
          </p:cNvPr>
          <p:cNvSpPr txBox="1">
            <a:spLocks noChangeArrowheads="1"/>
          </p:cNvSpPr>
          <p:nvPr/>
        </p:nvSpPr>
        <p:spPr bwMode="auto">
          <a:xfrm>
            <a:off x="2133600" y="49530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Arial" panose="020B0604020202020204" pitchFamily="34" charset="0"/>
              </a:rPr>
              <a:t>Methyl vinyl ketone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5">
            <a:extLst>
              <a:ext uri="{FF2B5EF4-FFF2-40B4-BE49-F238E27FC236}">
                <a16:creationId xmlns:a16="http://schemas.microsoft.com/office/drawing/2014/main" id="{507E44C4-9509-9044-9C3C-C6AF0BC651FC}"/>
              </a:ext>
            </a:extLst>
          </p:cNvPr>
          <p:cNvSpPr>
            <a:spLocks noGrp="1" noChangeArrowheads="1"/>
          </p:cNvSpPr>
          <p:nvPr>
            <p:ph type="ftr" sz="quarter" idx="11"/>
          </p:nvPr>
        </p:nvSpPr>
        <p:spPr>
          <a:xfrm>
            <a:off x="3124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2017  R.R. Dickerson</a:t>
            </a:r>
          </a:p>
        </p:txBody>
      </p:sp>
      <p:sp>
        <p:nvSpPr>
          <p:cNvPr id="137218" name="Rectangle 6">
            <a:extLst>
              <a:ext uri="{FF2B5EF4-FFF2-40B4-BE49-F238E27FC236}">
                <a16:creationId xmlns:a16="http://schemas.microsoft.com/office/drawing/2014/main" id="{9AEDFE10-2886-3E49-A4AE-1D3EA82FDC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27F0E985-993F-B541-9D1A-E405FF3D5866}" type="slidenum">
              <a:rPr lang="en-US" altLang="en-US" sz="1400"/>
              <a:pPr>
                <a:spcBef>
                  <a:spcPct val="0"/>
                </a:spcBef>
                <a:buFontTx/>
                <a:buNone/>
              </a:pPr>
              <a:t>23</a:t>
            </a:fld>
            <a:endParaRPr lang="en-US" altLang="en-US" sz="1400"/>
          </a:p>
        </p:txBody>
      </p:sp>
      <p:sp>
        <p:nvSpPr>
          <p:cNvPr id="137219" name="Rectangle 2">
            <a:extLst>
              <a:ext uri="{FF2B5EF4-FFF2-40B4-BE49-F238E27FC236}">
                <a16:creationId xmlns:a16="http://schemas.microsoft.com/office/drawing/2014/main" id="{B7DB89DF-091F-BD48-B564-DDD8B5881F9B}"/>
              </a:ext>
            </a:extLst>
          </p:cNvPr>
          <p:cNvSpPr>
            <a:spLocks noGrp="1" noChangeArrowheads="1"/>
          </p:cNvSpPr>
          <p:nvPr>
            <p:ph type="title"/>
          </p:nvPr>
        </p:nvSpPr>
        <p:spPr>
          <a:xfrm>
            <a:off x="685800" y="381000"/>
            <a:ext cx="7772400" cy="1219200"/>
          </a:xfrm>
        </p:spPr>
        <p:txBody>
          <a:bodyPr/>
          <a:lstStyle/>
          <a:p>
            <a:pPr eaLnBrk="1" hangingPunct="1"/>
            <a:r>
              <a:rPr lang="en-US" altLang="en-US" sz="3200" b="1">
                <a:ea typeface="ＭＳ Ｐゴシック" panose="020B0600070205080204" pitchFamily="34" charset="-128"/>
              </a:rPr>
              <a:t>Criteria Pollutant Ozone, O</a:t>
            </a:r>
            <a:r>
              <a:rPr lang="en-US" altLang="en-US" sz="3200" b="1" baseline="-30000">
                <a:ea typeface="ＭＳ Ｐゴシック" panose="020B0600070205080204" pitchFamily="34" charset="-128"/>
              </a:rPr>
              <a:t>3</a:t>
            </a:r>
            <a:endParaRPr lang="en-US" altLang="en-US" sz="3600" b="1">
              <a:ea typeface="ＭＳ Ｐゴシック" panose="020B0600070205080204" pitchFamily="34" charset="-128"/>
            </a:endParaRPr>
          </a:p>
        </p:txBody>
      </p:sp>
      <p:sp>
        <p:nvSpPr>
          <p:cNvPr id="137220" name="Rectangle 3">
            <a:extLst>
              <a:ext uri="{FF2B5EF4-FFF2-40B4-BE49-F238E27FC236}">
                <a16:creationId xmlns:a16="http://schemas.microsoft.com/office/drawing/2014/main" id="{D85EC5BD-37E7-9D4B-AE6F-0C2E17A3AEFE}"/>
              </a:ext>
            </a:extLst>
          </p:cNvPr>
          <p:cNvSpPr>
            <a:spLocks noGrp="1" noChangeArrowheads="1"/>
          </p:cNvSpPr>
          <p:nvPr>
            <p:ph type="body" idx="1"/>
          </p:nvPr>
        </p:nvSpPr>
        <p:spPr>
          <a:xfrm>
            <a:off x="609600" y="1676400"/>
            <a:ext cx="7772400" cy="4419600"/>
          </a:xfrm>
        </p:spPr>
        <p:txBody>
          <a:bodyPr/>
          <a:lstStyle/>
          <a:p>
            <a:pPr eaLnBrk="1" hangingPunct="1">
              <a:buFontTx/>
              <a:buNone/>
            </a:pPr>
            <a:r>
              <a:rPr lang="en-US" altLang="en-US" sz="2000">
                <a:ea typeface="ＭＳ Ｐゴシック" panose="020B0600070205080204" pitchFamily="34" charset="-128"/>
              </a:rPr>
              <a:t>Secondary</a:t>
            </a:r>
          </a:p>
          <a:p>
            <a:pPr eaLnBrk="1" hangingPunct="1">
              <a:buFontTx/>
              <a:buNone/>
            </a:pPr>
            <a:r>
              <a:rPr lang="en-US" altLang="en-US" sz="2000">
                <a:ea typeface="ＭＳ Ｐゴシック" panose="020B0600070205080204" pitchFamily="34" charset="-128"/>
              </a:rPr>
              <a:t> 	Effects:</a:t>
            </a:r>
          </a:p>
          <a:p>
            <a:pPr eaLnBrk="1" hangingPunct="1">
              <a:buFontTx/>
              <a:buNone/>
            </a:pPr>
            <a:r>
              <a:rPr lang="en-US" altLang="en-US" sz="2000">
                <a:ea typeface="ＭＳ Ｐゴシック" panose="020B0600070205080204" pitchFamily="34" charset="-128"/>
              </a:rPr>
              <a:t>	   1. Respiration - premature aging of lungs (Bascom et al., 1996); 	mortality (e.g., Jerrett et al., 2009).</a:t>
            </a:r>
          </a:p>
          <a:p>
            <a:pPr eaLnBrk="1" hangingPunct="1">
              <a:buFontTx/>
              <a:buNone/>
            </a:pPr>
            <a:r>
              <a:rPr lang="en-US" altLang="en-US" sz="2000">
                <a:ea typeface="ＭＳ Ｐゴシック" panose="020B0600070205080204" pitchFamily="34" charset="-128"/>
              </a:rPr>
              <a:t>	   2. Phytotoxin, i.e. Vegetation damage (Heck et al., </a:t>
            </a:r>
            <a:r>
              <a:rPr lang="en-US" altLang="en-US" sz="2000" i="1">
                <a:ea typeface="ＭＳ Ｐゴシック" panose="020B0600070205080204" pitchFamily="34" charset="-128"/>
              </a:rPr>
              <a:t>JAPCA</a:t>
            </a:r>
            <a:r>
              <a:rPr lang="en-US" altLang="en-US" sz="2000">
                <a:ea typeface="ＭＳ Ｐゴシック" panose="020B0600070205080204" pitchFamily="34" charset="-128"/>
              </a:rPr>
              <a:t>., 1982;</a:t>
            </a:r>
          </a:p>
          <a:p>
            <a:pPr eaLnBrk="1" hangingPunct="1">
              <a:buFontTx/>
              <a:buNone/>
            </a:pPr>
            <a:r>
              <a:rPr lang="en-US" altLang="en-US" sz="2000">
                <a:ea typeface="ＭＳ Ｐゴシック" panose="020B0600070205080204" pitchFamily="34" charset="-128"/>
              </a:rPr>
              <a:t>		Schmalwieser et al. 2003; MacKinzie and El-Ashry, 1988)</a:t>
            </a:r>
          </a:p>
          <a:p>
            <a:pPr eaLnBrk="1" hangingPunct="1">
              <a:buFontTx/>
              <a:buNone/>
            </a:pPr>
            <a:r>
              <a:rPr lang="en-US" altLang="en-US" sz="2000">
                <a:ea typeface="ＭＳ Ｐゴシック" panose="020B0600070205080204" pitchFamily="34" charset="-128"/>
              </a:rPr>
              <a:t>	   3. Materials damage - rubber</a:t>
            </a:r>
          </a:p>
          <a:p>
            <a:pPr eaLnBrk="1" hangingPunct="1">
              <a:buFontTx/>
              <a:buNone/>
            </a:pPr>
            <a:r>
              <a:rPr lang="en-US" altLang="en-US" sz="2000">
                <a:ea typeface="ＭＳ Ｐゴシック" panose="020B0600070205080204" pitchFamily="34" charset="-128"/>
              </a:rPr>
              <a:t>	   4. Greenhouse effect (9.6 </a:t>
            </a:r>
            <a:r>
              <a:rPr lang="en-US" altLang="en-US" sz="2000">
                <a:ea typeface="ＭＳ Ｐゴシック" panose="020B0600070205080204" pitchFamily="34" charset="-128"/>
                <a:sym typeface="Symbol" pitchFamily="2" charset="2"/>
              </a:rPr>
              <a:t></a:t>
            </a:r>
            <a:r>
              <a:rPr lang="en-US" altLang="en-US" sz="2000">
                <a:ea typeface="ＭＳ Ｐゴシック" panose="020B0600070205080204" pitchFamily="34" charset="-128"/>
              </a:rPr>
              <a:t>m)</a:t>
            </a:r>
          </a:p>
          <a:p>
            <a:pPr eaLnBrk="1" hangingPunct="1">
              <a:buFontTx/>
              <a:buNone/>
            </a:pPr>
            <a:r>
              <a:rPr lang="en-US" altLang="en-US" sz="2000">
                <a:ea typeface="ＭＳ Ｐゴシック" panose="020B0600070205080204" pitchFamily="34" charset="-128"/>
              </a:rPr>
              <a:t>      Limit: was120 ppb for 1 hr. (Ambient Air Quality Standard)</a:t>
            </a:r>
          </a:p>
          <a:p>
            <a:pPr eaLnBrk="1" hangingPunct="1">
              <a:buFontTx/>
              <a:buNone/>
            </a:pPr>
            <a:r>
              <a:rPr lang="en-US" altLang="en-US" sz="2000">
                <a:ea typeface="ＭＳ Ｐゴシック" panose="020B0600070205080204" pitchFamily="34" charset="-128"/>
              </a:rPr>
              <a:t>		75 ppb for 8 hr as of 2010</a:t>
            </a:r>
          </a:p>
          <a:p>
            <a:pPr eaLnBrk="1" hangingPunct="1">
              <a:buFontTx/>
              <a:buNone/>
            </a:pPr>
            <a:r>
              <a:rPr lang="en-US" altLang="en-US" sz="2000">
                <a:ea typeface="ＭＳ Ｐゴシック" panose="020B0600070205080204" pitchFamily="34" charset="-128"/>
              </a:rPr>
              <a:t>		70 ppb for 8 hr as of 2015.</a:t>
            </a:r>
          </a:p>
          <a:p>
            <a:pPr eaLnBrk="1" hangingPunct="1"/>
            <a:r>
              <a:rPr lang="en-US" altLang="en-US" sz="2000">
                <a:ea typeface="ＭＳ Ｐゴシック" panose="020B0600070205080204" pitchFamily="34" charset="-128"/>
              </a:rPr>
              <a:t>Ozone is an EPA Criteria Pollutant, an </a:t>
            </a:r>
            <a:r>
              <a:rPr lang="en-US" altLang="en-US" sz="2000" i="1">
                <a:ea typeface="ＭＳ Ｐゴシック" panose="020B0600070205080204" pitchFamily="34" charset="-128"/>
              </a:rPr>
              <a:t>indicator</a:t>
            </a:r>
            <a:r>
              <a:rPr lang="en-US" altLang="en-US" sz="2000">
                <a:ea typeface="ＭＳ Ｐゴシック" panose="020B0600070205080204" pitchFamily="34" charset="-128"/>
              </a:rPr>
              <a:t> of smog. </a:t>
            </a:r>
          </a:p>
          <a:p>
            <a:pPr eaLnBrk="1" hangingPunct="1"/>
            <a:r>
              <a:rPr lang="en-US" altLang="en-US" sz="2000">
                <a:ea typeface="ＭＳ Ｐゴシック" panose="020B0600070205080204" pitchFamily="34" charset="-128"/>
              </a:rPr>
              <a:t>Ozone regulates many other oxidants </a:t>
            </a:r>
          </a:p>
          <a:p>
            <a:pPr eaLnBrk="1" hangingPunct="1">
              <a:buFontTx/>
              <a:buNone/>
            </a:pPr>
            <a:endParaRPr lang="en-US" altLang="en-US" sz="2000">
              <a:ea typeface="ＭＳ Ｐゴシック" panose="020B0600070205080204" pitchFamily="34" charset="-128"/>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5">
            <a:extLst>
              <a:ext uri="{FF2B5EF4-FFF2-40B4-BE49-F238E27FC236}">
                <a16:creationId xmlns:a16="http://schemas.microsoft.com/office/drawing/2014/main" id="{A98F111D-7EAA-FA4A-B4FA-D88349D2318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38242" name="Rectangle 6">
            <a:extLst>
              <a:ext uri="{FF2B5EF4-FFF2-40B4-BE49-F238E27FC236}">
                <a16:creationId xmlns:a16="http://schemas.microsoft.com/office/drawing/2014/main" id="{BE08BCE5-6C72-244D-A526-52731E40091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B9CD5614-DA8B-6C4A-8F7E-5D3351826962}" type="slidenum">
              <a:rPr lang="en-US" altLang="en-US" sz="1400"/>
              <a:pPr>
                <a:spcBef>
                  <a:spcPct val="0"/>
                </a:spcBef>
                <a:buFontTx/>
                <a:buNone/>
              </a:pPr>
              <a:t>24</a:t>
            </a:fld>
            <a:endParaRPr lang="en-US" altLang="en-US" sz="1400"/>
          </a:p>
        </p:txBody>
      </p:sp>
      <p:sp>
        <p:nvSpPr>
          <p:cNvPr id="138243" name="Rectangle 4">
            <a:extLst>
              <a:ext uri="{FF2B5EF4-FFF2-40B4-BE49-F238E27FC236}">
                <a16:creationId xmlns:a16="http://schemas.microsoft.com/office/drawing/2014/main" id="{A62C7ECF-CE82-D443-9D01-E97010AE86D8}"/>
              </a:ext>
            </a:extLst>
          </p:cNvPr>
          <p:cNvSpPr>
            <a:spLocks noGrp="1" noChangeArrowheads="1"/>
          </p:cNvSpPr>
          <p:nvPr>
            <p:ph type="title"/>
          </p:nvPr>
        </p:nvSpPr>
        <p:spPr>
          <a:xfrm>
            <a:off x="685800" y="228600"/>
            <a:ext cx="7772400" cy="1143000"/>
          </a:xfrm>
        </p:spPr>
        <p:txBody>
          <a:bodyPr/>
          <a:lstStyle/>
          <a:p>
            <a:pPr eaLnBrk="1" hangingPunct="1"/>
            <a:r>
              <a:rPr lang="en-US" altLang="en-US" sz="2600">
                <a:ea typeface="ＭＳ Ｐゴシック" panose="020B0600070205080204" pitchFamily="34" charset="-128"/>
              </a:rPr>
              <a:t>Destruction by Dry Deposition</a:t>
            </a:r>
          </a:p>
        </p:txBody>
      </p:sp>
      <p:sp>
        <p:nvSpPr>
          <p:cNvPr id="138244" name="Text Box 5">
            <a:extLst>
              <a:ext uri="{FF2B5EF4-FFF2-40B4-BE49-F238E27FC236}">
                <a16:creationId xmlns:a16="http://schemas.microsoft.com/office/drawing/2014/main" id="{4E6D86A1-6361-A34C-9B90-D82F27F02BC6}"/>
              </a:ext>
            </a:extLst>
          </p:cNvPr>
          <p:cNvSpPr txBox="1">
            <a:spLocks noChangeArrowheads="1"/>
          </p:cNvSpPr>
          <p:nvPr/>
        </p:nvSpPr>
        <p:spPr bwMode="auto">
          <a:xfrm>
            <a:off x="914400" y="61722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endParaRPr lang="en-US" altLang="en-US" sz="1800">
              <a:latin typeface="Arial" panose="020B0604020202020204" pitchFamily="34" charset="0"/>
            </a:endParaRPr>
          </a:p>
        </p:txBody>
      </p:sp>
      <p:sp>
        <p:nvSpPr>
          <p:cNvPr id="138245" name="Text Box 14">
            <a:extLst>
              <a:ext uri="{FF2B5EF4-FFF2-40B4-BE49-F238E27FC236}">
                <a16:creationId xmlns:a16="http://schemas.microsoft.com/office/drawing/2014/main" id="{45E0FF7F-A16B-4746-9C3D-AFEF056DA11E}"/>
              </a:ext>
            </a:extLst>
          </p:cNvPr>
          <p:cNvSpPr txBox="1">
            <a:spLocks noChangeArrowheads="1"/>
          </p:cNvSpPr>
          <p:nvPr/>
        </p:nvSpPr>
        <p:spPr bwMode="auto">
          <a:xfrm>
            <a:off x="4495800" y="34290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O</a:t>
            </a:r>
            <a:r>
              <a:rPr lang="en-US" altLang="en-US" sz="1800" baseline="-25000">
                <a:latin typeface="Arial" panose="020B0604020202020204" pitchFamily="34" charset="0"/>
              </a:rPr>
              <a:t>3</a:t>
            </a:r>
          </a:p>
        </p:txBody>
      </p:sp>
      <p:grpSp>
        <p:nvGrpSpPr>
          <p:cNvPr id="138246" name="Group 19">
            <a:extLst>
              <a:ext uri="{FF2B5EF4-FFF2-40B4-BE49-F238E27FC236}">
                <a16:creationId xmlns:a16="http://schemas.microsoft.com/office/drawing/2014/main" id="{0E515CCC-35E1-0E4A-80B9-15302C7C1E03}"/>
              </a:ext>
            </a:extLst>
          </p:cNvPr>
          <p:cNvGrpSpPr>
            <a:grpSpLocks/>
          </p:cNvGrpSpPr>
          <p:nvPr/>
        </p:nvGrpSpPr>
        <p:grpSpPr bwMode="auto">
          <a:xfrm>
            <a:off x="3810000" y="1447800"/>
            <a:ext cx="1600200" cy="1828800"/>
            <a:chOff x="1728" y="1104"/>
            <a:chExt cx="1008" cy="1152"/>
          </a:xfrm>
        </p:grpSpPr>
        <p:sp>
          <p:nvSpPr>
            <p:cNvPr id="138248" name="Line 10">
              <a:extLst>
                <a:ext uri="{FF2B5EF4-FFF2-40B4-BE49-F238E27FC236}">
                  <a16:creationId xmlns:a16="http://schemas.microsoft.com/office/drawing/2014/main" id="{406A1AD6-052D-7D40-8FC6-89E258ADEDD1}"/>
                </a:ext>
              </a:extLst>
            </p:cNvPr>
            <p:cNvSpPr>
              <a:spLocks noChangeShapeType="1"/>
            </p:cNvSpPr>
            <p:nvPr/>
          </p:nvSpPr>
          <p:spPr bwMode="auto">
            <a:xfrm flipV="1">
              <a:off x="2016" y="1104"/>
              <a:ext cx="0" cy="115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49" name="Line 11">
              <a:extLst>
                <a:ext uri="{FF2B5EF4-FFF2-40B4-BE49-F238E27FC236}">
                  <a16:creationId xmlns:a16="http://schemas.microsoft.com/office/drawing/2014/main" id="{C4FDE0B8-98E7-3644-8FBF-53C9174DFFD6}"/>
                </a:ext>
              </a:extLst>
            </p:cNvPr>
            <p:cNvSpPr>
              <a:spLocks noChangeShapeType="1"/>
            </p:cNvSpPr>
            <p:nvPr/>
          </p:nvSpPr>
          <p:spPr bwMode="auto">
            <a:xfrm>
              <a:off x="2016" y="2256"/>
              <a:ext cx="72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50" name="Freeform 13">
              <a:extLst>
                <a:ext uri="{FF2B5EF4-FFF2-40B4-BE49-F238E27FC236}">
                  <a16:creationId xmlns:a16="http://schemas.microsoft.com/office/drawing/2014/main" id="{EE79EA48-BF18-E94D-B2FF-A83D591D375D}"/>
                </a:ext>
              </a:extLst>
            </p:cNvPr>
            <p:cNvSpPr>
              <a:spLocks/>
            </p:cNvSpPr>
            <p:nvPr/>
          </p:nvSpPr>
          <p:spPr bwMode="auto">
            <a:xfrm>
              <a:off x="2256" y="1248"/>
              <a:ext cx="400" cy="960"/>
            </a:xfrm>
            <a:custGeom>
              <a:avLst/>
              <a:gdLst>
                <a:gd name="T0" fmla="*/ 384 w 400"/>
                <a:gd name="T1" fmla="*/ 0 h 960"/>
                <a:gd name="T2" fmla="*/ 336 w 400"/>
                <a:gd name="T3" fmla="*/ 480 h 960"/>
                <a:gd name="T4" fmla="*/ 0 w 400"/>
                <a:gd name="T5" fmla="*/ 960 h 960"/>
                <a:gd name="T6" fmla="*/ 0 60000 65536"/>
                <a:gd name="T7" fmla="*/ 0 60000 65536"/>
                <a:gd name="T8" fmla="*/ 0 60000 65536"/>
                <a:gd name="T9" fmla="*/ 0 w 400"/>
                <a:gd name="T10" fmla="*/ 0 h 960"/>
                <a:gd name="T11" fmla="*/ 400 w 400"/>
                <a:gd name="T12" fmla="*/ 960 h 960"/>
              </a:gdLst>
              <a:ahLst/>
              <a:cxnLst>
                <a:cxn ang="T6">
                  <a:pos x="T0" y="T1"/>
                </a:cxn>
                <a:cxn ang="T7">
                  <a:pos x="T2" y="T3"/>
                </a:cxn>
                <a:cxn ang="T8">
                  <a:pos x="T4" y="T5"/>
                </a:cxn>
              </a:cxnLst>
              <a:rect l="T9" t="T10" r="T11" b="T12"/>
              <a:pathLst>
                <a:path w="400" h="960">
                  <a:moveTo>
                    <a:pt x="384" y="0"/>
                  </a:moveTo>
                  <a:cubicBezTo>
                    <a:pt x="392" y="160"/>
                    <a:pt x="400" y="320"/>
                    <a:pt x="336" y="480"/>
                  </a:cubicBezTo>
                  <a:cubicBezTo>
                    <a:pt x="272" y="640"/>
                    <a:pt x="136" y="800"/>
                    <a:pt x="0" y="960"/>
                  </a:cubicBezTo>
                </a:path>
              </a:pathLst>
            </a:custGeom>
            <a:noFill/>
            <a:ln w="952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51" name="Text Box 15">
              <a:extLst>
                <a:ext uri="{FF2B5EF4-FFF2-40B4-BE49-F238E27FC236}">
                  <a16:creationId xmlns:a16="http://schemas.microsoft.com/office/drawing/2014/main" id="{B539B031-ABE2-D34A-A9EE-C9B7E1FBF86E}"/>
                </a:ext>
              </a:extLst>
            </p:cNvPr>
            <p:cNvSpPr txBox="1">
              <a:spLocks noChangeArrowheads="1"/>
            </p:cNvSpPr>
            <p:nvPr/>
          </p:nvSpPr>
          <p:spPr bwMode="auto">
            <a:xfrm rot="-5400000">
              <a:off x="1412" y="1564"/>
              <a:ext cx="8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Height</a:t>
              </a:r>
            </a:p>
          </p:txBody>
        </p:sp>
      </p:grpSp>
      <p:sp>
        <p:nvSpPr>
          <p:cNvPr id="138247" name="Text Box 18">
            <a:extLst>
              <a:ext uri="{FF2B5EF4-FFF2-40B4-BE49-F238E27FC236}">
                <a16:creationId xmlns:a16="http://schemas.microsoft.com/office/drawing/2014/main" id="{191DFE1C-C734-BF4B-AC93-36068BD23413}"/>
              </a:ext>
            </a:extLst>
          </p:cNvPr>
          <p:cNvSpPr txBox="1">
            <a:spLocks noChangeArrowheads="1"/>
          </p:cNvSpPr>
          <p:nvPr/>
        </p:nvSpPr>
        <p:spPr bwMode="auto">
          <a:xfrm>
            <a:off x="381000" y="3878263"/>
            <a:ext cx="80010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Deposition Velocity – the apparent velocity (cm/s) at which an atmospheric species moves towards the surface of the earth and is destroyed or absorbed. </a:t>
            </a:r>
          </a:p>
          <a:p>
            <a:pPr algn="ctr" eaLnBrk="1" hangingPunct="1">
              <a:spcBef>
                <a:spcPct val="50000"/>
              </a:spcBef>
              <a:buFontTx/>
              <a:buNone/>
            </a:pPr>
            <a:r>
              <a:rPr lang="en-US" altLang="en-US" sz="1800" b="1">
                <a:latin typeface="Arial" panose="020B0604020202020204" pitchFamily="34" charset="0"/>
              </a:rPr>
              <a:t>V</a:t>
            </a:r>
            <a:r>
              <a:rPr lang="en-US" altLang="en-US" sz="1800" b="1" baseline="-25000">
                <a:latin typeface="Arial" panose="020B0604020202020204" pitchFamily="34" charset="0"/>
              </a:rPr>
              <a:t>d </a:t>
            </a:r>
            <a:r>
              <a:rPr lang="en-US" altLang="en-US" sz="1800" b="1">
                <a:latin typeface="Arial" panose="020B0604020202020204" pitchFamily="34" charset="0"/>
              </a:rPr>
              <a:t>= H/Ĉ dC/dt</a:t>
            </a:r>
          </a:p>
          <a:p>
            <a:pPr eaLnBrk="1" hangingPunct="1">
              <a:spcBef>
                <a:spcPct val="50000"/>
              </a:spcBef>
              <a:buFontTx/>
              <a:buNone/>
            </a:pPr>
            <a:r>
              <a:rPr lang="en-US" altLang="en-US" sz="1800">
                <a:latin typeface="Arial" panose="020B0604020202020204" pitchFamily="34" charset="0"/>
              </a:rPr>
              <a:t>Where 	H = mixing height (cm)</a:t>
            </a:r>
          </a:p>
          <a:p>
            <a:pPr eaLnBrk="1" hangingPunct="1">
              <a:spcBef>
                <a:spcPct val="50000"/>
              </a:spcBef>
              <a:buFontTx/>
              <a:buNone/>
            </a:pPr>
            <a:r>
              <a:rPr lang="en-US" altLang="en-US" sz="1800">
                <a:latin typeface="Arial" panose="020B0604020202020204" pitchFamily="34" charset="0"/>
              </a:rPr>
              <a:t>	Ĉ = mean concentration (cm</a:t>
            </a:r>
            <a:r>
              <a:rPr lang="en-US" altLang="en-US" sz="1800" baseline="30000">
                <a:latin typeface="Arial" panose="020B0604020202020204" pitchFamily="34" charset="0"/>
              </a:rPr>
              <a:t>-3</a:t>
            </a:r>
            <a:r>
              <a:rPr lang="en-US" altLang="en-US" sz="1800">
                <a:latin typeface="Arial" panose="020B0604020202020204" pitchFamily="34" charset="0"/>
              </a:rPr>
              <a:t>)</a:t>
            </a:r>
          </a:p>
          <a:p>
            <a:pPr eaLnBrk="1" hangingPunct="1">
              <a:spcBef>
                <a:spcPct val="50000"/>
              </a:spcBef>
              <a:buFontTx/>
              <a:buNone/>
            </a:pPr>
            <a:r>
              <a:rPr lang="en-US" altLang="en-US" sz="1800">
                <a:latin typeface="Arial" panose="020B0604020202020204" pitchFamily="34" charset="0"/>
              </a:rPr>
              <a:t>	C = concentration (cm</a:t>
            </a:r>
            <a:r>
              <a:rPr lang="en-US" altLang="en-US" sz="1800" baseline="30000">
                <a:latin typeface="Arial" panose="020B0604020202020204" pitchFamily="34" charset="0"/>
              </a:rPr>
              <a:t>-3</a:t>
            </a:r>
            <a:r>
              <a:rPr lang="en-US" altLang="en-US" sz="1800">
                <a:latin typeface="Arial" panose="020B0604020202020204" pitchFamily="34" charset="0"/>
              </a:rPr>
              <a:t>)</a:t>
            </a:r>
          </a:p>
          <a:p>
            <a:pPr eaLnBrk="1" hangingPunct="1">
              <a:spcBef>
                <a:spcPct val="50000"/>
              </a:spcBef>
              <a:buFontTx/>
              <a:buNone/>
            </a:pPr>
            <a:endParaRPr lang="en-US" altLang="en-US" sz="1800">
              <a:latin typeface="Arial" panose="020B0604020202020204" pitchFamily="34" charset="0"/>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5">
            <a:extLst>
              <a:ext uri="{FF2B5EF4-FFF2-40B4-BE49-F238E27FC236}">
                <a16:creationId xmlns:a16="http://schemas.microsoft.com/office/drawing/2014/main" id="{EAA55EDD-A8BF-9340-9A7E-3285FCD07307}"/>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39266" name="Rectangle 6">
            <a:extLst>
              <a:ext uri="{FF2B5EF4-FFF2-40B4-BE49-F238E27FC236}">
                <a16:creationId xmlns:a16="http://schemas.microsoft.com/office/drawing/2014/main" id="{EDDC475C-F916-6641-AD8D-C7F2494CDB3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0C32B031-7B05-4F47-ABC7-C3BF888AB2D9}" type="slidenum">
              <a:rPr lang="en-US" altLang="en-US" sz="1400"/>
              <a:pPr>
                <a:spcBef>
                  <a:spcPct val="0"/>
                </a:spcBef>
                <a:buFontTx/>
                <a:buNone/>
              </a:pPr>
              <a:t>25</a:t>
            </a:fld>
            <a:endParaRPr lang="en-US" altLang="en-US" sz="1400"/>
          </a:p>
        </p:txBody>
      </p:sp>
      <p:sp>
        <p:nvSpPr>
          <p:cNvPr id="139267" name="Rectangle 2">
            <a:extLst>
              <a:ext uri="{FF2B5EF4-FFF2-40B4-BE49-F238E27FC236}">
                <a16:creationId xmlns:a16="http://schemas.microsoft.com/office/drawing/2014/main" id="{13F22A0D-7439-D545-AC5B-469F54D5B690}"/>
              </a:ext>
            </a:extLst>
          </p:cNvPr>
          <p:cNvSpPr>
            <a:spLocks noGrp="1" noChangeArrowheads="1"/>
          </p:cNvSpPr>
          <p:nvPr>
            <p:ph type="title"/>
          </p:nvPr>
        </p:nvSpPr>
        <p:spPr>
          <a:xfrm>
            <a:off x="685800" y="0"/>
            <a:ext cx="7772400" cy="1143000"/>
          </a:xfrm>
        </p:spPr>
        <p:txBody>
          <a:bodyPr/>
          <a:lstStyle/>
          <a:p>
            <a:pPr eaLnBrk="1" hangingPunct="1"/>
            <a:r>
              <a:rPr lang="en-US" altLang="en-US" sz="2600">
                <a:ea typeface="ＭＳ Ｐゴシック" panose="020B0600070205080204" pitchFamily="34" charset="-128"/>
              </a:rPr>
              <a:t>Destruction by Dry Deposition</a:t>
            </a:r>
          </a:p>
        </p:txBody>
      </p:sp>
      <p:sp>
        <p:nvSpPr>
          <p:cNvPr id="139268" name="Text Box 3">
            <a:extLst>
              <a:ext uri="{FF2B5EF4-FFF2-40B4-BE49-F238E27FC236}">
                <a16:creationId xmlns:a16="http://schemas.microsoft.com/office/drawing/2014/main" id="{18FB10D9-8024-1D43-8AA2-EB1D1D960109}"/>
              </a:ext>
            </a:extLst>
          </p:cNvPr>
          <p:cNvSpPr txBox="1">
            <a:spLocks noChangeArrowheads="1"/>
          </p:cNvSpPr>
          <p:nvPr/>
        </p:nvSpPr>
        <p:spPr bwMode="auto">
          <a:xfrm>
            <a:off x="914400" y="61722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endParaRPr lang="en-US" altLang="en-US" sz="1800">
              <a:latin typeface="Arial" panose="020B0604020202020204" pitchFamily="34" charset="0"/>
            </a:endParaRPr>
          </a:p>
        </p:txBody>
      </p:sp>
      <p:sp>
        <p:nvSpPr>
          <p:cNvPr id="139269" name="Text Box 4">
            <a:extLst>
              <a:ext uri="{FF2B5EF4-FFF2-40B4-BE49-F238E27FC236}">
                <a16:creationId xmlns:a16="http://schemas.microsoft.com/office/drawing/2014/main" id="{FB2E6952-E8AF-624E-8F77-14F07C9C50B7}"/>
              </a:ext>
            </a:extLst>
          </p:cNvPr>
          <p:cNvSpPr txBox="1">
            <a:spLocks noChangeArrowheads="1"/>
          </p:cNvSpPr>
          <p:nvPr/>
        </p:nvSpPr>
        <p:spPr bwMode="auto">
          <a:xfrm>
            <a:off x="4114800" y="3200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O</a:t>
            </a:r>
            <a:r>
              <a:rPr lang="en-US" altLang="en-US" sz="1800" baseline="-25000">
                <a:latin typeface="Arial" panose="020B0604020202020204" pitchFamily="34" charset="0"/>
              </a:rPr>
              <a:t>3</a:t>
            </a:r>
          </a:p>
        </p:txBody>
      </p:sp>
      <p:grpSp>
        <p:nvGrpSpPr>
          <p:cNvPr id="139270" name="Group 5">
            <a:extLst>
              <a:ext uri="{FF2B5EF4-FFF2-40B4-BE49-F238E27FC236}">
                <a16:creationId xmlns:a16="http://schemas.microsoft.com/office/drawing/2014/main" id="{276DF25D-71B1-464A-BC63-8F2BC8DC6F2E}"/>
              </a:ext>
            </a:extLst>
          </p:cNvPr>
          <p:cNvGrpSpPr>
            <a:grpSpLocks/>
          </p:cNvGrpSpPr>
          <p:nvPr/>
        </p:nvGrpSpPr>
        <p:grpSpPr bwMode="auto">
          <a:xfrm>
            <a:off x="3124200" y="1066800"/>
            <a:ext cx="2055813" cy="2057400"/>
            <a:chOff x="1729" y="1104"/>
            <a:chExt cx="1007" cy="1152"/>
          </a:xfrm>
        </p:grpSpPr>
        <p:sp>
          <p:nvSpPr>
            <p:cNvPr id="139272" name="Line 6">
              <a:extLst>
                <a:ext uri="{FF2B5EF4-FFF2-40B4-BE49-F238E27FC236}">
                  <a16:creationId xmlns:a16="http://schemas.microsoft.com/office/drawing/2014/main" id="{4F79BEB7-7E6A-DD46-BCC0-CBD0CDAA89AC}"/>
                </a:ext>
              </a:extLst>
            </p:cNvPr>
            <p:cNvSpPr>
              <a:spLocks noChangeShapeType="1"/>
            </p:cNvSpPr>
            <p:nvPr/>
          </p:nvSpPr>
          <p:spPr bwMode="auto">
            <a:xfrm flipV="1">
              <a:off x="2016" y="1104"/>
              <a:ext cx="0" cy="115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9273" name="Line 7">
              <a:extLst>
                <a:ext uri="{FF2B5EF4-FFF2-40B4-BE49-F238E27FC236}">
                  <a16:creationId xmlns:a16="http://schemas.microsoft.com/office/drawing/2014/main" id="{92D40EE2-452E-A941-A7FD-76A4C6A349B9}"/>
                </a:ext>
              </a:extLst>
            </p:cNvPr>
            <p:cNvSpPr>
              <a:spLocks noChangeShapeType="1"/>
            </p:cNvSpPr>
            <p:nvPr/>
          </p:nvSpPr>
          <p:spPr bwMode="auto">
            <a:xfrm>
              <a:off x="2016" y="2256"/>
              <a:ext cx="72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9274" name="Freeform 8">
              <a:extLst>
                <a:ext uri="{FF2B5EF4-FFF2-40B4-BE49-F238E27FC236}">
                  <a16:creationId xmlns:a16="http://schemas.microsoft.com/office/drawing/2014/main" id="{51AF1E15-656C-F447-A2BF-C460408F9ABF}"/>
                </a:ext>
              </a:extLst>
            </p:cNvPr>
            <p:cNvSpPr>
              <a:spLocks/>
            </p:cNvSpPr>
            <p:nvPr/>
          </p:nvSpPr>
          <p:spPr bwMode="auto">
            <a:xfrm>
              <a:off x="2256" y="1248"/>
              <a:ext cx="400" cy="960"/>
            </a:xfrm>
            <a:custGeom>
              <a:avLst/>
              <a:gdLst>
                <a:gd name="T0" fmla="*/ 384 w 400"/>
                <a:gd name="T1" fmla="*/ 0 h 960"/>
                <a:gd name="T2" fmla="*/ 336 w 400"/>
                <a:gd name="T3" fmla="*/ 480 h 960"/>
                <a:gd name="T4" fmla="*/ 0 w 400"/>
                <a:gd name="T5" fmla="*/ 960 h 960"/>
                <a:gd name="T6" fmla="*/ 0 60000 65536"/>
                <a:gd name="T7" fmla="*/ 0 60000 65536"/>
                <a:gd name="T8" fmla="*/ 0 60000 65536"/>
                <a:gd name="T9" fmla="*/ 0 w 400"/>
                <a:gd name="T10" fmla="*/ 0 h 960"/>
                <a:gd name="T11" fmla="*/ 400 w 400"/>
                <a:gd name="T12" fmla="*/ 960 h 960"/>
              </a:gdLst>
              <a:ahLst/>
              <a:cxnLst>
                <a:cxn ang="T6">
                  <a:pos x="T0" y="T1"/>
                </a:cxn>
                <a:cxn ang="T7">
                  <a:pos x="T2" y="T3"/>
                </a:cxn>
                <a:cxn ang="T8">
                  <a:pos x="T4" y="T5"/>
                </a:cxn>
              </a:cxnLst>
              <a:rect l="T9" t="T10" r="T11" b="T12"/>
              <a:pathLst>
                <a:path w="400" h="960">
                  <a:moveTo>
                    <a:pt x="384" y="0"/>
                  </a:moveTo>
                  <a:cubicBezTo>
                    <a:pt x="392" y="160"/>
                    <a:pt x="400" y="320"/>
                    <a:pt x="336" y="480"/>
                  </a:cubicBezTo>
                  <a:cubicBezTo>
                    <a:pt x="272" y="640"/>
                    <a:pt x="136" y="800"/>
                    <a:pt x="0" y="960"/>
                  </a:cubicBezTo>
                </a:path>
              </a:pathLst>
            </a:custGeom>
            <a:noFill/>
            <a:ln w="952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275" name="Text Box 9">
              <a:extLst>
                <a:ext uri="{FF2B5EF4-FFF2-40B4-BE49-F238E27FC236}">
                  <a16:creationId xmlns:a16="http://schemas.microsoft.com/office/drawing/2014/main" id="{0DA6D9D0-23F2-1F4A-B1C1-67A043F5F123}"/>
                </a:ext>
              </a:extLst>
            </p:cNvPr>
            <p:cNvSpPr txBox="1">
              <a:spLocks noChangeArrowheads="1"/>
            </p:cNvSpPr>
            <p:nvPr/>
          </p:nvSpPr>
          <p:spPr bwMode="auto">
            <a:xfrm rot="-5400000">
              <a:off x="1387" y="1588"/>
              <a:ext cx="86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Height</a:t>
              </a:r>
            </a:p>
          </p:txBody>
        </p:sp>
      </p:grpSp>
      <p:sp>
        <p:nvSpPr>
          <p:cNvPr id="139271" name="Text Box 10">
            <a:extLst>
              <a:ext uri="{FF2B5EF4-FFF2-40B4-BE49-F238E27FC236}">
                <a16:creationId xmlns:a16="http://schemas.microsoft.com/office/drawing/2014/main" id="{BE6C2A2F-8BB9-984B-A907-D0CC0C8976AD}"/>
              </a:ext>
            </a:extLst>
          </p:cNvPr>
          <p:cNvSpPr txBox="1">
            <a:spLocks noChangeArrowheads="1"/>
          </p:cNvSpPr>
          <p:nvPr/>
        </p:nvSpPr>
        <p:spPr bwMode="auto">
          <a:xfrm>
            <a:off x="304800" y="3657600"/>
            <a:ext cx="86868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600">
                <a:latin typeface="Arial" panose="020B0604020202020204" pitchFamily="34" charset="0"/>
              </a:rPr>
              <a:t>From the deposition velocity, V</a:t>
            </a:r>
            <a:r>
              <a:rPr lang="en-US" altLang="en-US" sz="1600" baseline="-25000">
                <a:latin typeface="Arial" panose="020B0604020202020204" pitchFamily="34" charset="0"/>
              </a:rPr>
              <a:t>d</a:t>
            </a:r>
            <a:r>
              <a:rPr lang="en-US" altLang="en-US" sz="1600">
                <a:latin typeface="Arial" panose="020B0604020202020204" pitchFamily="34" charset="0"/>
              </a:rPr>
              <a:t>, and mixing height, H, we can calculate a first order rate constant k</a:t>
            </a:r>
            <a:r>
              <a:rPr lang="ja-JP" altLang="en-US" sz="1600">
                <a:latin typeface="Arial" panose="020B0604020202020204" pitchFamily="34" charset="0"/>
              </a:rPr>
              <a:t>’</a:t>
            </a:r>
            <a:r>
              <a:rPr lang="en-US" altLang="ja-JP" sz="1600">
                <a:latin typeface="Arial" panose="020B0604020202020204" pitchFamily="34" charset="0"/>
              </a:rPr>
              <a:t>.  </a:t>
            </a:r>
          </a:p>
          <a:p>
            <a:pPr algn="ctr" eaLnBrk="1" hangingPunct="1">
              <a:spcBef>
                <a:spcPct val="50000"/>
              </a:spcBef>
              <a:buFontTx/>
              <a:buNone/>
            </a:pPr>
            <a:r>
              <a:rPr lang="en-US" altLang="en-US" sz="1600" b="1">
                <a:latin typeface="Arial" panose="020B0604020202020204" pitchFamily="34" charset="0"/>
              </a:rPr>
              <a:t>k</a:t>
            </a:r>
            <a:r>
              <a:rPr lang="ja-JP" altLang="en-US" sz="1600" b="1">
                <a:latin typeface="Arial" panose="020B0604020202020204" pitchFamily="34" charset="0"/>
              </a:rPr>
              <a:t>’</a:t>
            </a:r>
            <a:r>
              <a:rPr lang="en-US" altLang="ja-JP" sz="1600" b="1">
                <a:latin typeface="Arial" panose="020B0604020202020204" pitchFamily="34" charset="0"/>
              </a:rPr>
              <a:t> = V</a:t>
            </a:r>
            <a:r>
              <a:rPr lang="en-US" altLang="ja-JP" sz="1600" b="1" baseline="-25000">
                <a:latin typeface="Arial" panose="020B0604020202020204" pitchFamily="34" charset="0"/>
              </a:rPr>
              <a:t>d </a:t>
            </a:r>
            <a:r>
              <a:rPr lang="en-US" altLang="ja-JP" sz="1600" b="1">
                <a:latin typeface="Arial" panose="020B0604020202020204" pitchFamily="34" charset="0"/>
              </a:rPr>
              <a:t>/H</a:t>
            </a:r>
            <a:endParaRPr lang="en-US" altLang="ja-JP" sz="1600" b="1" baseline="30000">
              <a:latin typeface="Arial" panose="020B0604020202020204" pitchFamily="34" charset="0"/>
            </a:endParaRPr>
          </a:p>
          <a:p>
            <a:pPr eaLnBrk="1" hangingPunct="1">
              <a:spcBef>
                <a:spcPct val="50000"/>
              </a:spcBef>
              <a:buFontTx/>
              <a:buNone/>
            </a:pPr>
            <a:r>
              <a:rPr lang="en-US" altLang="en-US" sz="1600">
                <a:latin typeface="Arial" panose="020B0604020202020204" pitchFamily="34" charset="0"/>
              </a:rPr>
              <a:t>For example if the deposition velocity is 0.5 cm/s and mixing height at noon is 1000 m the first order loss rate is lifetime is 0.5/10</a:t>
            </a:r>
            <a:r>
              <a:rPr lang="en-US" altLang="en-US" sz="1600" baseline="30000">
                <a:latin typeface="Arial" panose="020B0604020202020204" pitchFamily="34" charset="0"/>
              </a:rPr>
              <a:t>5</a:t>
            </a:r>
            <a:r>
              <a:rPr lang="en-US" altLang="en-US" sz="1600">
                <a:latin typeface="Arial" panose="020B0604020202020204" pitchFamily="34" charset="0"/>
              </a:rPr>
              <a:t> s</a:t>
            </a:r>
            <a:r>
              <a:rPr lang="en-US" altLang="en-US" sz="1600" baseline="30000">
                <a:latin typeface="Arial" panose="020B0604020202020204" pitchFamily="34" charset="0"/>
              </a:rPr>
              <a:t>-1 </a:t>
            </a:r>
            <a:r>
              <a:rPr lang="en-US" altLang="en-US" sz="1600">
                <a:latin typeface="Arial" panose="020B0604020202020204" pitchFamily="34" charset="0"/>
              </a:rPr>
              <a:t>= 5x10</a:t>
            </a:r>
            <a:r>
              <a:rPr lang="en-US" altLang="en-US" sz="1600" baseline="30000">
                <a:latin typeface="Arial" panose="020B0604020202020204" pitchFamily="34" charset="0"/>
              </a:rPr>
              <a:t>-6</a:t>
            </a:r>
            <a:r>
              <a:rPr lang="en-US" altLang="en-US" sz="1600">
                <a:latin typeface="Arial" panose="020B0604020202020204" pitchFamily="34" charset="0"/>
              </a:rPr>
              <a:t> s</a:t>
            </a:r>
            <a:r>
              <a:rPr lang="en-US" altLang="en-US" sz="1600" baseline="30000">
                <a:latin typeface="Arial" panose="020B0604020202020204" pitchFamily="34" charset="0"/>
              </a:rPr>
              <a:t>-1</a:t>
            </a:r>
            <a:r>
              <a:rPr lang="en-US" altLang="en-US" sz="1600">
                <a:latin typeface="Arial" panose="020B0604020202020204" pitchFamily="34" charset="0"/>
              </a:rPr>
              <a:t> and the lifetime is 2x10</a:t>
            </a:r>
            <a:r>
              <a:rPr lang="en-US" altLang="en-US" sz="1600" baseline="30000">
                <a:latin typeface="Arial" panose="020B0604020202020204" pitchFamily="34" charset="0"/>
              </a:rPr>
              <a:t>5</a:t>
            </a:r>
            <a:r>
              <a:rPr lang="en-US" altLang="en-US" sz="1600">
                <a:latin typeface="Arial" panose="020B0604020202020204" pitchFamily="34" charset="0"/>
              </a:rPr>
              <a:t> s or 56 hr (~2.3 d).  At night the mixed layer may be only 100 m deep and the lifetime becomes 5.6 hr.</a:t>
            </a:r>
          </a:p>
          <a:p>
            <a:pPr eaLnBrk="1" hangingPunct="1">
              <a:spcBef>
                <a:spcPct val="50000"/>
              </a:spcBef>
              <a:buFontTx/>
              <a:buNone/>
            </a:pPr>
            <a:r>
              <a:rPr lang="en-US" altLang="en-US" sz="1600">
                <a:latin typeface="Arial" panose="020B0604020202020204" pitchFamily="34" charset="0"/>
              </a:rPr>
              <a:t>	Deposition velocities depend on the turbulence, as well as the chemical properties of the reactant and the surface; for example of plant stomata are open or closed.  The maximum possible V</a:t>
            </a:r>
            <a:r>
              <a:rPr lang="en-US" altLang="en-US" sz="1600" baseline="-25000">
                <a:latin typeface="Arial" panose="020B0604020202020204" pitchFamily="34" charset="0"/>
              </a:rPr>
              <a:t>d</a:t>
            </a:r>
            <a:r>
              <a:rPr lang="en-US" altLang="en-US" sz="1600">
                <a:latin typeface="Arial" panose="020B0604020202020204" pitchFamily="34" charset="0"/>
              </a:rPr>
              <a:t> for stable conditions and a level surface is ~2.0 cm/s.</a:t>
            </a:r>
          </a:p>
          <a:p>
            <a:pPr eaLnBrk="1" hangingPunct="1">
              <a:spcBef>
                <a:spcPct val="50000"/>
              </a:spcBef>
              <a:buFontTx/>
              <a:buNone/>
            </a:pPr>
            <a:r>
              <a:rPr lang="en-US" altLang="en-US" sz="1600">
                <a:latin typeface="Arial" panose="020B0604020202020204" pitchFamily="34" charset="0"/>
              </a:rPr>
              <a:t>	</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5">
            <a:extLst>
              <a:ext uri="{FF2B5EF4-FFF2-40B4-BE49-F238E27FC236}">
                <a16:creationId xmlns:a16="http://schemas.microsoft.com/office/drawing/2014/main" id="{A407DCAD-7839-ED4C-94FA-B43287BE331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40290" name="Rectangle 6">
            <a:extLst>
              <a:ext uri="{FF2B5EF4-FFF2-40B4-BE49-F238E27FC236}">
                <a16:creationId xmlns:a16="http://schemas.microsoft.com/office/drawing/2014/main" id="{9573F6F0-468F-E841-AC41-0F131656C27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C5F2257D-1445-9642-976C-1AD1529DD8B0}" type="slidenum">
              <a:rPr lang="en-US" altLang="en-US" sz="1400"/>
              <a:pPr>
                <a:spcBef>
                  <a:spcPct val="0"/>
                </a:spcBef>
                <a:buFontTx/>
                <a:buNone/>
              </a:pPr>
              <a:t>26</a:t>
            </a:fld>
            <a:endParaRPr lang="en-US" altLang="en-US" sz="1400"/>
          </a:p>
        </p:txBody>
      </p:sp>
      <p:sp>
        <p:nvSpPr>
          <p:cNvPr id="140291" name="Rectangle 2">
            <a:extLst>
              <a:ext uri="{FF2B5EF4-FFF2-40B4-BE49-F238E27FC236}">
                <a16:creationId xmlns:a16="http://schemas.microsoft.com/office/drawing/2014/main" id="{B7CAABCA-BB8A-5648-8F4B-D41331661D6A}"/>
              </a:ext>
            </a:extLst>
          </p:cNvPr>
          <p:cNvSpPr>
            <a:spLocks noGrp="1" noChangeArrowheads="1"/>
          </p:cNvSpPr>
          <p:nvPr>
            <p:ph type="title"/>
          </p:nvPr>
        </p:nvSpPr>
        <p:spPr>
          <a:xfrm>
            <a:off x="685800" y="0"/>
            <a:ext cx="7772400" cy="1143000"/>
          </a:xfrm>
        </p:spPr>
        <p:txBody>
          <a:bodyPr/>
          <a:lstStyle/>
          <a:p>
            <a:pPr eaLnBrk="1" hangingPunct="1"/>
            <a:r>
              <a:rPr lang="en-US" altLang="en-US" sz="2600">
                <a:ea typeface="ＭＳ Ｐゴシック" panose="020B0600070205080204" pitchFamily="34" charset="-128"/>
              </a:rPr>
              <a:t>Tech Note</a:t>
            </a:r>
          </a:p>
        </p:txBody>
      </p:sp>
      <p:sp>
        <p:nvSpPr>
          <p:cNvPr id="140292" name="Text Box 3">
            <a:extLst>
              <a:ext uri="{FF2B5EF4-FFF2-40B4-BE49-F238E27FC236}">
                <a16:creationId xmlns:a16="http://schemas.microsoft.com/office/drawing/2014/main" id="{491F83D1-DBA9-694B-9315-66B2BC012C9A}"/>
              </a:ext>
            </a:extLst>
          </p:cNvPr>
          <p:cNvSpPr txBox="1">
            <a:spLocks noChangeArrowheads="1"/>
          </p:cNvSpPr>
          <p:nvPr/>
        </p:nvSpPr>
        <p:spPr bwMode="auto">
          <a:xfrm>
            <a:off x="914400" y="61722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endParaRPr lang="en-US" altLang="en-US" sz="1800">
              <a:latin typeface="Arial" panose="020B0604020202020204" pitchFamily="34" charset="0"/>
            </a:endParaRPr>
          </a:p>
        </p:txBody>
      </p:sp>
      <p:sp>
        <p:nvSpPr>
          <p:cNvPr id="140293" name="Text Box 4">
            <a:extLst>
              <a:ext uri="{FF2B5EF4-FFF2-40B4-BE49-F238E27FC236}">
                <a16:creationId xmlns:a16="http://schemas.microsoft.com/office/drawing/2014/main" id="{F297939D-EA61-1543-BD00-519EC46E57B4}"/>
              </a:ext>
            </a:extLst>
          </p:cNvPr>
          <p:cNvSpPr txBox="1">
            <a:spLocks noChangeArrowheads="1"/>
          </p:cNvSpPr>
          <p:nvPr/>
        </p:nvSpPr>
        <p:spPr bwMode="auto">
          <a:xfrm>
            <a:off x="3733800" y="350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X</a:t>
            </a:r>
            <a:endParaRPr lang="en-US" altLang="en-US" sz="1800" baseline="-25000">
              <a:latin typeface="Arial" panose="020B0604020202020204" pitchFamily="34" charset="0"/>
            </a:endParaRPr>
          </a:p>
        </p:txBody>
      </p:sp>
      <p:grpSp>
        <p:nvGrpSpPr>
          <p:cNvPr id="140294" name="Group 5">
            <a:extLst>
              <a:ext uri="{FF2B5EF4-FFF2-40B4-BE49-F238E27FC236}">
                <a16:creationId xmlns:a16="http://schemas.microsoft.com/office/drawing/2014/main" id="{F963C306-ACEA-3B4E-A5A2-88B792C3AC62}"/>
              </a:ext>
            </a:extLst>
          </p:cNvPr>
          <p:cNvGrpSpPr>
            <a:grpSpLocks/>
          </p:cNvGrpSpPr>
          <p:nvPr/>
        </p:nvGrpSpPr>
        <p:grpSpPr bwMode="auto">
          <a:xfrm>
            <a:off x="2819400" y="1295400"/>
            <a:ext cx="2055813" cy="2057400"/>
            <a:chOff x="1729" y="1104"/>
            <a:chExt cx="1007" cy="1152"/>
          </a:xfrm>
        </p:grpSpPr>
        <p:sp>
          <p:nvSpPr>
            <p:cNvPr id="140297" name="Line 6">
              <a:extLst>
                <a:ext uri="{FF2B5EF4-FFF2-40B4-BE49-F238E27FC236}">
                  <a16:creationId xmlns:a16="http://schemas.microsoft.com/office/drawing/2014/main" id="{AEB5D33F-D256-3547-9963-AB280C621098}"/>
                </a:ext>
              </a:extLst>
            </p:cNvPr>
            <p:cNvSpPr>
              <a:spLocks noChangeShapeType="1"/>
            </p:cNvSpPr>
            <p:nvPr/>
          </p:nvSpPr>
          <p:spPr bwMode="auto">
            <a:xfrm flipV="1">
              <a:off x="2016" y="1104"/>
              <a:ext cx="0" cy="115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8" name="Line 7">
              <a:extLst>
                <a:ext uri="{FF2B5EF4-FFF2-40B4-BE49-F238E27FC236}">
                  <a16:creationId xmlns:a16="http://schemas.microsoft.com/office/drawing/2014/main" id="{BE6658FA-AFB5-5D45-871B-EC3D3A4B969A}"/>
                </a:ext>
              </a:extLst>
            </p:cNvPr>
            <p:cNvSpPr>
              <a:spLocks noChangeShapeType="1"/>
            </p:cNvSpPr>
            <p:nvPr/>
          </p:nvSpPr>
          <p:spPr bwMode="auto">
            <a:xfrm>
              <a:off x="2016" y="2256"/>
              <a:ext cx="72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9" name="Freeform 8">
              <a:extLst>
                <a:ext uri="{FF2B5EF4-FFF2-40B4-BE49-F238E27FC236}">
                  <a16:creationId xmlns:a16="http://schemas.microsoft.com/office/drawing/2014/main" id="{528996A3-3A84-B24C-BEB0-DAD6780B8EE9}"/>
                </a:ext>
              </a:extLst>
            </p:cNvPr>
            <p:cNvSpPr>
              <a:spLocks/>
            </p:cNvSpPr>
            <p:nvPr/>
          </p:nvSpPr>
          <p:spPr bwMode="auto">
            <a:xfrm>
              <a:off x="2256" y="1248"/>
              <a:ext cx="400" cy="960"/>
            </a:xfrm>
            <a:custGeom>
              <a:avLst/>
              <a:gdLst>
                <a:gd name="T0" fmla="*/ 384 w 400"/>
                <a:gd name="T1" fmla="*/ 0 h 960"/>
                <a:gd name="T2" fmla="*/ 336 w 400"/>
                <a:gd name="T3" fmla="*/ 480 h 960"/>
                <a:gd name="T4" fmla="*/ 0 w 400"/>
                <a:gd name="T5" fmla="*/ 960 h 960"/>
                <a:gd name="T6" fmla="*/ 0 60000 65536"/>
                <a:gd name="T7" fmla="*/ 0 60000 65536"/>
                <a:gd name="T8" fmla="*/ 0 60000 65536"/>
                <a:gd name="T9" fmla="*/ 0 w 400"/>
                <a:gd name="T10" fmla="*/ 0 h 960"/>
                <a:gd name="T11" fmla="*/ 400 w 400"/>
                <a:gd name="T12" fmla="*/ 960 h 960"/>
              </a:gdLst>
              <a:ahLst/>
              <a:cxnLst>
                <a:cxn ang="T6">
                  <a:pos x="T0" y="T1"/>
                </a:cxn>
                <a:cxn ang="T7">
                  <a:pos x="T2" y="T3"/>
                </a:cxn>
                <a:cxn ang="T8">
                  <a:pos x="T4" y="T5"/>
                </a:cxn>
              </a:cxnLst>
              <a:rect l="T9" t="T10" r="T11" b="T12"/>
              <a:pathLst>
                <a:path w="400" h="960">
                  <a:moveTo>
                    <a:pt x="384" y="0"/>
                  </a:moveTo>
                  <a:cubicBezTo>
                    <a:pt x="392" y="160"/>
                    <a:pt x="400" y="320"/>
                    <a:pt x="336" y="480"/>
                  </a:cubicBezTo>
                  <a:cubicBezTo>
                    <a:pt x="272" y="640"/>
                    <a:pt x="136" y="800"/>
                    <a:pt x="0" y="960"/>
                  </a:cubicBezTo>
                </a:path>
              </a:pathLst>
            </a:custGeom>
            <a:noFill/>
            <a:ln w="952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0" name="Text Box 9">
              <a:extLst>
                <a:ext uri="{FF2B5EF4-FFF2-40B4-BE49-F238E27FC236}">
                  <a16:creationId xmlns:a16="http://schemas.microsoft.com/office/drawing/2014/main" id="{489B2C75-BEBD-F54A-A2B3-021174729317}"/>
                </a:ext>
              </a:extLst>
            </p:cNvPr>
            <p:cNvSpPr txBox="1">
              <a:spLocks noChangeArrowheads="1"/>
            </p:cNvSpPr>
            <p:nvPr/>
          </p:nvSpPr>
          <p:spPr bwMode="auto">
            <a:xfrm rot="-5400000">
              <a:off x="1387" y="1588"/>
              <a:ext cx="86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Height</a:t>
              </a:r>
            </a:p>
          </p:txBody>
        </p:sp>
      </p:grpSp>
      <p:sp>
        <p:nvSpPr>
          <p:cNvPr id="140295" name="Text Box 10">
            <a:extLst>
              <a:ext uri="{FF2B5EF4-FFF2-40B4-BE49-F238E27FC236}">
                <a16:creationId xmlns:a16="http://schemas.microsoft.com/office/drawing/2014/main" id="{2035F501-0C9C-504C-9F02-B5D2EE600295}"/>
              </a:ext>
            </a:extLst>
          </p:cNvPr>
          <p:cNvSpPr txBox="1">
            <a:spLocks noChangeArrowheads="1"/>
          </p:cNvSpPr>
          <p:nvPr/>
        </p:nvSpPr>
        <p:spPr bwMode="auto">
          <a:xfrm>
            <a:off x="457200" y="4343400"/>
            <a:ext cx="868680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1600">
                <a:latin typeface="Arial" panose="020B0604020202020204" pitchFamily="34" charset="0"/>
              </a:rPr>
              <a:t>For species emitted </a:t>
            </a:r>
            <a:r>
              <a:rPr lang="en-US" altLang="en-US" sz="1600" u="sng">
                <a:latin typeface="Arial" panose="020B0604020202020204" pitchFamily="34" charset="0"/>
              </a:rPr>
              <a:t>into</a:t>
            </a:r>
            <a:r>
              <a:rPr lang="en-US" altLang="en-US" sz="1600">
                <a:latin typeface="Arial" panose="020B0604020202020204" pitchFamily="34" charset="0"/>
              </a:rPr>
              <a:t> the atmosphere, the gradient is reversed (black line) and the effective deposition velocity, V</a:t>
            </a:r>
            <a:r>
              <a:rPr lang="en-US" altLang="en-US" sz="1600" baseline="-25000">
                <a:latin typeface="Arial" panose="020B0604020202020204" pitchFamily="34" charset="0"/>
              </a:rPr>
              <a:t>d</a:t>
            </a:r>
            <a:r>
              <a:rPr lang="en-US" altLang="en-US" sz="1600">
                <a:latin typeface="Arial" panose="020B0604020202020204" pitchFamily="34" charset="0"/>
              </a:rPr>
              <a:t>, is negative. From the height for an e-folding in concentration, we can calculate the eddy diffusion coefficient (units m</a:t>
            </a:r>
            <a:r>
              <a:rPr lang="en-US" altLang="en-US" sz="1600" baseline="30000">
                <a:latin typeface="Arial" panose="020B0604020202020204" pitchFamily="34" charset="0"/>
              </a:rPr>
              <a:t>2</a:t>
            </a:r>
            <a:r>
              <a:rPr lang="en-US" altLang="en-US" sz="1600">
                <a:latin typeface="Arial" panose="020B0604020202020204" pitchFamily="34" charset="0"/>
              </a:rPr>
              <a:t>/s)</a:t>
            </a:r>
          </a:p>
          <a:p>
            <a:pPr algn="ctr" eaLnBrk="1" hangingPunct="1">
              <a:spcBef>
                <a:spcPct val="50000"/>
              </a:spcBef>
              <a:buFontTx/>
              <a:buNone/>
            </a:pPr>
            <a:r>
              <a:rPr lang="en-US" altLang="en-US" sz="1600" b="1">
                <a:latin typeface="Arial" panose="020B0604020202020204" pitchFamily="34" charset="0"/>
              </a:rPr>
              <a:t>1/k</a:t>
            </a:r>
            <a:r>
              <a:rPr lang="ja-JP" altLang="en-US" sz="1600" b="1">
                <a:latin typeface="Arial" panose="020B0604020202020204" pitchFamily="34" charset="0"/>
              </a:rPr>
              <a:t>’</a:t>
            </a:r>
            <a:r>
              <a:rPr lang="en-US" altLang="ja-JP" sz="1600" b="1">
                <a:latin typeface="Arial" panose="020B0604020202020204" pitchFamily="34" charset="0"/>
              </a:rPr>
              <a:t> = </a:t>
            </a:r>
            <a:r>
              <a:rPr lang="en-US" altLang="ja-JP" sz="2000" b="1">
                <a:latin typeface="Symbol" pitchFamily="2" charset="2"/>
              </a:rPr>
              <a:t>t</a:t>
            </a:r>
            <a:r>
              <a:rPr lang="en-US" altLang="ja-JP" sz="1600" b="1">
                <a:latin typeface="Arial" panose="020B0604020202020204" pitchFamily="34" charset="0"/>
              </a:rPr>
              <a:t> = H/ V</a:t>
            </a:r>
            <a:r>
              <a:rPr lang="en-US" altLang="ja-JP" sz="1600" b="1" baseline="-25000">
                <a:latin typeface="Arial" panose="020B0604020202020204" pitchFamily="34" charset="0"/>
              </a:rPr>
              <a:t>d</a:t>
            </a:r>
            <a:r>
              <a:rPr lang="en-US" altLang="ja-JP" sz="1600" b="1">
                <a:latin typeface="Arial" panose="020B0604020202020204" pitchFamily="34" charset="0"/>
              </a:rPr>
              <a:t> = H</a:t>
            </a:r>
            <a:r>
              <a:rPr lang="en-US" altLang="ja-JP" sz="1600" b="1" baseline="30000">
                <a:latin typeface="Arial" panose="020B0604020202020204" pitchFamily="34" charset="0"/>
              </a:rPr>
              <a:t>2</a:t>
            </a:r>
            <a:r>
              <a:rPr lang="en-US" altLang="ja-JP" sz="1600" b="1">
                <a:latin typeface="Arial" panose="020B0604020202020204" pitchFamily="34" charset="0"/>
              </a:rPr>
              <a:t>/K</a:t>
            </a:r>
            <a:r>
              <a:rPr lang="en-US" altLang="ja-JP" sz="1600" b="1" baseline="-25000">
                <a:latin typeface="Arial" panose="020B0604020202020204" pitchFamily="34" charset="0"/>
              </a:rPr>
              <a:t>z</a:t>
            </a:r>
          </a:p>
          <a:p>
            <a:pPr eaLnBrk="1" hangingPunct="1">
              <a:spcBef>
                <a:spcPct val="50000"/>
              </a:spcBef>
              <a:buFontTx/>
              <a:buNone/>
            </a:pPr>
            <a:r>
              <a:rPr lang="en-US" altLang="en-US" sz="1600">
                <a:latin typeface="Arial" panose="020B0604020202020204" pitchFamily="34" charset="0"/>
              </a:rPr>
              <a:t>	</a:t>
            </a:r>
          </a:p>
        </p:txBody>
      </p:sp>
      <p:sp>
        <p:nvSpPr>
          <p:cNvPr id="140296" name="Freeform 15">
            <a:extLst>
              <a:ext uri="{FF2B5EF4-FFF2-40B4-BE49-F238E27FC236}">
                <a16:creationId xmlns:a16="http://schemas.microsoft.com/office/drawing/2014/main" id="{4D5C8F54-CB8B-2444-AE73-AAF0AC6EF015}"/>
              </a:ext>
            </a:extLst>
          </p:cNvPr>
          <p:cNvSpPr>
            <a:spLocks/>
          </p:cNvSpPr>
          <p:nvPr/>
        </p:nvSpPr>
        <p:spPr bwMode="auto">
          <a:xfrm>
            <a:off x="3797300" y="1524000"/>
            <a:ext cx="1079500" cy="1752600"/>
          </a:xfrm>
          <a:custGeom>
            <a:avLst/>
            <a:gdLst>
              <a:gd name="T0" fmla="*/ 2147483646 w 680"/>
              <a:gd name="T1" fmla="*/ 0 h 1104"/>
              <a:gd name="T2" fmla="*/ 2147483646 w 680"/>
              <a:gd name="T3" fmla="*/ 2147483646 h 1104"/>
              <a:gd name="T4" fmla="*/ 2147483646 w 680"/>
              <a:gd name="T5" fmla="*/ 2147483646 h 1104"/>
              <a:gd name="T6" fmla="*/ 2147483646 w 680"/>
              <a:gd name="T7" fmla="*/ 2147483646 h 1104"/>
              <a:gd name="T8" fmla="*/ 2147483646 w 680"/>
              <a:gd name="T9" fmla="*/ 2147483646 h 1104"/>
              <a:gd name="T10" fmla="*/ 2147483646 w 680"/>
              <a:gd name="T11" fmla="*/ 2147483646 h 1104"/>
              <a:gd name="T12" fmla="*/ 2147483646 w 680"/>
              <a:gd name="T13" fmla="*/ 2147483646 h 1104"/>
              <a:gd name="T14" fmla="*/ 2147483646 w 680"/>
              <a:gd name="T15" fmla="*/ 2147483646 h 1104"/>
              <a:gd name="T16" fmla="*/ 0 60000 65536"/>
              <a:gd name="T17" fmla="*/ 0 60000 65536"/>
              <a:gd name="T18" fmla="*/ 0 60000 65536"/>
              <a:gd name="T19" fmla="*/ 0 60000 65536"/>
              <a:gd name="T20" fmla="*/ 0 60000 65536"/>
              <a:gd name="T21" fmla="*/ 0 60000 65536"/>
              <a:gd name="T22" fmla="*/ 0 60000 65536"/>
              <a:gd name="T23" fmla="*/ 0 60000 65536"/>
              <a:gd name="T24" fmla="*/ 0 w 680"/>
              <a:gd name="T25" fmla="*/ 0 h 1104"/>
              <a:gd name="T26" fmla="*/ 680 w 680"/>
              <a:gd name="T27" fmla="*/ 1104 h 1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0" h="1104">
                <a:moveTo>
                  <a:pt x="8" y="0"/>
                </a:moveTo>
                <a:cubicBezTo>
                  <a:pt x="4" y="60"/>
                  <a:pt x="0" y="120"/>
                  <a:pt x="8" y="192"/>
                </a:cubicBezTo>
                <a:cubicBezTo>
                  <a:pt x="16" y="264"/>
                  <a:pt x="32" y="360"/>
                  <a:pt x="56" y="432"/>
                </a:cubicBezTo>
                <a:cubicBezTo>
                  <a:pt x="80" y="504"/>
                  <a:pt x="120" y="568"/>
                  <a:pt x="152" y="624"/>
                </a:cubicBezTo>
                <a:cubicBezTo>
                  <a:pt x="184" y="680"/>
                  <a:pt x="216" y="728"/>
                  <a:pt x="248" y="768"/>
                </a:cubicBezTo>
                <a:cubicBezTo>
                  <a:pt x="280" y="808"/>
                  <a:pt x="296" y="824"/>
                  <a:pt x="344" y="864"/>
                </a:cubicBezTo>
                <a:cubicBezTo>
                  <a:pt x="392" y="904"/>
                  <a:pt x="480" y="968"/>
                  <a:pt x="536" y="1008"/>
                </a:cubicBezTo>
                <a:cubicBezTo>
                  <a:pt x="592" y="1048"/>
                  <a:pt x="636" y="1076"/>
                  <a:pt x="680" y="11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A173BAC0-32AE-3F46-B06B-AAA36F567B1E}"/>
              </a:ext>
            </a:extLst>
          </p:cNvPr>
          <p:cNvSpPr>
            <a:spLocks noGrp="1" noChangeArrowheads="1"/>
          </p:cNvSpPr>
          <p:nvPr>
            <p:ph type="title"/>
          </p:nvPr>
        </p:nvSpPr>
        <p:spPr/>
        <p:txBody>
          <a:bodyPr/>
          <a:lstStyle/>
          <a:p>
            <a:r>
              <a:rPr lang="en-US" altLang="en-US" sz="4000">
                <a:ea typeface="ＭＳ Ｐゴシック" panose="020B0600070205080204" pitchFamily="34" charset="-128"/>
              </a:rPr>
              <a:t>Trop Ozone: take home messages thus far.</a:t>
            </a:r>
          </a:p>
        </p:txBody>
      </p:sp>
      <p:sp>
        <p:nvSpPr>
          <p:cNvPr id="141314" name="Footer Placeholder 2">
            <a:extLst>
              <a:ext uri="{FF2B5EF4-FFF2-40B4-BE49-F238E27FC236}">
                <a16:creationId xmlns:a16="http://schemas.microsoft.com/office/drawing/2014/main" id="{915E4886-D382-AC45-81F5-A2AA827A500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41315" name="Slide Number Placeholder 3">
            <a:extLst>
              <a:ext uri="{FF2B5EF4-FFF2-40B4-BE49-F238E27FC236}">
                <a16:creationId xmlns:a16="http://schemas.microsoft.com/office/drawing/2014/main" id="{D60EBA68-8586-B846-A602-F6647181A7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B818E20E-BE35-2C41-AAA8-A9E163FDF829}" type="slidenum">
              <a:rPr lang="en-US" altLang="en-US" sz="1400"/>
              <a:pPr>
                <a:spcBef>
                  <a:spcPct val="0"/>
                </a:spcBef>
                <a:buFontTx/>
                <a:buNone/>
              </a:pPr>
              <a:t>27</a:t>
            </a:fld>
            <a:endParaRPr lang="en-US" altLang="en-US" sz="1400"/>
          </a:p>
        </p:txBody>
      </p:sp>
      <p:sp>
        <p:nvSpPr>
          <p:cNvPr id="141316" name="TextBox 5">
            <a:extLst>
              <a:ext uri="{FF2B5EF4-FFF2-40B4-BE49-F238E27FC236}">
                <a16:creationId xmlns:a16="http://schemas.microsoft.com/office/drawing/2014/main" id="{C0539E39-CBB0-CC46-9FA3-667C521A5FE7}"/>
              </a:ext>
            </a:extLst>
          </p:cNvPr>
          <p:cNvSpPr txBox="1">
            <a:spLocks noChangeArrowheads="1"/>
          </p:cNvSpPr>
          <p:nvPr/>
        </p:nvSpPr>
        <p:spPr bwMode="auto">
          <a:xfrm>
            <a:off x="990600" y="1752600"/>
            <a:ext cx="7010400"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1800" b="1">
                <a:latin typeface="Arial" panose="020B0604020202020204" pitchFamily="34" charset="0"/>
              </a:rPr>
              <a:t>Deposition velocity: V</a:t>
            </a:r>
            <a:r>
              <a:rPr lang="en-US" altLang="en-US" sz="1800" b="1" baseline="-25000">
                <a:latin typeface="Arial" panose="020B0604020202020204" pitchFamily="34" charset="0"/>
              </a:rPr>
              <a:t>d </a:t>
            </a:r>
            <a:r>
              <a:rPr lang="en-US" altLang="en-US" sz="1800" b="1">
                <a:latin typeface="Arial" panose="020B0604020202020204" pitchFamily="34" charset="0"/>
              </a:rPr>
              <a:t>= H/Ĉ dC/dt</a:t>
            </a:r>
          </a:p>
          <a:p>
            <a:pPr eaLnBrk="1" hangingPunct="1">
              <a:spcBef>
                <a:spcPct val="50000"/>
              </a:spcBef>
              <a:buFontTx/>
              <a:buNone/>
            </a:pPr>
            <a:r>
              <a:rPr lang="en-US" altLang="en-US" sz="1800">
                <a:latin typeface="Arial" panose="020B0604020202020204" pitchFamily="34" charset="0"/>
              </a:rPr>
              <a:t>Where 	H = mixing height (cm)</a:t>
            </a:r>
          </a:p>
          <a:p>
            <a:pPr eaLnBrk="1" hangingPunct="1">
              <a:spcBef>
                <a:spcPct val="50000"/>
              </a:spcBef>
              <a:buFontTx/>
              <a:buNone/>
            </a:pPr>
            <a:r>
              <a:rPr lang="en-US" altLang="en-US" sz="1800">
                <a:latin typeface="Arial" panose="020B0604020202020204" pitchFamily="34" charset="0"/>
              </a:rPr>
              <a:t>	Ĉ = mean concentration (cm</a:t>
            </a:r>
            <a:r>
              <a:rPr lang="en-US" altLang="en-US" sz="1800" baseline="30000">
                <a:latin typeface="Arial" panose="020B0604020202020204" pitchFamily="34" charset="0"/>
              </a:rPr>
              <a:t>-3</a:t>
            </a:r>
            <a:r>
              <a:rPr lang="en-US" altLang="en-US" sz="1800">
                <a:latin typeface="Arial" panose="020B0604020202020204" pitchFamily="34" charset="0"/>
              </a:rPr>
              <a:t>)</a:t>
            </a:r>
          </a:p>
          <a:p>
            <a:pPr eaLnBrk="1" hangingPunct="1">
              <a:spcBef>
                <a:spcPct val="50000"/>
              </a:spcBef>
              <a:buFontTx/>
              <a:buNone/>
            </a:pPr>
            <a:r>
              <a:rPr lang="en-US" altLang="en-US" sz="1800">
                <a:latin typeface="Arial" panose="020B0604020202020204" pitchFamily="34" charset="0"/>
              </a:rPr>
              <a:t>	C = concentration (cm</a:t>
            </a:r>
            <a:r>
              <a:rPr lang="en-US" altLang="en-US" sz="1800" baseline="30000">
                <a:latin typeface="Arial" panose="020B0604020202020204" pitchFamily="34" charset="0"/>
              </a:rPr>
              <a:t>-3</a:t>
            </a:r>
            <a:r>
              <a:rPr lang="en-US" altLang="en-US" sz="1800">
                <a:latin typeface="Arial" panose="020B0604020202020204" pitchFamily="34" charset="0"/>
              </a:rPr>
              <a:t>)</a:t>
            </a:r>
          </a:p>
          <a:p>
            <a:pPr eaLnBrk="1" hangingPunct="1">
              <a:spcBef>
                <a:spcPct val="50000"/>
              </a:spcBef>
              <a:buFontTx/>
              <a:buNone/>
            </a:pPr>
            <a:r>
              <a:rPr lang="en-US" altLang="en-US" sz="1800" b="1">
                <a:latin typeface="Arial" panose="020B0604020202020204" pitchFamily="34" charset="0"/>
              </a:rPr>
              <a:t>k</a:t>
            </a:r>
            <a:r>
              <a:rPr lang="ja-JP" altLang="en-US" sz="1800" b="1">
                <a:latin typeface="Arial" panose="020B0604020202020204" pitchFamily="34" charset="0"/>
              </a:rPr>
              <a:t>’</a:t>
            </a:r>
            <a:r>
              <a:rPr lang="en-US" altLang="ja-JP" sz="1800" b="1">
                <a:latin typeface="Arial" panose="020B0604020202020204" pitchFamily="34" charset="0"/>
              </a:rPr>
              <a:t> = V</a:t>
            </a:r>
            <a:r>
              <a:rPr lang="en-US" altLang="ja-JP" sz="1800" b="1" baseline="-25000">
                <a:latin typeface="Arial" panose="020B0604020202020204" pitchFamily="34" charset="0"/>
              </a:rPr>
              <a:t>d </a:t>
            </a:r>
            <a:r>
              <a:rPr lang="en-US" altLang="ja-JP" sz="1800" b="1">
                <a:latin typeface="Arial" panose="020B0604020202020204" pitchFamily="34" charset="0"/>
              </a:rPr>
              <a:t>/H = 1/</a:t>
            </a:r>
            <a:r>
              <a:rPr lang="en-US" altLang="ja-JP" sz="2000" b="1">
                <a:latin typeface="Symbol" pitchFamily="2" charset="2"/>
              </a:rPr>
              <a:t>t</a:t>
            </a:r>
          </a:p>
          <a:p>
            <a:pPr eaLnBrk="1" hangingPunct="1">
              <a:spcBef>
                <a:spcPct val="50000"/>
              </a:spcBef>
              <a:buFontTx/>
              <a:buNone/>
            </a:pPr>
            <a:r>
              <a:rPr lang="en-US" altLang="en-US" sz="1800">
                <a:latin typeface="Arial" panose="020B0604020202020204" pitchFamily="34" charset="0"/>
              </a:rPr>
              <a:t>Kz = Eddy Diffusion Coefficient (m</a:t>
            </a:r>
            <a:r>
              <a:rPr lang="en-US" altLang="en-US" sz="1800" baseline="30000">
                <a:latin typeface="Arial" panose="020B0604020202020204" pitchFamily="34" charset="0"/>
              </a:rPr>
              <a:t>2</a:t>
            </a:r>
            <a:r>
              <a:rPr lang="en-US" altLang="en-US" sz="1800">
                <a:latin typeface="Arial" panose="020B0604020202020204" pitchFamily="34" charset="0"/>
              </a:rPr>
              <a:t>/s)</a:t>
            </a:r>
          </a:p>
          <a:p>
            <a:pPr eaLnBrk="1" hangingPunct="1">
              <a:spcBef>
                <a:spcPct val="50000"/>
              </a:spcBef>
              <a:buFontTx/>
              <a:buNone/>
            </a:pPr>
            <a:r>
              <a:rPr lang="en-US" altLang="en-US" sz="1800">
                <a:latin typeface="Arial" panose="020B0604020202020204" pitchFamily="34" charset="0"/>
              </a:rPr>
              <a:t>Characteristic diffusion time: t = H</a:t>
            </a:r>
            <a:r>
              <a:rPr lang="en-US" altLang="en-US" sz="1800" baseline="30000">
                <a:latin typeface="Arial" panose="020B0604020202020204" pitchFamily="34" charset="0"/>
              </a:rPr>
              <a:t>2</a:t>
            </a:r>
            <a:r>
              <a:rPr lang="en-US" altLang="en-US" sz="1800">
                <a:latin typeface="Arial" panose="020B0604020202020204" pitchFamily="34" charset="0"/>
              </a:rPr>
              <a:t>/K</a:t>
            </a:r>
            <a:r>
              <a:rPr lang="en-US" altLang="en-US" sz="1800" baseline="-25000">
                <a:latin typeface="Arial" panose="020B0604020202020204" pitchFamily="34" charset="0"/>
              </a:rPr>
              <a:t>z</a:t>
            </a:r>
          </a:p>
          <a:p>
            <a:pPr eaLnBrk="1" hangingPunct="1">
              <a:spcBef>
                <a:spcPct val="50000"/>
              </a:spcBef>
              <a:buFontTx/>
              <a:buNone/>
            </a:pPr>
            <a:r>
              <a:rPr lang="en-US" altLang="en-US" sz="1800">
                <a:latin typeface="Arial" panose="020B0604020202020204" pitchFamily="34" charset="0"/>
              </a:rPr>
              <a:t>Global mean K</a:t>
            </a:r>
            <a:r>
              <a:rPr lang="en-US" altLang="en-US" sz="1800" baseline="-25000">
                <a:latin typeface="Arial" panose="020B0604020202020204" pitchFamily="34" charset="0"/>
              </a:rPr>
              <a:t>z</a:t>
            </a:r>
            <a:r>
              <a:rPr lang="en-US" altLang="en-US" sz="1800">
                <a:latin typeface="Arial" panose="020B0604020202020204" pitchFamily="34" charset="0"/>
              </a:rPr>
              <a:t> ~ 10 m</a:t>
            </a:r>
            <a:r>
              <a:rPr lang="en-US" altLang="en-US" sz="1800" baseline="30000">
                <a:latin typeface="Arial" panose="020B0604020202020204" pitchFamily="34" charset="0"/>
              </a:rPr>
              <a:t>2</a:t>
            </a:r>
            <a:r>
              <a:rPr lang="en-US" altLang="en-US" sz="1800">
                <a:latin typeface="Arial" panose="020B0604020202020204" pitchFamily="34" charset="0"/>
              </a:rPr>
              <a:t>s</a:t>
            </a:r>
            <a:r>
              <a:rPr lang="en-US" altLang="en-US" sz="1800" baseline="30000">
                <a:latin typeface="Arial" panose="020B0604020202020204" pitchFamily="34" charset="0"/>
              </a:rPr>
              <a:t>-1</a:t>
            </a:r>
            <a:r>
              <a:rPr lang="en-US" altLang="en-US" sz="1800">
                <a:latin typeface="Arial" panose="020B0604020202020204" pitchFamily="34" charset="0"/>
              </a:rPr>
              <a:t>, so the </a:t>
            </a:r>
            <a:r>
              <a:rPr lang="en-US" altLang="en-US" sz="1800" u="sng">
                <a:latin typeface="Arial" panose="020B0604020202020204" pitchFamily="34" charset="0"/>
              </a:rPr>
              <a:t>average</a:t>
            </a:r>
            <a:r>
              <a:rPr lang="en-US" altLang="en-US" sz="1800">
                <a:latin typeface="Arial" panose="020B0604020202020204" pitchFamily="34" charset="0"/>
              </a:rPr>
              <a:t> time to tropopause </a:t>
            </a:r>
          </a:p>
          <a:p>
            <a:pPr eaLnBrk="1" hangingPunct="1">
              <a:spcBef>
                <a:spcPct val="50000"/>
              </a:spcBef>
              <a:buFontTx/>
              <a:buNone/>
            </a:pPr>
            <a:r>
              <a:rPr lang="en-US" altLang="en-US" sz="1800">
                <a:latin typeface="Arial" panose="020B0604020202020204" pitchFamily="34" charset="0"/>
              </a:rPr>
              <a:t>~ (10</a:t>
            </a:r>
            <a:r>
              <a:rPr lang="en-US" altLang="en-US" sz="1800" baseline="30000">
                <a:latin typeface="Arial" panose="020B0604020202020204" pitchFamily="34" charset="0"/>
              </a:rPr>
              <a:t>4</a:t>
            </a:r>
            <a:r>
              <a:rPr lang="en-US" altLang="en-US" sz="1800">
                <a:latin typeface="Arial" panose="020B0604020202020204" pitchFamily="34" charset="0"/>
              </a:rPr>
              <a:t>m)</a:t>
            </a:r>
            <a:r>
              <a:rPr lang="en-US" altLang="en-US" sz="1800" baseline="30000">
                <a:latin typeface="Arial" panose="020B0604020202020204" pitchFamily="34" charset="0"/>
              </a:rPr>
              <a:t>2</a:t>
            </a:r>
            <a:r>
              <a:rPr lang="en-US" altLang="en-US" sz="1800">
                <a:latin typeface="Arial" panose="020B0604020202020204" pitchFamily="34" charset="0"/>
              </a:rPr>
              <a:t>/10(m</a:t>
            </a:r>
            <a:r>
              <a:rPr lang="en-US" altLang="en-US" sz="1800" baseline="30000">
                <a:latin typeface="Arial" panose="020B0604020202020204" pitchFamily="34" charset="0"/>
              </a:rPr>
              <a:t>2</a:t>
            </a:r>
            <a:r>
              <a:rPr lang="en-US" altLang="en-US" sz="1800">
                <a:latin typeface="Arial" panose="020B0604020202020204" pitchFamily="34" charset="0"/>
              </a:rPr>
              <a:t>s</a:t>
            </a:r>
            <a:r>
              <a:rPr lang="en-US" altLang="en-US" sz="1800" baseline="30000">
                <a:latin typeface="Arial" panose="020B0604020202020204" pitchFamily="34" charset="0"/>
              </a:rPr>
              <a:t>-1</a:t>
            </a:r>
            <a:r>
              <a:rPr lang="en-US" altLang="en-US" sz="1800">
                <a:latin typeface="Arial" panose="020B0604020202020204" pitchFamily="34" charset="0"/>
              </a:rPr>
              <a:t>) = 10</a:t>
            </a:r>
            <a:r>
              <a:rPr lang="en-US" altLang="en-US" sz="1800" baseline="30000">
                <a:latin typeface="Arial" panose="020B0604020202020204" pitchFamily="34" charset="0"/>
              </a:rPr>
              <a:t>7</a:t>
            </a:r>
            <a:r>
              <a:rPr lang="en-US" altLang="en-US" sz="1800">
                <a:latin typeface="Arial" panose="020B0604020202020204" pitchFamily="34" charset="0"/>
              </a:rPr>
              <a:t> s = 3 months</a:t>
            </a:r>
          </a:p>
          <a:p>
            <a:pPr eaLnBrk="1" hangingPunct="1">
              <a:spcBef>
                <a:spcPct val="50000"/>
              </a:spcBef>
              <a:buFontTx/>
              <a:buNone/>
            </a:pPr>
            <a:r>
              <a:rPr lang="en-US" altLang="en-US" sz="1800">
                <a:latin typeface="Arial" panose="020B0604020202020204" pitchFamily="34" charset="0"/>
              </a:rPr>
              <a:t>Compare this to updraft velocities in Cb.</a:t>
            </a:r>
          </a:p>
          <a:p>
            <a:pPr eaLnBrk="1" hangingPunct="1">
              <a:spcBef>
                <a:spcPct val="50000"/>
              </a:spcBef>
              <a:buFontTx/>
              <a:buNone/>
            </a:pPr>
            <a:r>
              <a:rPr lang="en-US" altLang="en-US" sz="1800">
                <a:latin typeface="Arial" panose="020B0604020202020204" pitchFamily="34" charset="0"/>
              </a:rPr>
              <a:t>In convectively active PBL K</a:t>
            </a:r>
            <a:r>
              <a:rPr lang="en-US" altLang="en-US" sz="1800" baseline="-25000">
                <a:latin typeface="Arial" panose="020B0604020202020204" pitchFamily="34" charset="0"/>
              </a:rPr>
              <a:t>z</a:t>
            </a:r>
            <a:r>
              <a:rPr lang="en-US" altLang="en-US" sz="1800">
                <a:latin typeface="Arial" panose="020B0604020202020204" pitchFamily="34" charset="0"/>
              </a:rPr>
              <a:t> ~ 100 m</a:t>
            </a:r>
            <a:r>
              <a:rPr lang="en-US" altLang="en-US" sz="1800" baseline="30000">
                <a:latin typeface="Arial" panose="020B0604020202020204" pitchFamily="34" charset="0"/>
              </a:rPr>
              <a:t>2</a:t>
            </a:r>
            <a:r>
              <a:rPr lang="en-US" altLang="en-US" sz="1800">
                <a:latin typeface="Arial" panose="020B0604020202020204" pitchFamily="34" charset="0"/>
              </a:rPr>
              <a:t> s</a:t>
            </a:r>
            <a:r>
              <a:rPr lang="en-US" altLang="en-US" sz="1800" baseline="30000">
                <a:latin typeface="Arial" panose="020B0604020202020204" pitchFamily="34" charset="0"/>
              </a:rPr>
              <a:t>-1</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Footer Placeholder 4">
            <a:extLst>
              <a:ext uri="{FF2B5EF4-FFF2-40B4-BE49-F238E27FC236}">
                <a16:creationId xmlns:a16="http://schemas.microsoft.com/office/drawing/2014/main" id="{900ABAF1-60DB-D34C-AA50-20CCDEDCAD2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42338" name="Slide Number Placeholder 5">
            <a:extLst>
              <a:ext uri="{FF2B5EF4-FFF2-40B4-BE49-F238E27FC236}">
                <a16:creationId xmlns:a16="http://schemas.microsoft.com/office/drawing/2014/main" id="{90D9BF9F-F5C5-EB48-B3AD-A8A4F0380F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109C36E-E382-1646-9A73-F6A994A3FC03}" type="slidenum">
              <a:rPr lang="en-US" altLang="en-US" sz="1200">
                <a:solidFill>
                  <a:srgbClr val="898989"/>
                </a:solidFill>
              </a:rPr>
              <a:pPr>
                <a:spcBef>
                  <a:spcPct val="0"/>
                </a:spcBef>
                <a:buFontTx/>
                <a:buNone/>
              </a:pPr>
              <a:t>28</a:t>
            </a:fld>
            <a:endParaRPr lang="en-US" altLang="en-US" sz="1200">
              <a:solidFill>
                <a:srgbClr val="898989"/>
              </a:solidFill>
            </a:endParaRPr>
          </a:p>
        </p:txBody>
      </p:sp>
      <p:sp>
        <p:nvSpPr>
          <p:cNvPr id="46" name="Rectangle 45">
            <a:extLst>
              <a:ext uri="{FF2B5EF4-FFF2-40B4-BE49-F238E27FC236}">
                <a16:creationId xmlns:a16="http://schemas.microsoft.com/office/drawing/2014/main" id="{533C3517-2B7F-C247-9EAF-E3C6B254B0DB}"/>
              </a:ext>
            </a:extLst>
          </p:cNvPr>
          <p:cNvSpPr>
            <a:spLocks noChangeArrowheads="1"/>
          </p:cNvSpPr>
          <p:nvPr/>
        </p:nvSpPr>
        <p:spPr bwMode="auto">
          <a:xfrm>
            <a:off x="2514600" y="5791200"/>
            <a:ext cx="1066800" cy="457200"/>
          </a:xfrm>
          <a:prstGeom prst="rect">
            <a:avLst/>
          </a:prstGeom>
          <a:gradFill rotWithShape="1">
            <a:gsLst>
              <a:gs pos="0">
                <a:srgbClr val="FF0000"/>
              </a:gs>
              <a:gs pos="39000">
                <a:srgbClr val="FF0000"/>
              </a:gs>
              <a:gs pos="100000">
                <a:srgbClr val="FFFFFF"/>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solidFill>
                <a:srgbClr val="FFFFFF"/>
              </a:solidFill>
              <a:latin typeface="Calibri" pitchFamily="34" charset="0"/>
              <a:ea typeface="+mn-ea"/>
              <a:cs typeface="Times New Roman" pitchFamily="18" charset="0"/>
            </a:endParaRPr>
          </a:p>
        </p:txBody>
      </p:sp>
      <p:sp>
        <p:nvSpPr>
          <p:cNvPr id="45" name="Rectangle 44">
            <a:extLst>
              <a:ext uri="{FF2B5EF4-FFF2-40B4-BE49-F238E27FC236}">
                <a16:creationId xmlns:a16="http://schemas.microsoft.com/office/drawing/2014/main" id="{40B58796-943D-B049-B0DA-08F467C90577}"/>
              </a:ext>
            </a:extLst>
          </p:cNvPr>
          <p:cNvSpPr>
            <a:spLocks noChangeArrowheads="1"/>
          </p:cNvSpPr>
          <p:nvPr/>
        </p:nvSpPr>
        <p:spPr bwMode="auto">
          <a:xfrm>
            <a:off x="1066800" y="5791200"/>
            <a:ext cx="793750" cy="4572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solidFill>
                <a:srgbClr val="FFFFFF"/>
              </a:solidFill>
              <a:latin typeface="Calibri" pitchFamily="34" charset="0"/>
              <a:ea typeface="+mn-ea"/>
              <a:cs typeface="Times New Roman" pitchFamily="18" charset="0"/>
            </a:endParaRPr>
          </a:p>
        </p:txBody>
      </p:sp>
      <p:sp>
        <p:nvSpPr>
          <p:cNvPr id="2" name="Title 1">
            <a:extLst>
              <a:ext uri="{FF2B5EF4-FFF2-40B4-BE49-F238E27FC236}">
                <a16:creationId xmlns:a16="http://schemas.microsoft.com/office/drawing/2014/main" id="{07DAC8FE-910A-FF40-A6CF-B8E795C05908}"/>
              </a:ext>
            </a:extLst>
          </p:cNvPr>
          <p:cNvSpPr>
            <a:spLocks noGrp="1"/>
          </p:cNvSpPr>
          <p:nvPr>
            <p:ph type="title" idx="4294967295"/>
          </p:nvPr>
        </p:nvSpPr>
        <p:spPr>
          <a:xfrm>
            <a:off x="457200" y="0"/>
            <a:ext cx="8229600" cy="1143000"/>
          </a:xfrm>
        </p:spPr>
        <p:txBody>
          <a:bodyPr>
            <a:normAutofit fontScale="90000"/>
          </a:bodyPr>
          <a:lstStyle/>
          <a:p>
            <a:pPr algn="l" eaLnBrk="1" hangingPunct="1">
              <a:defRPr/>
            </a:pPr>
            <a:r>
              <a:rPr lang="en-US" sz="4000" kern="1200">
                <a:ea typeface="+mj-ea"/>
                <a:cs typeface="ＭＳ Ｐゴシック" charset="-128"/>
              </a:rPr>
              <a:t>Photochemical smog:</a:t>
            </a:r>
            <a:br>
              <a:rPr lang="en-US" sz="4000" kern="1200">
                <a:ea typeface="+mj-ea"/>
                <a:cs typeface="ＭＳ Ｐゴシック" charset="-128"/>
              </a:rPr>
            </a:br>
            <a:r>
              <a:rPr lang="en-US" sz="4000" kern="1200">
                <a:ea typeface="+mj-ea"/>
                <a:cs typeface="ＭＳ Ｐゴシック" charset="-128"/>
              </a:rPr>
              <a:t>					The story of a summer day</a:t>
            </a:r>
          </a:p>
        </p:txBody>
      </p:sp>
      <p:pic>
        <p:nvPicPr>
          <p:cNvPr id="142342" name="Picture 3" descr="diurnCompMidA87to02.pdf">
            <a:extLst>
              <a:ext uri="{FF2B5EF4-FFF2-40B4-BE49-F238E27FC236}">
                <a16:creationId xmlns:a16="http://schemas.microsoft.com/office/drawing/2014/main" id="{91B79E0A-8B10-8449-9B1A-5BE3D52855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TextBox 4">
            <a:extLst>
              <a:ext uri="{FF2B5EF4-FFF2-40B4-BE49-F238E27FC236}">
                <a16:creationId xmlns:a16="http://schemas.microsoft.com/office/drawing/2014/main" id="{D6B35729-EE7D-DE43-ABAE-F9472E0F7862}"/>
              </a:ext>
            </a:extLst>
          </p:cNvPr>
          <p:cNvSpPr txBox="1">
            <a:spLocks noChangeArrowheads="1"/>
          </p:cNvSpPr>
          <p:nvPr/>
        </p:nvSpPr>
        <p:spPr bwMode="auto">
          <a:xfrm>
            <a:off x="1066800" y="5786438"/>
            <a:ext cx="793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latin typeface="Arial" panose="020B0604020202020204" pitchFamily="34" charset="0"/>
              </a:rPr>
              <a:t>Minimum</a:t>
            </a:r>
          </a:p>
          <a:p>
            <a:pPr eaLnBrk="1" hangingPunct="1">
              <a:spcBef>
                <a:spcPct val="0"/>
              </a:spcBef>
              <a:buFontTx/>
              <a:buNone/>
            </a:pPr>
            <a:r>
              <a:rPr lang="en-US" altLang="en-US" sz="1200">
                <a:latin typeface="Arial" panose="020B0604020202020204" pitchFamily="34" charset="0"/>
              </a:rPr>
              <a:t>Early AM</a:t>
            </a:r>
          </a:p>
        </p:txBody>
      </p:sp>
      <p:sp>
        <p:nvSpPr>
          <p:cNvPr id="142344" name="TextBox 5">
            <a:extLst>
              <a:ext uri="{FF2B5EF4-FFF2-40B4-BE49-F238E27FC236}">
                <a16:creationId xmlns:a16="http://schemas.microsoft.com/office/drawing/2014/main" id="{8F065204-6908-8648-B707-23D15B161DB1}"/>
              </a:ext>
            </a:extLst>
          </p:cNvPr>
          <p:cNvSpPr txBox="1">
            <a:spLocks noChangeArrowheads="1"/>
          </p:cNvSpPr>
          <p:nvPr/>
        </p:nvSpPr>
        <p:spPr bwMode="auto">
          <a:xfrm>
            <a:off x="2514600" y="5789613"/>
            <a:ext cx="1162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latin typeface="Arial" panose="020B0604020202020204" pitchFamily="34" charset="0"/>
              </a:rPr>
              <a:t>Maximum</a:t>
            </a:r>
          </a:p>
          <a:p>
            <a:pPr eaLnBrk="1" hangingPunct="1">
              <a:spcBef>
                <a:spcPct val="0"/>
              </a:spcBef>
              <a:buFontTx/>
              <a:buNone/>
            </a:pPr>
            <a:r>
              <a:rPr lang="en-US" altLang="en-US" sz="1200">
                <a:latin typeface="Arial" panose="020B0604020202020204" pitchFamily="34" charset="0"/>
              </a:rPr>
              <a:t>Early Afternoon</a:t>
            </a:r>
          </a:p>
        </p:txBody>
      </p:sp>
      <p:cxnSp>
        <p:nvCxnSpPr>
          <p:cNvPr id="142345" name="Straight Arrow Connector 42">
            <a:extLst>
              <a:ext uri="{FF2B5EF4-FFF2-40B4-BE49-F238E27FC236}">
                <a16:creationId xmlns:a16="http://schemas.microsoft.com/office/drawing/2014/main" id="{E483EEAB-10DD-B74A-A13C-3B8BF07417A1}"/>
              </a:ext>
            </a:extLst>
          </p:cNvPr>
          <p:cNvCxnSpPr>
            <a:cxnSpLocks noChangeShapeType="1"/>
          </p:cNvCxnSpPr>
          <p:nvPr/>
        </p:nvCxnSpPr>
        <p:spPr bwMode="auto">
          <a:xfrm rot="5400000" flipH="1" flipV="1">
            <a:off x="1489075" y="5599113"/>
            <a:ext cx="376237"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2346" name="Straight Arrow Connector 43">
            <a:extLst>
              <a:ext uri="{FF2B5EF4-FFF2-40B4-BE49-F238E27FC236}">
                <a16:creationId xmlns:a16="http://schemas.microsoft.com/office/drawing/2014/main" id="{7C10E7C4-854E-3D41-A40E-DBD55AB60037}"/>
              </a:ext>
            </a:extLst>
          </p:cNvPr>
          <p:cNvCxnSpPr>
            <a:cxnSpLocks noChangeShapeType="1"/>
          </p:cNvCxnSpPr>
          <p:nvPr/>
        </p:nvCxnSpPr>
        <p:spPr bwMode="auto">
          <a:xfrm rot="5400000" flipH="1" flipV="1">
            <a:off x="2706688" y="5602288"/>
            <a:ext cx="376237"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42347" name="Group 48">
            <a:extLst>
              <a:ext uri="{FF2B5EF4-FFF2-40B4-BE49-F238E27FC236}">
                <a16:creationId xmlns:a16="http://schemas.microsoft.com/office/drawing/2014/main" id="{2B110F3F-5F7B-584E-8CCF-DDF37579FF7F}"/>
              </a:ext>
            </a:extLst>
          </p:cNvPr>
          <p:cNvGrpSpPr>
            <a:grpSpLocks/>
          </p:cNvGrpSpPr>
          <p:nvPr/>
        </p:nvGrpSpPr>
        <p:grpSpPr bwMode="auto">
          <a:xfrm>
            <a:off x="4343400" y="1752600"/>
            <a:ext cx="4646613" cy="3871913"/>
            <a:chOff x="4497153" y="1219200"/>
            <a:chExt cx="3961047" cy="2606560"/>
          </a:xfrm>
        </p:grpSpPr>
        <p:graphicFrame>
          <p:nvGraphicFramePr>
            <p:cNvPr id="142352" name="Object 2">
              <a:extLst>
                <a:ext uri="{FF2B5EF4-FFF2-40B4-BE49-F238E27FC236}">
                  <a16:creationId xmlns:a16="http://schemas.microsoft.com/office/drawing/2014/main" id="{F8F5BB8B-E527-D041-AB2F-6FAE889F3DEE}"/>
                </a:ext>
              </a:extLst>
            </p:cNvPr>
            <p:cNvGraphicFramePr>
              <a:graphicFrameLocks noChangeAspect="1"/>
            </p:cNvGraphicFramePr>
            <p:nvPr/>
          </p:nvGraphicFramePr>
          <p:xfrm>
            <a:off x="4840173" y="1567115"/>
            <a:ext cx="1621708" cy="2029905"/>
          </p:xfrm>
          <a:graphic>
            <a:graphicData uri="http://schemas.openxmlformats.org/presentationml/2006/ole">
              <mc:AlternateContent xmlns:mc="http://schemas.openxmlformats.org/markup-compatibility/2006">
                <mc:Choice xmlns:v="urn:schemas-microsoft-com:vml" Requires="v">
                  <p:oleObj spid="_x0000_s142383" name="Chart" r:id="rId6" imgW="6337300" imgH="4254500" progId="MSGraph.Chart.8">
                    <p:embed followColorScheme="full"/>
                  </p:oleObj>
                </mc:Choice>
                <mc:Fallback>
                  <p:oleObj name="Chart" r:id="rId6" imgW="6337300" imgH="4254500"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0173" y="1567115"/>
                          <a:ext cx="1621708" cy="202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2353" name="AutoShape 19">
              <a:extLst>
                <a:ext uri="{FF2B5EF4-FFF2-40B4-BE49-F238E27FC236}">
                  <a16:creationId xmlns:a16="http://schemas.microsoft.com/office/drawing/2014/main" id="{F5E407A1-73A6-2943-BD84-FF1BC2332056}"/>
                </a:ext>
              </a:extLst>
            </p:cNvPr>
            <p:cNvSpPr>
              <a:spLocks noChangeArrowheads="1"/>
            </p:cNvSpPr>
            <p:nvPr/>
          </p:nvSpPr>
          <p:spPr bwMode="auto">
            <a:xfrm>
              <a:off x="4912517" y="2362200"/>
              <a:ext cx="1183483" cy="782927"/>
            </a:xfrm>
            <a:prstGeom prst="roundRect">
              <a:avLst>
                <a:gd name="adj" fmla="val 16667"/>
              </a:avLst>
            </a:prstGeom>
            <a:gradFill rotWithShape="0">
              <a:gsLst>
                <a:gs pos="0">
                  <a:srgbClr val="A50021"/>
                </a:gs>
                <a:gs pos="50000">
                  <a:srgbClr val="4C000F"/>
                </a:gs>
                <a:gs pos="100000">
                  <a:srgbClr val="A50021"/>
                </a:gs>
              </a:gsLst>
              <a:lin ang="5400000" scaled="1"/>
            </a:gra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142354" name="Object 3">
              <a:extLst>
                <a:ext uri="{FF2B5EF4-FFF2-40B4-BE49-F238E27FC236}">
                  <a16:creationId xmlns:a16="http://schemas.microsoft.com/office/drawing/2014/main" id="{4C6E14BE-E2C3-1443-9E60-5131E04F4265}"/>
                </a:ext>
              </a:extLst>
            </p:cNvPr>
            <p:cNvGraphicFramePr>
              <a:graphicFrameLocks noChangeAspect="1"/>
            </p:cNvGraphicFramePr>
            <p:nvPr/>
          </p:nvGraphicFramePr>
          <p:xfrm>
            <a:off x="6865801" y="1605506"/>
            <a:ext cx="1590812" cy="1991515"/>
          </p:xfrm>
          <a:graphic>
            <a:graphicData uri="http://schemas.openxmlformats.org/presentationml/2006/ole">
              <mc:AlternateContent xmlns:mc="http://schemas.openxmlformats.org/markup-compatibility/2006">
                <mc:Choice xmlns:v="urn:schemas-microsoft-com:vml" Requires="v">
                  <p:oleObj spid="_x0000_s142384" name="Chart" r:id="rId8" imgW="6337300" imgH="4254500" progId="MSGraph.Chart.8">
                    <p:embed followColorScheme="full"/>
                  </p:oleObj>
                </mc:Choice>
                <mc:Fallback>
                  <p:oleObj name="Chart" r:id="rId8" imgW="6337300" imgH="4254500" progId="MSGraph.Chart.8">
                    <p:embed followColorScheme="full"/>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5801" y="1605506"/>
                          <a:ext cx="1590812" cy="19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2355" name="AutoShape 2">
              <a:extLst>
                <a:ext uri="{FF2B5EF4-FFF2-40B4-BE49-F238E27FC236}">
                  <a16:creationId xmlns:a16="http://schemas.microsoft.com/office/drawing/2014/main" id="{769E583B-87AD-A246-B2E4-2C3E19C66B13}"/>
                </a:ext>
              </a:extLst>
            </p:cNvPr>
            <p:cNvSpPr>
              <a:spLocks noChangeArrowheads="1"/>
            </p:cNvSpPr>
            <p:nvPr/>
          </p:nvSpPr>
          <p:spPr bwMode="auto">
            <a:xfrm>
              <a:off x="6938145" y="2332529"/>
              <a:ext cx="1483049" cy="1190110"/>
            </a:xfrm>
            <a:prstGeom prst="roundRect">
              <a:avLst>
                <a:gd name="adj" fmla="val 16667"/>
              </a:avLst>
            </a:pr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nvGrpSpPr>
            <p:cNvPr id="142356" name="Group 10">
              <a:extLst>
                <a:ext uri="{FF2B5EF4-FFF2-40B4-BE49-F238E27FC236}">
                  <a16:creationId xmlns:a16="http://schemas.microsoft.com/office/drawing/2014/main" id="{5D2DBE77-EACF-B648-8815-0C6CBE56F4D3}"/>
                </a:ext>
              </a:extLst>
            </p:cNvPr>
            <p:cNvGrpSpPr>
              <a:grpSpLocks/>
            </p:cNvGrpSpPr>
            <p:nvPr/>
          </p:nvGrpSpPr>
          <p:grpSpPr bwMode="auto">
            <a:xfrm>
              <a:off x="7263692" y="1219200"/>
              <a:ext cx="689528" cy="729422"/>
              <a:chOff x="5505" y="356"/>
              <a:chExt cx="585" cy="588"/>
            </a:xfrm>
          </p:grpSpPr>
          <p:sp>
            <p:nvSpPr>
              <p:cNvPr id="142373" name="Freeform 11">
                <a:extLst>
                  <a:ext uri="{FF2B5EF4-FFF2-40B4-BE49-F238E27FC236}">
                    <a16:creationId xmlns:a16="http://schemas.microsoft.com/office/drawing/2014/main" id="{4DEFA2BE-DD4C-CE42-A1F9-642ACE959E31}"/>
                  </a:ext>
                </a:extLst>
              </p:cNvPr>
              <p:cNvSpPr>
                <a:spLocks/>
              </p:cNvSpPr>
              <p:nvPr/>
            </p:nvSpPr>
            <p:spPr bwMode="auto">
              <a:xfrm>
                <a:off x="5520" y="371"/>
                <a:ext cx="570" cy="573"/>
              </a:xfrm>
              <a:custGeom>
                <a:avLst/>
                <a:gdLst>
                  <a:gd name="T0" fmla="*/ 284 w 570"/>
                  <a:gd name="T1" fmla="*/ 174 h 573"/>
                  <a:gd name="T2" fmla="*/ 284 w 570"/>
                  <a:gd name="T3" fmla="*/ 174 h 573"/>
                  <a:gd name="T4" fmla="*/ 203 w 570"/>
                  <a:gd name="T5" fmla="*/ 132 h 573"/>
                  <a:gd name="T6" fmla="*/ 191 w 570"/>
                  <a:gd name="T7" fmla="*/ 191 h 573"/>
                  <a:gd name="T8" fmla="*/ 23 w 570"/>
                  <a:gd name="T9" fmla="*/ 122 h 573"/>
                  <a:gd name="T10" fmla="*/ 145 w 570"/>
                  <a:gd name="T11" fmla="*/ 260 h 573"/>
                  <a:gd name="T12" fmla="*/ 50 w 570"/>
                  <a:gd name="T13" fmla="*/ 282 h 573"/>
                  <a:gd name="T14" fmla="*/ 138 w 570"/>
                  <a:gd name="T15" fmla="*/ 342 h 573"/>
                  <a:gd name="T16" fmla="*/ 0 w 570"/>
                  <a:gd name="T17" fmla="*/ 429 h 573"/>
                  <a:gd name="T18" fmla="*/ 182 w 570"/>
                  <a:gd name="T19" fmla="*/ 389 h 573"/>
                  <a:gd name="T20" fmla="*/ 131 w 570"/>
                  <a:gd name="T21" fmla="*/ 481 h 573"/>
                  <a:gd name="T22" fmla="*/ 238 w 570"/>
                  <a:gd name="T23" fmla="*/ 442 h 573"/>
                  <a:gd name="T24" fmla="*/ 268 w 570"/>
                  <a:gd name="T25" fmla="*/ 572 h 573"/>
                  <a:gd name="T26" fmla="*/ 297 w 570"/>
                  <a:gd name="T27" fmla="*/ 442 h 573"/>
                  <a:gd name="T28" fmla="*/ 379 w 570"/>
                  <a:gd name="T29" fmla="*/ 498 h 573"/>
                  <a:gd name="T30" fmla="*/ 392 w 570"/>
                  <a:gd name="T31" fmla="*/ 416 h 573"/>
                  <a:gd name="T32" fmla="*/ 569 w 570"/>
                  <a:gd name="T33" fmla="*/ 508 h 573"/>
                  <a:gd name="T34" fmla="*/ 423 w 570"/>
                  <a:gd name="T35" fmla="*/ 354 h 573"/>
                  <a:gd name="T36" fmla="*/ 504 w 570"/>
                  <a:gd name="T37" fmla="*/ 317 h 573"/>
                  <a:gd name="T38" fmla="*/ 441 w 570"/>
                  <a:gd name="T39" fmla="*/ 271 h 573"/>
                  <a:gd name="T40" fmla="*/ 529 w 570"/>
                  <a:gd name="T41" fmla="*/ 173 h 573"/>
                  <a:gd name="T42" fmla="*/ 400 w 570"/>
                  <a:gd name="T43" fmla="*/ 200 h 573"/>
                  <a:gd name="T44" fmla="*/ 398 w 570"/>
                  <a:gd name="T45" fmla="*/ 131 h 573"/>
                  <a:gd name="T46" fmla="*/ 345 w 570"/>
                  <a:gd name="T47" fmla="*/ 162 h 573"/>
                  <a:gd name="T48" fmla="*/ 322 w 570"/>
                  <a:gd name="T49" fmla="*/ 0 h 573"/>
                  <a:gd name="T50" fmla="*/ 284 w 570"/>
                  <a:gd name="T51" fmla="*/ 174 h 573"/>
                  <a:gd name="T52" fmla="*/ 284 w 570"/>
                  <a:gd name="T53" fmla="*/ 174 h 5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0"/>
                  <a:gd name="T82" fmla="*/ 0 h 573"/>
                  <a:gd name="T83" fmla="*/ 570 w 570"/>
                  <a:gd name="T84" fmla="*/ 573 h 5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0" h="573">
                    <a:moveTo>
                      <a:pt x="284" y="174"/>
                    </a:moveTo>
                    <a:lnTo>
                      <a:pt x="284" y="174"/>
                    </a:lnTo>
                    <a:lnTo>
                      <a:pt x="203" y="132"/>
                    </a:lnTo>
                    <a:lnTo>
                      <a:pt x="191" y="191"/>
                    </a:lnTo>
                    <a:lnTo>
                      <a:pt x="23" y="122"/>
                    </a:lnTo>
                    <a:lnTo>
                      <a:pt x="145" y="260"/>
                    </a:lnTo>
                    <a:lnTo>
                      <a:pt x="50" y="282"/>
                    </a:lnTo>
                    <a:lnTo>
                      <a:pt x="138" y="342"/>
                    </a:lnTo>
                    <a:lnTo>
                      <a:pt x="0" y="429"/>
                    </a:lnTo>
                    <a:lnTo>
                      <a:pt x="182" y="389"/>
                    </a:lnTo>
                    <a:lnTo>
                      <a:pt x="131" y="481"/>
                    </a:lnTo>
                    <a:lnTo>
                      <a:pt x="238" y="442"/>
                    </a:lnTo>
                    <a:lnTo>
                      <a:pt x="268" y="572"/>
                    </a:lnTo>
                    <a:lnTo>
                      <a:pt x="297" y="442"/>
                    </a:lnTo>
                    <a:lnTo>
                      <a:pt x="379" y="498"/>
                    </a:lnTo>
                    <a:lnTo>
                      <a:pt x="392" y="416"/>
                    </a:lnTo>
                    <a:lnTo>
                      <a:pt x="569" y="508"/>
                    </a:lnTo>
                    <a:lnTo>
                      <a:pt x="423" y="354"/>
                    </a:lnTo>
                    <a:lnTo>
                      <a:pt x="504" y="317"/>
                    </a:lnTo>
                    <a:lnTo>
                      <a:pt x="441" y="271"/>
                    </a:lnTo>
                    <a:lnTo>
                      <a:pt x="529" y="173"/>
                    </a:lnTo>
                    <a:lnTo>
                      <a:pt x="400" y="200"/>
                    </a:lnTo>
                    <a:lnTo>
                      <a:pt x="398" y="131"/>
                    </a:lnTo>
                    <a:lnTo>
                      <a:pt x="345" y="162"/>
                    </a:lnTo>
                    <a:lnTo>
                      <a:pt x="322" y="0"/>
                    </a:lnTo>
                    <a:lnTo>
                      <a:pt x="284" y="174"/>
                    </a:lnTo>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374" name="Freeform 12">
                <a:extLst>
                  <a:ext uri="{FF2B5EF4-FFF2-40B4-BE49-F238E27FC236}">
                    <a16:creationId xmlns:a16="http://schemas.microsoft.com/office/drawing/2014/main" id="{3364897F-08B0-114C-A800-640F02A8BC21}"/>
                  </a:ext>
                </a:extLst>
              </p:cNvPr>
              <p:cNvSpPr>
                <a:spLocks/>
              </p:cNvSpPr>
              <p:nvPr/>
            </p:nvSpPr>
            <p:spPr bwMode="auto">
              <a:xfrm>
                <a:off x="5505" y="356"/>
                <a:ext cx="570" cy="573"/>
              </a:xfrm>
              <a:custGeom>
                <a:avLst/>
                <a:gdLst>
                  <a:gd name="T0" fmla="*/ 283 w 570"/>
                  <a:gd name="T1" fmla="*/ 174 h 573"/>
                  <a:gd name="T2" fmla="*/ 283 w 570"/>
                  <a:gd name="T3" fmla="*/ 174 h 573"/>
                  <a:gd name="T4" fmla="*/ 203 w 570"/>
                  <a:gd name="T5" fmla="*/ 133 h 573"/>
                  <a:gd name="T6" fmla="*/ 190 w 570"/>
                  <a:gd name="T7" fmla="*/ 191 h 573"/>
                  <a:gd name="T8" fmla="*/ 22 w 570"/>
                  <a:gd name="T9" fmla="*/ 122 h 573"/>
                  <a:gd name="T10" fmla="*/ 144 w 570"/>
                  <a:gd name="T11" fmla="*/ 260 h 573"/>
                  <a:gd name="T12" fmla="*/ 49 w 570"/>
                  <a:gd name="T13" fmla="*/ 283 h 573"/>
                  <a:gd name="T14" fmla="*/ 138 w 570"/>
                  <a:gd name="T15" fmla="*/ 342 h 573"/>
                  <a:gd name="T16" fmla="*/ 0 w 570"/>
                  <a:gd name="T17" fmla="*/ 429 h 573"/>
                  <a:gd name="T18" fmla="*/ 181 w 570"/>
                  <a:gd name="T19" fmla="*/ 389 h 573"/>
                  <a:gd name="T20" fmla="*/ 130 w 570"/>
                  <a:gd name="T21" fmla="*/ 481 h 573"/>
                  <a:gd name="T22" fmla="*/ 237 w 570"/>
                  <a:gd name="T23" fmla="*/ 442 h 573"/>
                  <a:gd name="T24" fmla="*/ 267 w 570"/>
                  <a:gd name="T25" fmla="*/ 572 h 573"/>
                  <a:gd name="T26" fmla="*/ 296 w 570"/>
                  <a:gd name="T27" fmla="*/ 442 h 573"/>
                  <a:gd name="T28" fmla="*/ 378 w 570"/>
                  <a:gd name="T29" fmla="*/ 499 h 573"/>
                  <a:gd name="T30" fmla="*/ 392 w 570"/>
                  <a:gd name="T31" fmla="*/ 417 h 573"/>
                  <a:gd name="T32" fmla="*/ 569 w 570"/>
                  <a:gd name="T33" fmla="*/ 508 h 573"/>
                  <a:gd name="T34" fmla="*/ 422 w 570"/>
                  <a:gd name="T35" fmla="*/ 355 h 573"/>
                  <a:gd name="T36" fmla="*/ 504 w 570"/>
                  <a:gd name="T37" fmla="*/ 317 h 573"/>
                  <a:gd name="T38" fmla="*/ 440 w 570"/>
                  <a:gd name="T39" fmla="*/ 271 h 573"/>
                  <a:gd name="T40" fmla="*/ 528 w 570"/>
                  <a:gd name="T41" fmla="*/ 173 h 573"/>
                  <a:gd name="T42" fmla="*/ 400 w 570"/>
                  <a:gd name="T43" fmla="*/ 200 h 573"/>
                  <a:gd name="T44" fmla="*/ 398 w 570"/>
                  <a:gd name="T45" fmla="*/ 131 h 573"/>
                  <a:gd name="T46" fmla="*/ 345 w 570"/>
                  <a:gd name="T47" fmla="*/ 162 h 573"/>
                  <a:gd name="T48" fmla="*/ 321 w 570"/>
                  <a:gd name="T49" fmla="*/ 0 h 573"/>
                  <a:gd name="T50" fmla="*/ 283 w 570"/>
                  <a:gd name="T51" fmla="*/ 174 h 573"/>
                  <a:gd name="T52" fmla="*/ 283 w 570"/>
                  <a:gd name="T53" fmla="*/ 174 h 5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0"/>
                  <a:gd name="T82" fmla="*/ 0 h 573"/>
                  <a:gd name="T83" fmla="*/ 570 w 570"/>
                  <a:gd name="T84" fmla="*/ 573 h 5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0" h="573">
                    <a:moveTo>
                      <a:pt x="283" y="174"/>
                    </a:moveTo>
                    <a:lnTo>
                      <a:pt x="283" y="174"/>
                    </a:lnTo>
                    <a:lnTo>
                      <a:pt x="203" y="133"/>
                    </a:lnTo>
                    <a:lnTo>
                      <a:pt x="190" y="191"/>
                    </a:lnTo>
                    <a:lnTo>
                      <a:pt x="22" y="122"/>
                    </a:lnTo>
                    <a:lnTo>
                      <a:pt x="144" y="260"/>
                    </a:lnTo>
                    <a:lnTo>
                      <a:pt x="49" y="283"/>
                    </a:lnTo>
                    <a:lnTo>
                      <a:pt x="138" y="342"/>
                    </a:lnTo>
                    <a:lnTo>
                      <a:pt x="0" y="429"/>
                    </a:lnTo>
                    <a:lnTo>
                      <a:pt x="181" y="389"/>
                    </a:lnTo>
                    <a:lnTo>
                      <a:pt x="130" y="481"/>
                    </a:lnTo>
                    <a:lnTo>
                      <a:pt x="237" y="442"/>
                    </a:lnTo>
                    <a:lnTo>
                      <a:pt x="267" y="572"/>
                    </a:lnTo>
                    <a:lnTo>
                      <a:pt x="296" y="442"/>
                    </a:lnTo>
                    <a:lnTo>
                      <a:pt x="378" y="499"/>
                    </a:lnTo>
                    <a:lnTo>
                      <a:pt x="392" y="417"/>
                    </a:lnTo>
                    <a:lnTo>
                      <a:pt x="569" y="508"/>
                    </a:lnTo>
                    <a:lnTo>
                      <a:pt x="422" y="355"/>
                    </a:lnTo>
                    <a:lnTo>
                      <a:pt x="504" y="317"/>
                    </a:lnTo>
                    <a:lnTo>
                      <a:pt x="440" y="271"/>
                    </a:lnTo>
                    <a:lnTo>
                      <a:pt x="528" y="173"/>
                    </a:lnTo>
                    <a:lnTo>
                      <a:pt x="400" y="200"/>
                    </a:lnTo>
                    <a:lnTo>
                      <a:pt x="398" y="131"/>
                    </a:lnTo>
                    <a:lnTo>
                      <a:pt x="345" y="162"/>
                    </a:lnTo>
                    <a:lnTo>
                      <a:pt x="321" y="0"/>
                    </a:lnTo>
                    <a:lnTo>
                      <a:pt x="283" y="174"/>
                    </a:lnTo>
                  </a:path>
                </a:pathLst>
              </a:custGeom>
              <a:gradFill rotWithShape="0">
                <a:gsLst>
                  <a:gs pos="0">
                    <a:srgbClr val="FFFF00"/>
                  </a:gs>
                  <a:gs pos="100000">
                    <a:srgbClr val="FF00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375" name="Oval 13">
                <a:extLst>
                  <a:ext uri="{FF2B5EF4-FFF2-40B4-BE49-F238E27FC236}">
                    <a16:creationId xmlns:a16="http://schemas.microsoft.com/office/drawing/2014/main" id="{7BEA3CDA-11E4-3140-B97E-FE72A062740F}"/>
                  </a:ext>
                </a:extLst>
              </p:cNvPr>
              <p:cNvSpPr>
                <a:spLocks noChangeArrowheads="1"/>
              </p:cNvSpPr>
              <p:nvPr/>
            </p:nvSpPr>
            <p:spPr bwMode="auto">
              <a:xfrm>
                <a:off x="5667" y="535"/>
                <a:ext cx="260" cy="245"/>
              </a:xfrm>
              <a:prstGeom prst="ellipse">
                <a:avLst/>
              </a:prstGeom>
              <a:solidFill>
                <a:srgbClr val="FFFFFF"/>
              </a:solidFill>
              <a:ln w="9207">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42376" name="Oval 14">
                <a:extLst>
                  <a:ext uri="{FF2B5EF4-FFF2-40B4-BE49-F238E27FC236}">
                    <a16:creationId xmlns:a16="http://schemas.microsoft.com/office/drawing/2014/main" id="{0B517B05-3E92-D745-AEDA-1787991C9062}"/>
                  </a:ext>
                </a:extLst>
              </p:cNvPr>
              <p:cNvSpPr>
                <a:spLocks noChangeArrowheads="1"/>
              </p:cNvSpPr>
              <p:nvPr/>
            </p:nvSpPr>
            <p:spPr bwMode="auto">
              <a:xfrm>
                <a:off x="5679" y="546"/>
                <a:ext cx="236" cy="223"/>
              </a:xfrm>
              <a:prstGeom prst="ellipse">
                <a:avLst/>
              </a:prstGeom>
              <a:solidFill>
                <a:srgbClr val="FF8100"/>
              </a:solidFill>
              <a:ln w="9207">
                <a:solidFill>
                  <a:srgbClr val="FF81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sp>
          <p:nvSpPr>
            <p:cNvPr id="142357" name="Text Box 15">
              <a:extLst>
                <a:ext uri="{FF2B5EF4-FFF2-40B4-BE49-F238E27FC236}">
                  <a16:creationId xmlns:a16="http://schemas.microsoft.com/office/drawing/2014/main" id="{6A445F15-44E5-164E-A5A6-91CED6CC032C}"/>
                </a:ext>
              </a:extLst>
            </p:cNvPr>
            <p:cNvSpPr txBox="1">
              <a:spLocks noChangeArrowheads="1"/>
            </p:cNvSpPr>
            <p:nvPr/>
          </p:nvSpPr>
          <p:spPr bwMode="auto">
            <a:xfrm>
              <a:off x="6975006" y="3599196"/>
              <a:ext cx="1483194" cy="22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600" b="1">
                  <a:latin typeface="Times New Roman" panose="02020603050405020304" pitchFamily="18" charset="0"/>
                </a:rPr>
                <a:t>Temperature</a:t>
              </a:r>
            </a:p>
          </p:txBody>
        </p:sp>
        <p:sp>
          <p:nvSpPr>
            <p:cNvPr id="142358" name="Text Box 16">
              <a:extLst>
                <a:ext uri="{FF2B5EF4-FFF2-40B4-BE49-F238E27FC236}">
                  <a16:creationId xmlns:a16="http://schemas.microsoft.com/office/drawing/2014/main" id="{1DDD0EE4-10F1-9440-98EB-EC3C083A76DC}"/>
                </a:ext>
              </a:extLst>
            </p:cNvPr>
            <p:cNvSpPr txBox="1">
              <a:spLocks noChangeArrowheads="1"/>
            </p:cNvSpPr>
            <p:nvPr/>
          </p:nvSpPr>
          <p:spPr bwMode="auto">
            <a:xfrm rot="-5400000">
              <a:off x="6069501" y="2570267"/>
              <a:ext cx="1304883" cy="33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2000" b="1">
                  <a:latin typeface="Times New Roman" panose="02020603050405020304" pitchFamily="18" charset="0"/>
                </a:rPr>
                <a:t>Altitude</a:t>
              </a:r>
            </a:p>
          </p:txBody>
        </p:sp>
        <p:sp>
          <p:nvSpPr>
            <p:cNvPr id="142359" name="Text Box 25">
              <a:extLst>
                <a:ext uri="{FF2B5EF4-FFF2-40B4-BE49-F238E27FC236}">
                  <a16:creationId xmlns:a16="http://schemas.microsoft.com/office/drawing/2014/main" id="{C0E7B9AD-CCF5-2F4A-B4AC-B68A86B03E6B}"/>
                </a:ext>
              </a:extLst>
            </p:cNvPr>
            <p:cNvSpPr txBox="1">
              <a:spLocks noChangeArrowheads="1"/>
            </p:cNvSpPr>
            <p:nvPr/>
          </p:nvSpPr>
          <p:spPr bwMode="auto">
            <a:xfrm>
              <a:off x="4876071" y="3599196"/>
              <a:ext cx="1483194" cy="22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600" b="1">
                  <a:latin typeface="Times New Roman" panose="02020603050405020304" pitchFamily="18" charset="0"/>
                </a:rPr>
                <a:t>Temperature</a:t>
              </a:r>
            </a:p>
          </p:txBody>
        </p:sp>
        <p:sp>
          <p:nvSpPr>
            <p:cNvPr id="142360" name="Text Box 26">
              <a:extLst>
                <a:ext uri="{FF2B5EF4-FFF2-40B4-BE49-F238E27FC236}">
                  <a16:creationId xmlns:a16="http://schemas.microsoft.com/office/drawing/2014/main" id="{6F6625D3-AC71-2842-A0D5-1C18B8BFBFF6}"/>
                </a:ext>
              </a:extLst>
            </p:cNvPr>
            <p:cNvSpPr txBox="1">
              <a:spLocks noChangeArrowheads="1"/>
            </p:cNvSpPr>
            <p:nvPr/>
          </p:nvSpPr>
          <p:spPr bwMode="auto">
            <a:xfrm rot="-5400000">
              <a:off x="4006390" y="2577748"/>
              <a:ext cx="1319845" cy="33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2000" b="1">
                  <a:latin typeface="Times New Roman" panose="02020603050405020304" pitchFamily="18" charset="0"/>
                </a:rPr>
                <a:t>Altitude</a:t>
              </a:r>
            </a:p>
          </p:txBody>
        </p:sp>
        <p:sp>
          <p:nvSpPr>
            <p:cNvPr id="142361" name="Rectangle 28">
              <a:extLst>
                <a:ext uri="{FF2B5EF4-FFF2-40B4-BE49-F238E27FC236}">
                  <a16:creationId xmlns:a16="http://schemas.microsoft.com/office/drawing/2014/main" id="{DC01DB32-DE08-C941-8643-93973428322E}"/>
                </a:ext>
              </a:extLst>
            </p:cNvPr>
            <p:cNvSpPr>
              <a:spLocks noChangeArrowheads="1"/>
            </p:cNvSpPr>
            <p:nvPr/>
          </p:nvSpPr>
          <p:spPr bwMode="auto">
            <a:xfrm>
              <a:off x="5790888" y="2971869"/>
              <a:ext cx="977067" cy="2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000" b="1">
                  <a:latin typeface="Times New Roman" panose="02020603050405020304" pitchFamily="18" charset="0"/>
                  <a:sym typeface="Symbol" pitchFamily="2" charset="2"/>
                </a:rPr>
                <a:t></a:t>
              </a:r>
              <a:r>
                <a:rPr lang="en-US" altLang="en-US" sz="2000" b="1">
                  <a:latin typeface="Times New Roman" panose="02020603050405020304" pitchFamily="18" charset="0"/>
                </a:rPr>
                <a:t> </a:t>
              </a:r>
              <a:r>
                <a:rPr lang="en-US" altLang="en-US" sz="1200" b="1">
                  <a:latin typeface="Times New Roman" panose="02020603050405020304" pitchFamily="18" charset="0"/>
                </a:rPr>
                <a:t>Noct. inv</a:t>
              </a:r>
              <a:r>
                <a:rPr lang="en-US" altLang="en-US" sz="2000" b="1">
                  <a:latin typeface="Times New Roman" panose="02020603050405020304" pitchFamily="18" charset="0"/>
                </a:rPr>
                <a:t>.</a:t>
              </a:r>
            </a:p>
          </p:txBody>
        </p:sp>
        <p:pic>
          <p:nvPicPr>
            <p:cNvPr id="142362" name="Picture 38" descr="MoonClipArt.jpg">
              <a:extLst>
                <a:ext uri="{FF2B5EF4-FFF2-40B4-BE49-F238E27FC236}">
                  <a16:creationId xmlns:a16="http://schemas.microsoft.com/office/drawing/2014/main" id="{4B714202-54C9-8548-8464-F146124D473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1745178"/>
              <a:ext cx="410117" cy="42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63" name="Group 7">
              <a:extLst>
                <a:ext uri="{FF2B5EF4-FFF2-40B4-BE49-F238E27FC236}">
                  <a16:creationId xmlns:a16="http://schemas.microsoft.com/office/drawing/2014/main" id="{2BDFF16A-443D-D24B-8F11-2806A89954A0}"/>
                </a:ext>
              </a:extLst>
            </p:cNvPr>
            <p:cNvGrpSpPr>
              <a:grpSpLocks/>
            </p:cNvGrpSpPr>
            <p:nvPr/>
          </p:nvGrpSpPr>
          <p:grpSpPr bwMode="auto">
            <a:xfrm>
              <a:off x="7119005" y="2438400"/>
              <a:ext cx="1048986" cy="998157"/>
              <a:chOff x="2400" y="3024"/>
              <a:chExt cx="960" cy="1104"/>
            </a:xfrm>
          </p:grpSpPr>
          <p:sp>
            <p:nvSpPr>
              <p:cNvPr id="142371" name="AutoShape 8">
                <a:extLst>
                  <a:ext uri="{FF2B5EF4-FFF2-40B4-BE49-F238E27FC236}">
                    <a16:creationId xmlns:a16="http://schemas.microsoft.com/office/drawing/2014/main" id="{2167C2DB-A728-534B-834E-26CA535FE342}"/>
                  </a:ext>
                </a:extLst>
              </p:cNvPr>
              <p:cNvSpPr>
                <a:spLocks noChangeArrowheads="1"/>
              </p:cNvSpPr>
              <p:nvPr/>
            </p:nvSpPr>
            <p:spPr bwMode="auto">
              <a:xfrm>
                <a:off x="2400" y="3024"/>
                <a:ext cx="480" cy="960"/>
              </a:xfrm>
              <a:prstGeom prst="curvedRightArrow">
                <a:avLst>
                  <a:gd name="adj1" fmla="val 40000"/>
                  <a:gd name="adj2" fmla="val 80000"/>
                  <a:gd name="adj3" fmla="val 33333"/>
                </a:avLst>
              </a:prstGeom>
              <a:gradFill rotWithShape="0">
                <a:gsLst>
                  <a:gs pos="0">
                    <a:srgbClr val="FF3300"/>
                  </a:gs>
                  <a:gs pos="50000">
                    <a:srgbClr val="761800"/>
                  </a:gs>
                  <a:gs pos="100000">
                    <a:srgbClr val="FF3300"/>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42372" name="AutoShape 9">
                <a:extLst>
                  <a:ext uri="{FF2B5EF4-FFF2-40B4-BE49-F238E27FC236}">
                    <a16:creationId xmlns:a16="http://schemas.microsoft.com/office/drawing/2014/main" id="{C76F4A7A-339C-7943-BCBC-63EB6AB6EFBB}"/>
                  </a:ext>
                </a:extLst>
              </p:cNvPr>
              <p:cNvSpPr>
                <a:spLocks noChangeArrowheads="1"/>
              </p:cNvSpPr>
              <p:nvPr/>
            </p:nvSpPr>
            <p:spPr bwMode="auto">
              <a:xfrm rot="10800000">
                <a:off x="2880" y="3168"/>
                <a:ext cx="480" cy="960"/>
              </a:xfrm>
              <a:prstGeom prst="curvedRightArrow">
                <a:avLst>
                  <a:gd name="adj1" fmla="val 40000"/>
                  <a:gd name="adj2" fmla="val 80000"/>
                  <a:gd name="adj3" fmla="val 33333"/>
                </a:avLst>
              </a:prstGeom>
              <a:gradFill rotWithShape="0">
                <a:gsLst>
                  <a:gs pos="0">
                    <a:srgbClr val="FF3300"/>
                  </a:gs>
                  <a:gs pos="50000">
                    <a:srgbClr val="761800"/>
                  </a:gs>
                  <a:gs pos="100000">
                    <a:srgbClr val="FF3300"/>
                  </a:gs>
                </a:gsLst>
                <a:lin ang="5400000" scaled="1"/>
              </a:gradFill>
              <a:ln w="9525">
                <a:solidFill>
                  <a:schemeClr val="tx1"/>
                </a:solidFill>
                <a:miter lim="800000"/>
                <a:headEnd/>
                <a:tailEnd/>
              </a:ln>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sp>
          <p:nvSpPr>
            <p:cNvPr id="142364" name="AutoShape 20">
              <a:extLst>
                <a:ext uri="{FF2B5EF4-FFF2-40B4-BE49-F238E27FC236}">
                  <a16:creationId xmlns:a16="http://schemas.microsoft.com/office/drawing/2014/main" id="{D9A69328-E6F7-724D-AF64-281BED0C7935}"/>
                </a:ext>
              </a:extLst>
            </p:cNvPr>
            <p:cNvSpPr>
              <a:spLocks noChangeArrowheads="1"/>
            </p:cNvSpPr>
            <p:nvPr/>
          </p:nvSpPr>
          <p:spPr bwMode="auto">
            <a:xfrm>
              <a:off x="5141117" y="3276600"/>
              <a:ext cx="954883" cy="232088"/>
            </a:xfrm>
            <a:prstGeom prst="roundRect">
              <a:avLst>
                <a:gd name="adj" fmla="val 16667"/>
              </a:avLst>
            </a:prstGeom>
            <a:gradFill rotWithShape="0">
              <a:gsLst>
                <a:gs pos="0">
                  <a:srgbClr val="FFCC00"/>
                </a:gs>
                <a:gs pos="100000">
                  <a:srgbClr val="765E00"/>
                </a:gs>
              </a:gsLst>
              <a:lin ang="5400000" scaled="1"/>
            </a:gra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nvGrpSpPr>
            <p:cNvPr id="142365" name="Group 29">
              <a:extLst>
                <a:ext uri="{FF2B5EF4-FFF2-40B4-BE49-F238E27FC236}">
                  <a16:creationId xmlns:a16="http://schemas.microsoft.com/office/drawing/2014/main" id="{488FF89E-4B15-B84D-85CA-D61269CF1C83}"/>
                </a:ext>
              </a:extLst>
            </p:cNvPr>
            <p:cNvGrpSpPr>
              <a:grpSpLocks/>
            </p:cNvGrpSpPr>
            <p:nvPr/>
          </p:nvGrpSpPr>
          <p:grpSpPr bwMode="auto">
            <a:xfrm>
              <a:off x="5181432" y="3299251"/>
              <a:ext cx="837154" cy="178218"/>
              <a:chOff x="2557" y="2716"/>
              <a:chExt cx="1058" cy="1025"/>
            </a:xfrm>
          </p:grpSpPr>
          <p:sp>
            <p:nvSpPr>
              <p:cNvPr id="142369" name="AutoShape 30">
                <a:extLst>
                  <a:ext uri="{FF2B5EF4-FFF2-40B4-BE49-F238E27FC236}">
                    <a16:creationId xmlns:a16="http://schemas.microsoft.com/office/drawing/2014/main" id="{D7AC12D8-A114-6247-9164-C1038C479350}"/>
                  </a:ext>
                </a:extLst>
              </p:cNvPr>
              <p:cNvSpPr>
                <a:spLocks noChangeArrowheads="1"/>
              </p:cNvSpPr>
              <p:nvPr/>
            </p:nvSpPr>
            <p:spPr bwMode="auto">
              <a:xfrm>
                <a:off x="2557" y="2781"/>
                <a:ext cx="480" cy="960"/>
              </a:xfrm>
              <a:prstGeom prst="curvedRightArrow">
                <a:avLst>
                  <a:gd name="adj1" fmla="val 40000"/>
                  <a:gd name="adj2" fmla="val 80000"/>
                  <a:gd name="adj3" fmla="val 33333"/>
                </a:avLst>
              </a:prstGeom>
              <a:solidFill>
                <a:srgbClr val="FF99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42370" name="AutoShape 31">
                <a:extLst>
                  <a:ext uri="{FF2B5EF4-FFF2-40B4-BE49-F238E27FC236}">
                    <a16:creationId xmlns:a16="http://schemas.microsoft.com/office/drawing/2014/main" id="{8E08E3DC-60DA-9C44-A3FB-67DFBE589C08}"/>
                  </a:ext>
                </a:extLst>
              </p:cNvPr>
              <p:cNvSpPr>
                <a:spLocks noChangeArrowheads="1"/>
              </p:cNvSpPr>
              <p:nvPr/>
            </p:nvSpPr>
            <p:spPr bwMode="auto">
              <a:xfrm rot="10800000">
                <a:off x="3135" y="2716"/>
                <a:ext cx="480" cy="960"/>
              </a:xfrm>
              <a:prstGeom prst="curvedRightArrow">
                <a:avLst>
                  <a:gd name="adj1" fmla="val 40000"/>
                  <a:gd name="adj2" fmla="val 80000"/>
                  <a:gd name="adj3" fmla="val 33333"/>
                </a:avLst>
              </a:prstGeom>
              <a:solidFill>
                <a:srgbClr val="FF9900"/>
              </a:solidFill>
              <a:ln w="9525">
                <a:solidFill>
                  <a:schemeClr val="tx1"/>
                </a:solidFill>
                <a:miter lim="800000"/>
                <a:headEnd/>
                <a:tailEnd/>
              </a:ln>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142366" name="Group 22">
              <a:extLst>
                <a:ext uri="{FF2B5EF4-FFF2-40B4-BE49-F238E27FC236}">
                  <a16:creationId xmlns:a16="http://schemas.microsoft.com/office/drawing/2014/main" id="{410D7EC5-435D-4F4B-B8E2-EBFE9431AADF}"/>
                </a:ext>
              </a:extLst>
            </p:cNvPr>
            <p:cNvGrpSpPr>
              <a:grpSpLocks/>
            </p:cNvGrpSpPr>
            <p:nvPr/>
          </p:nvGrpSpPr>
          <p:grpSpPr bwMode="auto">
            <a:xfrm>
              <a:off x="5093376" y="2409310"/>
              <a:ext cx="868126" cy="691032"/>
              <a:chOff x="2400" y="3024"/>
              <a:chExt cx="960" cy="1104"/>
            </a:xfrm>
          </p:grpSpPr>
          <p:sp>
            <p:nvSpPr>
              <p:cNvPr id="142367" name="AutoShape 23">
                <a:extLst>
                  <a:ext uri="{FF2B5EF4-FFF2-40B4-BE49-F238E27FC236}">
                    <a16:creationId xmlns:a16="http://schemas.microsoft.com/office/drawing/2014/main" id="{19545FD7-87B6-C840-B64E-EC35579086DA}"/>
                  </a:ext>
                </a:extLst>
              </p:cNvPr>
              <p:cNvSpPr>
                <a:spLocks noChangeArrowheads="1"/>
              </p:cNvSpPr>
              <p:nvPr/>
            </p:nvSpPr>
            <p:spPr bwMode="auto">
              <a:xfrm>
                <a:off x="2400" y="3024"/>
                <a:ext cx="480" cy="960"/>
              </a:xfrm>
              <a:prstGeom prst="curvedRightArrow">
                <a:avLst>
                  <a:gd name="adj1" fmla="val 40000"/>
                  <a:gd name="adj2" fmla="val 80000"/>
                  <a:gd name="adj3" fmla="val 33333"/>
                </a:avLst>
              </a:prstGeom>
              <a:solidFill>
                <a:srgbClr val="A5002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42368" name="AutoShape 24">
                <a:extLst>
                  <a:ext uri="{FF2B5EF4-FFF2-40B4-BE49-F238E27FC236}">
                    <a16:creationId xmlns:a16="http://schemas.microsoft.com/office/drawing/2014/main" id="{AFB07BDD-08EC-F441-91FA-565F9424296B}"/>
                  </a:ext>
                </a:extLst>
              </p:cNvPr>
              <p:cNvSpPr>
                <a:spLocks noChangeArrowheads="1"/>
              </p:cNvSpPr>
              <p:nvPr/>
            </p:nvSpPr>
            <p:spPr bwMode="auto">
              <a:xfrm rot="10800000">
                <a:off x="2880" y="3168"/>
                <a:ext cx="480" cy="960"/>
              </a:xfrm>
              <a:prstGeom prst="curvedRightArrow">
                <a:avLst>
                  <a:gd name="adj1" fmla="val 40000"/>
                  <a:gd name="adj2" fmla="val 80000"/>
                  <a:gd name="adj3" fmla="val 33333"/>
                </a:avLst>
              </a:prstGeom>
              <a:solidFill>
                <a:srgbClr val="A50021"/>
              </a:solidFill>
              <a:ln w="9525">
                <a:solidFill>
                  <a:schemeClr val="tx1"/>
                </a:solidFill>
                <a:miter lim="800000"/>
                <a:headEnd/>
                <a:tailEnd/>
              </a:ln>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142348" name="TextBox 49">
            <a:extLst>
              <a:ext uri="{FF2B5EF4-FFF2-40B4-BE49-F238E27FC236}">
                <a16:creationId xmlns:a16="http://schemas.microsoft.com/office/drawing/2014/main" id="{086074CF-48FB-D64B-B4A7-D4C1B75DAB56}"/>
              </a:ext>
            </a:extLst>
          </p:cNvPr>
          <p:cNvSpPr txBox="1">
            <a:spLocks noChangeArrowheads="1"/>
          </p:cNvSpPr>
          <p:nvPr/>
        </p:nvSpPr>
        <p:spPr bwMode="auto">
          <a:xfrm>
            <a:off x="457200" y="1371600"/>
            <a:ext cx="425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Regulatory Ozone Season: May 1 to Sept 30</a:t>
            </a:r>
          </a:p>
        </p:txBody>
      </p:sp>
      <p:sp>
        <p:nvSpPr>
          <p:cNvPr id="142349" name="TextBox 50">
            <a:extLst>
              <a:ext uri="{FF2B5EF4-FFF2-40B4-BE49-F238E27FC236}">
                <a16:creationId xmlns:a16="http://schemas.microsoft.com/office/drawing/2014/main" id="{83F28ADA-31EC-5941-8D44-9F5F36751E24}"/>
              </a:ext>
            </a:extLst>
          </p:cNvPr>
          <p:cNvSpPr txBox="1">
            <a:spLocks noChangeArrowheads="1"/>
          </p:cNvSpPr>
          <p:nvPr/>
        </p:nvSpPr>
        <p:spPr bwMode="auto">
          <a:xfrm>
            <a:off x="1676400" y="1828800"/>
            <a:ext cx="1319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Rural Ozone</a:t>
            </a:r>
          </a:p>
        </p:txBody>
      </p:sp>
      <p:sp>
        <p:nvSpPr>
          <p:cNvPr id="56" name="Freeform 55">
            <a:extLst>
              <a:ext uri="{FF2B5EF4-FFF2-40B4-BE49-F238E27FC236}">
                <a16:creationId xmlns:a16="http://schemas.microsoft.com/office/drawing/2014/main" id="{BD0FB359-B1BB-344C-977F-037D8EAA2B7B}"/>
              </a:ext>
            </a:extLst>
          </p:cNvPr>
          <p:cNvSpPr>
            <a:spLocks noChangeArrowheads="1"/>
          </p:cNvSpPr>
          <p:nvPr/>
        </p:nvSpPr>
        <p:spPr bwMode="auto">
          <a:xfrm>
            <a:off x="930275" y="3976688"/>
            <a:ext cx="3152775" cy="573087"/>
          </a:xfrm>
          <a:custGeom>
            <a:avLst/>
            <a:gdLst>
              <a:gd name="T0" fmla="*/ 0 w 3152419"/>
              <a:gd name="T1" fmla="*/ 378543 h 572682"/>
              <a:gd name="T2" fmla="*/ 782612 w 3152419"/>
              <a:gd name="T3" fmla="*/ 537531 h 572682"/>
              <a:gd name="T4" fmla="*/ 1361065 w 3152419"/>
              <a:gd name="T5" fmla="*/ 162773 h 572682"/>
              <a:gd name="T6" fmla="*/ 1871463 w 3152419"/>
              <a:gd name="T7" fmla="*/ 3786 h 572682"/>
              <a:gd name="T8" fmla="*/ 2449917 w 3152419"/>
              <a:gd name="T9" fmla="*/ 140061 h 572682"/>
              <a:gd name="T10" fmla="*/ 2994341 w 3152419"/>
              <a:gd name="T11" fmla="*/ 367185 h 572682"/>
              <a:gd name="T12" fmla="*/ 3153131 w 3152419"/>
              <a:gd name="T13" fmla="*/ 367185 h 572682"/>
              <a:gd name="T14" fmla="*/ 0 60000 65536"/>
              <a:gd name="T15" fmla="*/ 0 60000 65536"/>
              <a:gd name="T16" fmla="*/ 0 60000 65536"/>
              <a:gd name="T17" fmla="*/ 0 60000 65536"/>
              <a:gd name="T18" fmla="*/ 0 60000 65536"/>
              <a:gd name="T19" fmla="*/ 0 60000 65536"/>
              <a:gd name="T20" fmla="*/ 0 60000 65536"/>
              <a:gd name="T21" fmla="*/ 0 w 3152419"/>
              <a:gd name="T22" fmla="*/ 0 h 572682"/>
              <a:gd name="T23" fmla="*/ 3152419 w 3152419"/>
              <a:gd name="T24" fmla="*/ 572682 h 5726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2419" h="572682">
                <a:moveTo>
                  <a:pt x="0" y="378008"/>
                </a:moveTo>
                <a:cubicBezTo>
                  <a:pt x="277821" y="475345"/>
                  <a:pt x="555642" y="572682"/>
                  <a:pt x="782435" y="536771"/>
                </a:cubicBezTo>
                <a:cubicBezTo>
                  <a:pt x="1009228" y="500860"/>
                  <a:pt x="1179323" y="251375"/>
                  <a:pt x="1360757" y="162543"/>
                </a:cubicBezTo>
                <a:cubicBezTo>
                  <a:pt x="1542191" y="73711"/>
                  <a:pt x="1689606" y="7560"/>
                  <a:pt x="1871040" y="3780"/>
                </a:cubicBezTo>
                <a:cubicBezTo>
                  <a:pt x="2052474" y="0"/>
                  <a:pt x="2262258" y="79382"/>
                  <a:pt x="2449362" y="139863"/>
                </a:cubicBezTo>
                <a:cubicBezTo>
                  <a:pt x="2636466" y="200344"/>
                  <a:pt x="2876488" y="328866"/>
                  <a:pt x="2993664" y="366667"/>
                </a:cubicBezTo>
                <a:cubicBezTo>
                  <a:pt x="3110840" y="404468"/>
                  <a:pt x="3152419" y="366667"/>
                  <a:pt x="3152419" y="366667"/>
                </a:cubicBezTo>
              </a:path>
            </a:pathLst>
          </a:custGeom>
          <a:noFill/>
          <a:ln w="57150">
            <a:solidFill>
              <a:srgbClr val="FF0000"/>
            </a:solidFill>
            <a:round/>
            <a:headEnd/>
            <a:tailEnd/>
          </a:ln>
          <a:effectLst>
            <a:outerShdw blurRad="635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
        <p:nvSpPr>
          <p:cNvPr id="142351" name="Slide Number Placeholder 39">
            <a:extLst>
              <a:ext uri="{FF2B5EF4-FFF2-40B4-BE49-F238E27FC236}">
                <a16:creationId xmlns:a16="http://schemas.microsoft.com/office/drawing/2014/main" id="{51C2C761-43FF-2F45-8DE1-0913C0DC3146}"/>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fld id="{136AEC8B-9E3A-214F-9E9C-A1847F6F24F8}" type="slidenum">
              <a:rPr lang="en-US" altLang="en-US" sz="1200">
                <a:solidFill>
                  <a:srgbClr val="898989"/>
                </a:solidFill>
              </a:rPr>
              <a:pPr algn="r" eaLnBrk="1" hangingPunct="1">
                <a:spcBef>
                  <a:spcPct val="0"/>
                </a:spcBef>
                <a:buFontTx/>
                <a:buNone/>
              </a:pPr>
              <a:t>28</a:t>
            </a:fld>
            <a:endParaRPr lang="en-US" altLang="en-US" sz="1200">
              <a:solidFill>
                <a:srgbClr val="898989"/>
              </a:solidFill>
            </a:endParaRPr>
          </a:p>
        </p:txBody>
      </p:sp>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Footer Placeholder 4">
            <a:extLst>
              <a:ext uri="{FF2B5EF4-FFF2-40B4-BE49-F238E27FC236}">
                <a16:creationId xmlns:a16="http://schemas.microsoft.com/office/drawing/2014/main" id="{EA00B101-7AA6-D545-B298-01D2F56E307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44386" name="Slide Number Placeholder 5">
            <a:extLst>
              <a:ext uri="{FF2B5EF4-FFF2-40B4-BE49-F238E27FC236}">
                <a16:creationId xmlns:a16="http://schemas.microsoft.com/office/drawing/2014/main" id="{1DC61111-86F9-3648-85E4-8B9D72F6FD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960B06-21F8-A048-8DA7-02E92D940625}" type="slidenum">
              <a:rPr lang="en-US" altLang="en-US" sz="1200">
                <a:solidFill>
                  <a:srgbClr val="898989"/>
                </a:solidFill>
              </a:rPr>
              <a:pPr>
                <a:spcBef>
                  <a:spcPct val="0"/>
                </a:spcBef>
                <a:buFontTx/>
                <a:buNone/>
              </a:pPr>
              <a:t>29</a:t>
            </a:fld>
            <a:endParaRPr lang="en-US" altLang="en-US" sz="1200">
              <a:solidFill>
                <a:srgbClr val="898989"/>
              </a:solidFill>
            </a:endParaRPr>
          </a:p>
        </p:txBody>
      </p:sp>
      <p:sp>
        <p:nvSpPr>
          <p:cNvPr id="144387" name="Title 1">
            <a:extLst>
              <a:ext uri="{FF2B5EF4-FFF2-40B4-BE49-F238E27FC236}">
                <a16:creationId xmlns:a16="http://schemas.microsoft.com/office/drawing/2014/main" id="{87BBA9C0-83D6-E443-BC3A-F503F1EB3C3B}"/>
              </a:ext>
            </a:extLst>
          </p:cNvPr>
          <p:cNvSpPr>
            <a:spLocks noGrp="1"/>
          </p:cNvSpPr>
          <p:nvPr>
            <p:ph type="title"/>
          </p:nvPr>
        </p:nvSpPr>
        <p:spPr>
          <a:xfrm>
            <a:off x="533400" y="304800"/>
            <a:ext cx="8229600" cy="1143000"/>
          </a:xfrm>
        </p:spPr>
        <p:txBody>
          <a:bodyPr/>
          <a:lstStyle/>
          <a:p>
            <a:pPr algn="l" eaLnBrk="1" hangingPunct="1"/>
            <a:r>
              <a:rPr lang="en-US" altLang="en-US" sz="1800" b="1">
                <a:ea typeface="ＭＳ Ｐゴシック" panose="020B0600070205080204" pitchFamily="34" charset="-128"/>
              </a:rPr>
              <a:t>The diurnal evolution of the planetary boundary layer (PBL) while high</a:t>
            </a:r>
            <a:br>
              <a:rPr lang="en-US" altLang="en-US" sz="1800" b="1">
                <a:ea typeface="ＭＳ Ｐゴシック" panose="020B0600070205080204" pitchFamily="34" charset="-128"/>
              </a:rPr>
            </a:br>
            <a:r>
              <a:rPr lang="en-US" altLang="en-US" sz="1800" b="1">
                <a:ea typeface="ＭＳ Ｐゴシック" panose="020B0600070205080204" pitchFamily="34" charset="-128"/>
              </a:rPr>
              <a:t>pressure prevails over land. Three major layers exist (not including the</a:t>
            </a:r>
            <a:br>
              <a:rPr lang="en-US" altLang="en-US" sz="1800" b="1">
                <a:ea typeface="ＭＳ Ｐゴシック" panose="020B0600070205080204" pitchFamily="34" charset="-128"/>
              </a:rPr>
            </a:br>
            <a:r>
              <a:rPr lang="en-US" altLang="en-US" sz="1800" b="1">
                <a:ea typeface="ＭＳ Ｐゴシック" panose="020B0600070205080204" pitchFamily="34" charset="-128"/>
              </a:rPr>
              <a:t>surface layer): a turbulent mixed layer; a less turbulent residual layer which</a:t>
            </a:r>
            <a:br>
              <a:rPr lang="en-US" altLang="en-US" sz="1800" b="1">
                <a:ea typeface="ＭＳ Ｐゴシック" panose="020B0600070205080204" pitchFamily="34" charset="-128"/>
              </a:rPr>
            </a:br>
            <a:r>
              <a:rPr lang="en-US" altLang="en-US" sz="1800" b="1">
                <a:ea typeface="ＭＳ Ｐゴシック" panose="020B0600070205080204" pitchFamily="34" charset="-128"/>
              </a:rPr>
              <a:t>contains former mixed layer air; and a nocturnal, stable boundary layer</a:t>
            </a:r>
            <a:br>
              <a:rPr lang="en-US" altLang="en-US" sz="1800" b="1">
                <a:ea typeface="ＭＳ Ｐゴシック" panose="020B0600070205080204" pitchFamily="34" charset="-128"/>
              </a:rPr>
            </a:br>
            <a:r>
              <a:rPr lang="en-US" altLang="en-US" sz="1800" b="1">
                <a:ea typeface="ＭＳ Ｐゴシック" panose="020B0600070205080204" pitchFamily="34" charset="-128"/>
              </a:rPr>
              <a:t>that is characterized by periods of sporadic turbulence.</a:t>
            </a:r>
            <a:endParaRPr lang="en-US" altLang="en-US" sz="1800">
              <a:ea typeface="ＭＳ Ｐゴシック" panose="020B0600070205080204" pitchFamily="34" charset="-128"/>
            </a:endParaRPr>
          </a:p>
        </p:txBody>
      </p:sp>
      <p:pic>
        <p:nvPicPr>
          <p:cNvPr id="144388" name="Picture 46" descr="structurePBLAdaptedfromStull1988.gif">
            <a:extLst>
              <a:ext uri="{FF2B5EF4-FFF2-40B4-BE49-F238E27FC236}">
                <a16:creationId xmlns:a16="http://schemas.microsoft.com/office/drawing/2014/main" id="{56BA5A4C-32B8-2644-81AB-7F9B54065D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68500"/>
            <a:ext cx="6996113"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Footer Placeholder 4">
            <a:extLst>
              <a:ext uri="{FF2B5EF4-FFF2-40B4-BE49-F238E27FC236}">
                <a16:creationId xmlns:a16="http://schemas.microsoft.com/office/drawing/2014/main" id="{043B32CF-8AB5-C94B-A523-489BA343888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2010  R.R. Dickerson</a:t>
            </a:r>
          </a:p>
        </p:txBody>
      </p:sp>
      <p:sp>
        <p:nvSpPr>
          <p:cNvPr id="115714" name="Slide Number Placeholder 5">
            <a:extLst>
              <a:ext uri="{FF2B5EF4-FFF2-40B4-BE49-F238E27FC236}">
                <a16:creationId xmlns:a16="http://schemas.microsoft.com/office/drawing/2014/main" id="{B1EC0F77-8D16-C74A-8F20-74DF50373E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E01575C-A1F1-4046-B591-A93FB5E0A806}" type="slidenum">
              <a:rPr lang="en-US" altLang="en-US" sz="1200">
                <a:solidFill>
                  <a:srgbClr val="898989"/>
                </a:solidFill>
              </a:rPr>
              <a:pPr>
                <a:spcBef>
                  <a:spcPct val="0"/>
                </a:spcBef>
                <a:buFontTx/>
                <a:buNone/>
              </a:pPr>
              <a:t>3</a:t>
            </a:fld>
            <a:endParaRPr lang="en-US" altLang="en-US" sz="1200">
              <a:solidFill>
                <a:srgbClr val="898989"/>
              </a:solidFill>
            </a:endParaRPr>
          </a:p>
        </p:txBody>
      </p:sp>
      <p:sp>
        <p:nvSpPr>
          <p:cNvPr id="115715" name="Rectangle 6">
            <a:extLst>
              <a:ext uri="{FF2B5EF4-FFF2-40B4-BE49-F238E27FC236}">
                <a16:creationId xmlns:a16="http://schemas.microsoft.com/office/drawing/2014/main" id="{B043C84B-60A8-8E4F-9477-AD981C63E49A}"/>
              </a:ext>
            </a:extLst>
          </p:cNvPr>
          <p:cNvSpPr>
            <a:spLocks noChangeArrowheads="1"/>
          </p:cNvSpPr>
          <p:nvPr/>
        </p:nvSpPr>
        <p:spPr bwMode="auto">
          <a:xfrm>
            <a:off x="0" y="304800"/>
            <a:ext cx="89154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The </a:t>
            </a:r>
            <a:r>
              <a:rPr lang="en-US" altLang="en-US" sz="1800" b="1" u="sng">
                <a:latin typeface="Arial" panose="020B0604020202020204" pitchFamily="34" charset="0"/>
              </a:rPr>
              <a:t>classical </a:t>
            </a:r>
            <a:r>
              <a:rPr lang="en-US" altLang="en-US" sz="1800">
                <a:latin typeface="Arial" panose="020B0604020202020204" pitchFamily="34" charset="0"/>
              </a:rPr>
              <a:t>view of tropospheric ozone was provided by Junge (</a:t>
            </a:r>
            <a:r>
              <a:rPr lang="en-US" altLang="en-US" sz="1800" i="1">
                <a:latin typeface="Arial" panose="020B0604020202020204" pitchFamily="34" charset="0"/>
              </a:rPr>
              <a:t>Tellus</a:t>
            </a:r>
            <a:r>
              <a:rPr lang="en-US" altLang="en-US" sz="1800">
                <a:latin typeface="Arial" panose="020B0604020202020204" pitchFamily="34" charset="0"/>
              </a:rPr>
              <a:t>, 1962) who looked at all the available ozone observations from a handful of stations scattered over the globe. Free tropospheric concentrations appeared to be fairly uniform, but boundary layer concentrations were reduced. He also noticed a repeating annual cycle with spring maxima and fall minima. Tropospheric ozone maxima lagged stratospheric maxima by about two months. From this he concluded that ozone is transported from the stratosphere into the troposphere where it is an essentially inert species, until it contacts the ground and is destroyed. The implied residence time varies from 0.6 to 6.0 months. </a:t>
            </a:r>
          </a:p>
          <a:p>
            <a:pPr eaLnBrk="1" hangingPunct="1">
              <a:spcBef>
                <a:spcPct val="50000"/>
              </a:spcBef>
              <a:buFontTx/>
              <a:buNone/>
            </a:pPr>
            <a:endParaRPr lang="en-US" altLang="en-US" sz="1800">
              <a:latin typeface="Arial" panose="020B0604020202020204" pitchFamily="34" charset="0"/>
            </a:endParaRPr>
          </a:p>
          <a:p>
            <a:pPr eaLnBrk="1" hangingPunct="1">
              <a:spcBef>
                <a:spcPct val="50000"/>
              </a:spcBef>
              <a:buFontTx/>
              <a:buChar char="•"/>
            </a:pPr>
            <a:r>
              <a:rPr lang="en-US" altLang="en-US" sz="1800">
                <a:latin typeface="Arial" panose="020B0604020202020204" pitchFamily="34" charset="0"/>
              </a:rPr>
              <a:t> Source – Stratosphere</a:t>
            </a:r>
          </a:p>
          <a:p>
            <a:pPr eaLnBrk="1" hangingPunct="1">
              <a:spcBef>
                <a:spcPct val="50000"/>
              </a:spcBef>
              <a:buFontTx/>
              <a:buChar char="•"/>
            </a:pPr>
            <a:r>
              <a:rPr lang="en-US" altLang="en-US" sz="1800">
                <a:latin typeface="Arial" panose="020B0604020202020204" pitchFamily="34" charset="0"/>
              </a:rPr>
              <a:t> Sink – Surface deposition</a:t>
            </a:r>
          </a:p>
          <a:p>
            <a:pPr eaLnBrk="1" hangingPunct="1">
              <a:spcBef>
                <a:spcPct val="50000"/>
              </a:spcBef>
              <a:buFontTx/>
              <a:buChar char="•"/>
            </a:pPr>
            <a:r>
              <a:rPr lang="en-US" altLang="en-US" sz="1800">
                <a:latin typeface="Arial" panose="020B0604020202020204" pitchFamily="34" charset="0"/>
              </a:rPr>
              <a:t> Chemistry – Little or none</a:t>
            </a:r>
          </a:p>
          <a:p>
            <a:pPr eaLnBrk="1" hangingPunct="1">
              <a:spcBef>
                <a:spcPct val="50000"/>
              </a:spcBef>
              <a:buFontTx/>
              <a:buChar char="•"/>
            </a:pPr>
            <a:r>
              <a:rPr lang="en-US" altLang="en-US" sz="1800">
                <a:latin typeface="Arial" panose="020B0604020202020204" pitchFamily="34" charset="0"/>
              </a:rPr>
              <a:t> Lifetime 0.6 to 6.0 mo</a:t>
            </a:r>
          </a:p>
          <a:p>
            <a:pPr eaLnBrk="1" hangingPunct="1">
              <a:spcBef>
                <a:spcPct val="50000"/>
              </a:spcBef>
              <a:buFontTx/>
              <a:buNone/>
            </a:pPr>
            <a:endParaRPr lang="en-US" altLang="en-US" sz="1800">
              <a:latin typeface="Arial" panose="020B0604020202020204" pitchFamily="34" charset="0"/>
            </a:endParaRPr>
          </a:p>
        </p:txBody>
      </p:sp>
      <p:pic>
        <p:nvPicPr>
          <p:cNvPr id="115716" name="Picture 7" descr="img021">
            <a:extLst>
              <a:ext uri="{FF2B5EF4-FFF2-40B4-BE49-F238E27FC236}">
                <a16:creationId xmlns:a16="http://schemas.microsoft.com/office/drawing/2014/main" id="{0BDE6008-FAE3-F246-9397-21475850A215}"/>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12654" t="19164" r="15602" b="40222"/>
          <a:stretch>
            <a:fillRect/>
          </a:stretch>
        </p:blipFill>
        <p:spPr bwMode="auto">
          <a:xfrm>
            <a:off x="3581400" y="2743200"/>
            <a:ext cx="5562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5">
            <a:extLst>
              <a:ext uri="{FF2B5EF4-FFF2-40B4-BE49-F238E27FC236}">
                <a16:creationId xmlns:a16="http://schemas.microsoft.com/office/drawing/2014/main" id="{517F8081-8385-8F48-AE16-D5D484F6ED3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45410" name="Rectangle 6">
            <a:extLst>
              <a:ext uri="{FF2B5EF4-FFF2-40B4-BE49-F238E27FC236}">
                <a16:creationId xmlns:a16="http://schemas.microsoft.com/office/drawing/2014/main" id="{8AD9DE88-76F1-3B41-9482-6905903502F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B3B94A79-08A6-DE43-87A4-3E1D9FDB0F52}" type="slidenum">
              <a:rPr lang="en-US" altLang="en-US" sz="1400"/>
              <a:pPr>
                <a:spcBef>
                  <a:spcPct val="0"/>
                </a:spcBef>
                <a:buFontTx/>
                <a:buNone/>
              </a:pPr>
              <a:t>30</a:t>
            </a:fld>
            <a:endParaRPr lang="en-US" altLang="en-US" sz="1400"/>
          </a:p>
        </p:txBody>
      </p:sp>
      <p:pic>
        <p:nvPicPr>
          <p:cNvPr id="145411" name="Picture 2" descr="haze_cartoon2">
            <a:extLst>
              <a:ext uri="{FF2B5EF4-FFF2-40B4-BE49-F238E27FC236}">
                <a16:creationId xmlns:a16="http://schemas.microsoft.com/office/drawing/2014/main" id="{DF7522D8-0041-2444-8FE8-CCC77DA90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06475"/>
            <a:ext cx="94488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3">
            <a:extLst>
              <a:ext uri="{FF2B5EF4-FFF2-40B4-BE49-F238E27FC236}">
                <a16:creationId xmlns:a16="http://schemas.microsoft.com/office/drawing/2014/main" id="{DD9FC61F-1998-3048-B294-35B75350182D}"/>
              </a:ext>
            </a:extLst>
          </p:cNvPr>
          <p:cNvSpPr txBox="1">
            <a:spLocks noChangeArrowheads="1"/>
          </p:cNvSpPr>
          <p:nvPr/>
        </p:nvSpPr>
        <p:spPr bwMode="auto">
          <a:xfrm>
            <a:off x="844550" y="180975"/>
            <a:ext cx="6716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rgbClr val="A50021"/>
                </a:solidFill>
              </a:rPr>
              <a:t>Two Reservoir Model </a:t>
            </a:r>
            <a:r>
              <a:rPr lang="en-US" altLang="en-US" sz="2000">
                <a:solidFill>
                  <a:srgbClr val="A50021"/>
                </a:solidFill>
              </a:rPr>
              <a:t>(Taubman et al., </a:t>
            </a:r>
            <a:r>
              <a:rPr lang="en-US" altLang="en-US" sz="2000" i="1">
                <a:solidFill>
                  <a:srgbClr val="A50021"/>
                </a:solidFill>
              </a:rPr>
              <a:t>JAS</a:t>
            </a:r>
            <a:r>
              <a:rPr lang="en-US" altLang="en-US" sz="2000">
                <a:solidFill>
                  <a:srgbClr val="A50021"/>
                </a:solidFill>
              </a:rPr>
              <a:t>, 2004)</a:t>
            </a:r>
          </a:p>
        </p:txBody>
      </p:sp>
      <p:sp>
        <p:nvSpPr>
          <p:cNvPr id="80900" name="Cloud">
            <a:extLst>
              <a:ext uri="{FF2B5EF4-FFF2-40B4-BE49-F238E27FC236}">
                <a16:creationId xmlns:a16="http://schemas.microsoft.com/office/drawing/2014/main" id="{1FE908DD-4C10-A448-8C90-DA72544EBA3E}"/>
              </a:ext>
            </a:extLst>
          </p:cNvPr>
          <p:cNvSpPr>
            <a:spLocks noChangeAspect="1" noEditPoints="1" noChangeArrowheads="1"/>
          </p:cNvSpPr>
          <p:nvPr/>
        </p:nvSpPr>
        <p:spPr bwMode="auto">
          <a:xfrm>
            <a:off x="4572000" y="2835275"/>
            <a:ext cx="1279525" cy="603250"/>
          </a:xfrm>
          <a:custGeom>
            <a:avLst/>
            <a:gdLst>
              <a:gd name="T0" fmla="*/ 3969 w 21600"/>
              <a:gd name="T1" fmla="*/ 301625 h 21600"/>
              <a:gd name="T2" fmla="*/ 639763 w 21600"/>
              <a:gd name="T3" fmla="*/ 602608 h 21600"/>
              <a:gd name="T4" fmla="*/ 1278459 w 21600"/>
              <a:gd name="T5" fmla="*/ 301625 h 21600"/>
              <a:gd name="T6" fmla="*/ 639763 w 21600"/>
              <a:gd name="T7" fmla="*/ 3449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eaLnBrk="1" hangingPunct="1">
              <a:defRPr/>
            </a:pPr>
            <a:r>
              <a:rPr lang="en-US" sz="1400">
                <a:latin typeface="Times New Roman" pitchFamily="18" charset="0"/>
                <a:ea typeface="+mn-ea"/>
                <a:cs typeface="Arial" pitchFamily="34" charset="0"/>
              </a:rPr>
              <a:t>Cumulus</a:t>
            </a:r>
          </a:p>
        </p:txBody>
      </p:sp>
      <p:sp>
        <p:nvSpPr>
          <p:cNvPr id="80901" name="Cloud">
            <a:extLst>
              <a:ext uri="{FF2B5EF4-FFF2-40B4-BE49-F238E27FC236}">
                <a16:creationId xmlns:a16="http://schemas.microsoft.com/office/drawing/2014/main" id="{B406C730-F75E-0242-9E9B-23C06572EE96}"/>
              </a:ext>
            </a:extLst>
          </p:cNvPr>
          <p:cNvSpPr>
            <a:spLocks noChangeAspect="1" noEditPoints="1" noChangeArrowheads="1"/>
          </p:cNvSpPr>
          <p:nvPr/>
        </p:nvSpPr>
        <p:spPr bwMode="auto">
          <a:xfrm>
            <a:off x="1905000" y="2667000"/>
            <a:ext cx="1295400" cy="646113"/>
          </a:xfrm>
          <a:custGeom>
            <a:avLst/>
            <a:gdLst>
              <a:gd name="T0" fmla="*/ 4018 w 21600"/>
              <a:gd name="T1" fmla="*/ 323057 h 21600"/>
              <a:gd name="T2" fmla="*/ 647700 w 21600"/>
              <a:gd name="T3" fmla="*/ 645425 h 21600"/>
              <a:gd name="T4" fmla="*/ 1294321 w 21600"/>
              <a:gd name="T5" fmla="*/ 323057 h 21600"/>
              <a:gd name="T6" fmla="*/ 647700 w 21600"/>
              <a:gd name="T7" fmla="*/ 36942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eaLnBrk="1" hangingPunct="1">
              <a:defRPr/>
            </a:pPr>
            <a:r>
              <a:rPr lang="en-US" sz="1400" dirty="0">
                <a:latin typeface="Times New Roman" pitchFamily="18" charset="0"/>
                <a:ea typeface="+mn-ea"/>
                <a:cs typeface="Arial" pitchFamily="34" charset="0"/>
              </a:rPr>
              <a:t>Cumulus</a:t>
            </a:r>
          </a:p>
        </p:txBody>
      </p:sp>
      <p:sp>
        <p:nvSpPr>
          <p:cNvPr id="145415" name="Line 6">
            <a:extLst>
              <a:ext uri="{FF2B5EF4-FFF2-40B4-BE49-F238E27FC236}">
                <a16:creationId xmlns:a16="http://schemas.microsoft.com/office/drawing/2014/main" id="{0936CA16-324E-FA44-8071-9F356BBC2697}"/>
              </a:ext>
            </a:extLst>
          </p:cNvPr>
          <p:cNvSpPr>
            <a:spLocks noChangeShapeType="1"/>
          </p:cNvSpPr>
          <p:nvPr/>
        </p:nvSpPr>
        <p:spPr bwMode="auto">
          <a:xfrm flipH="1" flipV="1">
            <a:off x="2057400" y="24384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16" name="Line 7">
            <a:extLst>
              <a:ext uri="{FF2B5EF4-FFF2-40B4-BE49-F238E27FC236}">
                <a16:creationId xmlns:a16="http://schemas.microsoft.com/office/drawing/2014/main" id="{CD486A4C-1E0D-A546-B6CC-BE6773CF9E6C}"/>
              </a:ext>
            </a:extLst>
          </p:cNvPr>
          <p:cNvSpPr>
            <a:spLocks noChangeShapeType="1"/>
          </p:cNvSpPr>
          <p:nvPr/>
        </p:nvSpPr>
        <p:spPr bwMode="auto">
          <a:xfrm flipH="1" flipV="1">
            <a:off x="5105400" y="2514600"/>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17" name="Line 8">
            <a:extLst>
              <a:ext uri="{FF2B5EF4-FFF2-40B4-BE49-F238E27FC236}">
                <a16:creationId xmlns:a16="http://schemas.microsoft.com/office/drawing/2014/main" id="{600C9E80-790C-0C4B-BC80-D4BF6643EE4A}"/>
              </a:ext>
            </a:extLst>
          </p:cNvPr>
          <p:cNvSpPr>
            <a:spLocks noChangeShapeType="1"/>
          </p:cNvSpPr>
          <p:nvPr/>
        </p:nvSpPr>
        <p:spPr bwMode="auto">
          <a:xfrm flipV="1">
            <a:off x="5410200" y="25146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18" name="Line 9">
            <a:extLst>
              <a:ext uri="{FF2B5EF4-FFF2-40B4-BE49-F238E27FC236}">
                <a16:creationId xmlns:a16="http://schemas.microsoft.com/office/drawing/2014/main" id="{BEFAB119-0FC5-B44B-98C4-2A0D106689D8}"/>
              </a:ext>
            </a:extLst>
          </p:cNvPr>
          <p:cNvSpPr>
            <a:spLocks noChangeShapeType="1"/>
          </p:cNvSpPr>
          <p:nvPr/>
        </p:nvSpPr>
        <p:spPr bwMode="auto">
          <a:xfrm>
            <a:off x="2971800" y="30480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19" name="Line 10">
            <a:extLst>
              <a:ext uri="{FF2B5EF4-FFF2-40B4-BE49-F238E27FC236}">
                <a16:creationId xmlns:a16="http://schemas.microsoft.com/office/drawing/2014/main" id="{4BE8E247-13F5-CF4C-A7AC-CD5F9293CA45}"/>
              </a:ext>
            </a:extLst>
          </p:cNvPr>
          <p:cNvSpPr>
            <a:spLocks noChangeShapeType="1"/>
          </p:cNvSpPr>
          <p:nvPr/>
        </p:nvSpPr>
        <p:spPr bwMode="auto">
          <a:xfrm>
            <a:off x="5638800" y="3048000"/>
            <a:ext cx="3048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20" name="Line 11">
            <a:extLst>
              <a:ext uri="{FF2B5EF4-FFF2-40B4-BE49-F238E27FC236}">
                <a16:creationId xmlns:a16="http://schemas.microsoft.com/office/drawing/2014/main" id="{11B4BFF5-C20B-2A47-B1AB-4B56D3EF2F35}"/>
              </a:ext>
            </a:extLst>
          </p:cNvPr>
          <p:cNvSpPr>
            <a:spLocks noChangeShapeType="1"/>
          </p:cNvSpPr>
          <p:nvPr/>
        </p:nvSpPr>
        <p:spPr bwMode="auto">
          <a:xfrm flipV="1">
            <a:off x="2819400" y="2514600"/>
            <a:ext cx="152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21" name="Line 12">
            <a:extLst>
              <a:ext uri="{FF2B5EF4-FFF2-40B4-BE49-F238E27FC236}">
                <a16:creationId xmlns:a16="http://schemas.microsoft.com/office/drawing/2014/main" id="{67BA44FD-54E8-854F-AF2D-8681924DEEEE}"/>
              </a:ext>
            </a:extLst>
          </p:cNvPr>
          <p:cNvSpPr>
            <a:spLocks noChangeShapeType="1"/>
          </p:cNvSpPr>
          <p:nvPr/>
        </p:nvSpPr>
        <p:spPr bwMode="auto">
          <a:xfrm>
            <a:off x="1524000" y="3276600"/>
            <a:ext cx="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22" name="Text Box 13">
            <a:extLst>
              <a:ext uri="{FF2B5EF4-FFF2-40B4-BE49-F238E27FC236}">
                <a16:creationId xmlns:a16="http://schemas.microsoft.com/office/drawing/2014/main" id="{529BD5E5-1BAA-0D43-81D3-583741F62F55}"/>
              </a:ext>
            </a:extLst>
          </p:cNvPr>
          <p:cNvSpPr txBox="1">
            <a:spLocks noChangeArrowheads="1"/>
          </p:cNvSpPr>
          <p:nvPr/>
        </p:nvSpPr>
        <p:spPr bwMode="auto">
          <a:xfrm>
            <a:off x="4937125" y="37941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400" b="1">
                <a:solidFill>
                  <a:srgbClr val="CC0000"/>
                </a:solidFill>
              </a:rPr>
              <a:t>SO</a:t>
            </a:r>
            <a:r>
              <a:rPr lang="en-US" altLang="en-US" sz="2400" b="1" baseline="-25000">
                <a:solidFill>
                  <a:srgbClr val="CC0000"/>
                </a:solidFill>
              </a:rPr>
              <a:t>2</a:t>
            </a:r>
          </a:p>
        </p:txBody>
      </p:sp>
      <p:sp>
        <p:nvSpPr>
          <p:cNvPr id="145423" name="Rectangle 14">
            <a:extLst>
              <a:ext uri="{FF2B5EF4-FFF2-40B4-BE49-F238E27FC236}">
                <a16:creationId xmlns:a16="http://schemas.microsoft.com/office/drawing/2014/main" id="{16B9B615-470E-8549-B94E-015E74F483D4}"/>
              </a:ext>
            </a:extLst>
          </p:cNvPr>
          <p:cNvSpPr>
            <a:spLocks noChangeArrowheads="1"/>
          </p:cNvSpPr>
          <p:nvPr/>
        </p:nvSpPr>
        <p:spPr bwMode="auto">
          <a:xfrm>
            <a:off x="5105400" y="2133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400" b="1">
                <a:solidFill>
                  <a:srgbClr val="CC0000"/>
                </a:solidFill>
              </a:rPr>
              <a:t>H</a:t>
            </a:r>
            <a:r>
              <a:rPr lang="en-US" altLang="en-US" sz="2400" b="1" baseline="-25000">
                <a:solidFill>
                  <a:srgbClr val="CC0000"/>
                </a:solidFill>
              </a:rPr>
              <a:t>2</a:t>
            </a:r>
            <a:r>
              <a:rPr lang="en-US" altLang="en-US" sz="2400" b="1">
                <a:solidFill>
                  <a:srgbClr val="CC0000"/>
                </a:solidFill>
              </a:rPr>
              <a:t>SO</a:t>
            </a:r>
            <a:r>
              <a:rPr lang="en-US" altLang="en-US" sz="2400" b="1" baseline="-25000">
                <a:solidFill>
                  <a:srgbClr val="CC0000"/>
                </a:solidFill>
              </a:rPr>
              <a:t>4</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Footer Placeholder 4">
            <a:extLst>
              <a:ext uri="{FF2B5EF4-FFF2-40B4-BE49-F238E27FC236}">
                <a16:creationId xmlns:a16="http://schemas.microsoft.com/office/drawing/2014/main" id="{C30D16EB-DA4B-A848-9F5F-F225ED98E02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rPr>
              <a:t>Copyright © 2013  R.R. Dickerson</a:t>
            </a:r>
          </a:p>
        </p:txBody>
      </p:sp>
      <p:sp>
        <p:nvSpPr>
          <p:cNvPr id="147458" name="Slide Number Placeholder 5">
            <a:extLst>
              <a:ext uri="{FF2B5EF4-FFF2-40B4-BE49-F238E27FC236}">
                <a16:creationId xmlns:a16="http://schemas.microsoft.com/office/drawing/2014/main" id="{5F0C3821-3F78-8A45-AFA3-B35BEA676B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4FEB65F-85DB-D34F-84B2-7EF362AC3D71}" type="slidenum">
              <a:rPr lang="en-US" altLang="en-US" sz="1400">
                <a:solidFill>
                  <a:srgbClr val="000000"/>
                </a:solidFill>
              </a:rPr>
              <a:pPr>
                <a:spcBef>
                  <a:spcPct val="0"/>
                </a:spcBef>
                <a:buFontTx/>
                <a:buNone/>
              </a:pPr>
              <a:t>31</a:t>
            </a:fld>
            <a:endParaRPr lang="en-US" altLang="en-US" sz="1400">
              <a:solidFill>
                <a:srgbClr val="000000"/>
              </a:solidFill>
            </a:endParaRPr>
          </a:p>
        </p:txBody>
      </p:sp>
      <p:pic>
        <p:nvPicPr>
          <p:cNvPr id="147459" name="Picture 5">
            <a:extLst>
              <a:ext uri="{FF2B5EF4-FFF2-40B4-BE49-F238E27FC236}">
                <a16:creationId xmlns:a16="http://schemas.microsoft.com/office/drawing/2014/main" id="{0387B90C-FA1F-AE4F-B149-0FB92A24A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6">
            <a:extLst>
              <a:ext uri="{FF2B5EF4-FFF2-40B4-BE49-F238E27FC236}">
                <a16:creationId xmlns:a16="http://schemas.microsoft.com/office/drawing/2014/main" id="{C6C55F53-8F64-034B-8FBE-0457AEB2F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5">
            <a:extLst>
              <a:ext uri="{FF2B5EF4-FFF2-40B4-BE49-F238E27FC236}">
                <a16:creationId xmlns:a16="http://schemas.microsoft.com/office/drawing/2014/main" id="{A006B86C-D0BE-B745-8AF3-E16AC18FFFE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2013  R.R. Dickerson</a:t>
            </a:r>
          </a:p>
        </p:txBody>
      </p:sp>
      <p:sp>
        <p:nvSpPr>
          <p:cNvPr id="148482" name="Slide Number Placeholder 6">
            <a:extLst>
              <a:ext uri="{FF2B5EF4-FFF2-40B4-BE49-F238E27FC236}">
                <a16:creationId xmlns:a16="http://schemas.microsoft.com/office/drawing/2014/main" id="{8512065C-1F0C-614F-8034-725DF4443C7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668550DE-F727-6042-BC04-C08200E6F4C6}" type="slidenum">
              <a:rPr lang="en-US" altLang="en-US" sz="1400"/>
              <a:pPr>
                <a:spcBef>
                  <a:spcPct val="0"/>
                </a:spcBef>
                <a:buFontTx/>
                <a:buNone/>
              </a:pPr>
              <a:t>32</a:t>
            </a:fld>
            <a:endParaRPr lang="en-US" altLang="en-US" sz="1400"/>
          </a:p>
        </p:txBody>
      </p:sp>
      <p:sp>
        <p:nvSpPr>
          <p:cNvPr id="148483" name="Slide Number Placeholder 6">
            <a:extLst>
              <a:ext uri="{FF2B5EF4-FFF2-40B4-BE49-F238E27FC236}">
                <a16:creationId xmlns:a16="http://schemas.microsoft.com/office/drawing/2014/main" id="{C78160F4-ACFC-804F-B420-DA8C2044F7B0}"/>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buFontTx/>
              <a:buNone/>
            </a:pPr>
            <a:fld id="{8002B485-CFB0-E840-AFB5-B9FC11157B75}" type="slidenum">
              <a:rPr lang="en-US" altLang="en-US" sz="1400"/>
              <a:pPr algn="r" eaLnBrk="1" hangingPunct="1">
                <a:spcBef>
                  <a:spcPct val="0"/>
                </a:spcBef>
                <a:buFontTx/>
                <a:buNone/>
              </a:pPr>
              <a:t>32</a:t>
            </a:fld>
            <a:endParaRPr lang="en-US" altLang="en-US" sz="1400"/>
          </a:p>
        </p:txBody>
      </p:sp>
      <p:sp>
        <p:nvSpPr>
          <p:cNvPr id="148484" name="Rectangle 2">
            <a:extLst>
              <a:ext uri="{FF2B5EF4-FFF2-40B4-BE49-F238E27FC236}">
                <a16:creationId xmlns:a16="http://schemas.microsoft.com/office/drawing/2014/main" id="{DDBF6669-771C-5F4E-B9BB-04CEC9817847}"/>
              </a:ext>
            </a:extLst>
          </p:cNvPr>
          <p:cNvSpPr>
            <a:spLocks noGrp="1" noChangeArrowheads="1"/>
          </p:cNvSpPr>
          <p:nvPr>
            <p:ph type="title" idx="4294967295"/>
          </p:nvPr>
        </p:nvSpPr>
        <p:spPr>
          <a:xfrm>
            <a:off x="685800" y="0"/>
            <a:ext cx="7772400" cy="1143000"/>
          </a:xfrm>
        </p:spPr>
        <p:txBody>
          <a:bodyPr/>
          <a:lstStyle/>
          <a:p>
            <a:pPr eaLnBrk="1" hangingPunct="1"/>
            <a:r>
              <a:rPr lang="en-US" altLang="en-US">
                <a:ea typeface="ＭＳ Ｐゴシック" panose="020B0600070205080204" pitchFamily="34" charset="-128"/>
              </a:rPr>
              <a:t>Ozone is a national problem</a:t>
            </a:r>
          </a:p>
        </p:txBody>
      </p:sp>
      <p:sp>
        <p:nvSpPr>
          <p:cNvPr id="148486" name="TextBox 4">
            <a:extLst>
              <a:ext uri="{FF2B5EF4-FFF2-40B4-BE49-F238E27FC236}">
                <a16:creationId xmlns:a16="http://schemas.microsoft.com/office/drawing/2014/main" id="{D1977E3C-A700-544B-9BC7-AA1867F25856}"/>
              </a:ext>
            </a:extLst>
          </p:cNvPr>
          <p:cNvSpPr txBox="1">
            <a:spLocks noChangeArrowheads="1"/>
          </p:cNvSpPr>
          <p:nvPr/>
        </p:nvSpPr>
        <p:spPr bwMode="auto">
          <a:xfrm>
            <a:off x="9525000" y="1524000"/>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dirty="0">
                <a:latin typeface="Arial" panose="020B0604020202020204" pitchFamily="34" charset="0"/>
              </a:rPr>
              <a:t>(85 ppb)</a:t>
            </a:r>
          </a:p>
        </p:txBody>
      </p:sp>
      <p:grpSp>
        <p:nvGrpSpPr>
          <p:cNvPr id="8" name="Group 7">
            <a:extLst>
              <a:ext uri="{FF2B5EF4-FFF2-40B4-BE49-F238E27FC236}">
                <a16:creationId xmlns:a16="http://schemas.microsoft.com/office/drawing/2014/main" id="{4F2831FC-A2D8-0345-9A62-44230F6251D5}"/>
              </a:ext>
            </a:extLst>
          </p:cNvPr>
          <p:cNvGrpSpPr>
            <a:grpSpLocks/>
          </p:cNvGrpSpPr>
          <p:nvPr/>
        </p:nvGrpSpPr>
        <p:grpSpPr>
          <a:xfrm>
            <a:off x="658586" y="1524000"/>
            <a:ext cx="7946005" cy="4038600"/>
            <a:chOff x="-14740" y="-12555"/>
            <a:chExt cx="5685937" cy="2372862"/>
          </a:xfrm>
        </p:grpSpPr>
        <p:pic>
          <p:nvPicPr>
            <p:cNvPr id="9" name="Picture 8">
              <a:extLst>
                <a:ext uri="{FF2B5EF4-FFF2-40B4-BE49-F238E27FC236}">
                  <a16:creationId xmlns:a16="http://schemas.microsoft.com/office/drawing/2014/main" id="{7F60BA3E-578D-5843-97A0-99EC5D7988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14740" y="-12555"/>
              <a:ext cx="3664718" cy="2372862"/>
            </a:xfrm>
            <a:prstGeom prst="rect">
              <a:avLst/>
            </a:prstGeom>
            <a:ln>
              <a:noFill/>
            </a:ln>
            <a:extLst>
              <a:ext uri="{53640926-AAD7-44D8-BBD7-CCE9431645EC}">
                <a14:shadowObscured xmlns:a14="http://schemas.microsoft.com/office/drawing/2010/main"/>
              </a:ext>
            </a:extLst>
          </p:spPr>
        </p:pic>
        <p:sp>
          <p:nvSpPr>
            <p:cNvPr id="10" name="Text Box 8">
              <a:extLst>
                <a:ext uri="{FF2B5EF4-FFF2-40B4-BE49-F238E27FC236}">
                  <a16:creationId xmlns:a16="http://schemas.microsoft.com/office/drawing/2014/main" id="{5D6F5332-1B89-2F49-8A19-A493119E0F39}"/>
                </a:ext>
              </a:extLst>
            </p:cNvPr>
            <p:cNvSpPr txBox="1">
              <a:spLocks noChangeArrowheads="1"/>
            </p:cNvSpPr>
            <p:nvPr/>
          </p:nvSpPr>
          <p:spPr bwMode="auto">
            <a:xfrm>
              <a:off x="3930647" y="95375"/>
              <a:ext cx="1740550" cy="140888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just">
                <a:spcBef>
                  <a:spcPts val="0"/>
                </a:spcBef>
                <a:spcAft>
                  <a:spcPts val="0"/>
                </a:spcAft>
              </a:pPr>
              <a:r>
                <a:rPr lang="en-US" sz="1200" dirty="0">
                  <a:effectLst/>
                  <a:latin typeface="Times New Roman" panose="02020603050405020304" pitchFamily="18" charset="0"/>
                  <a:ea typeface="Times" pitchFamily="2" charset="0"/>
                </a:rPr>
                <a:t>Areas of the continental U.S. that are not in attainment of the 2015 8-hour O</a:t>
              </a:r>
              <a:r>
                <a:rPr lang="en-US" sz="1200" baseline="-25000" dirty="0">
                  <a:effectLst/>
                  <a:latin typeface="Times New Roman" panose="02020603050405020304" pitchFamily="18" charset="0"/>
                  <a:ea typeface="Times" pitchFamily="2" charset="0"/>
                </a:rPr>
                <a:t>3</a:t>
              </a:r>
              <a:r>
                <a:rPr lang="en-US" sz="1200" dirty="0">
                  <a:effectLst/>
                  <a:latin typeface="Times New Roman" panose="02020603050405020304" pitchFamily="18" charset="0"/>
                  <a:ea typeface="Times" pitchFamily="2" charset="0"/>
                </a:rPr>
                <a:t> standard of 70ppb. </a:t>
              </a:r>
            </a:p>
          </p:txBody>
        </p:sp>
      </p:gr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Footer Placeholder 1">
            <a:extLst>
              <a:ext uri="{FF2B5EF4-FFF2-40B4-BE49-F238E27FC236}">
                <a16:creationId xmlns:a16="http://schemas.microsoft.com/office/drawing/2014/main" id="{D7A3D19D-9DE3-0147-B429-9D7CCB4661E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EPA</a:t>
            </a:r>
          </a:p>
        </p:txBody>
      </p:sp>
      <p:sp>
        <p:nvSpPr>
          <p:cNvPr id="149506" name="Slide Number Placeholder 2">
            <a:extLst>
              <a:ext uri="{FF2B5EF4-FFF2-40B4-BE49-F238E27FC236}">
                <a16:creationId xmlns:a16="http://schemas.microsoft.com/office/drawing/2014/main" id="{B56C09A1-E7D9-2C49-A932-648BE8ADD67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61B5F85B-DCF9-A646-83EA-13A732BE0981}" type="slidenum">
              <a:rPr lang="en-US" altLang="en-US" sz="1400"/>
              <a:pPr>
                <a:spcBef>
                  <a:spcPct val="0"/>
                </a:spcBef>
                <a:buFontTx/>
                <a:buNone/>
              </a:pPr>
              <a:t>33</a:t>
            </a:fld>
            <a:endParaRPr lang="en-US" altLang="en-US" sz="1400"/>
          </a:p>
        </p:txBody>
      </p:sp>
      <p:pic>
        <p:nvPicPr>
          <p:cNvPr id="149507" name="Picture 3">
            <a:extLst>
              <a:ext uri="{FF2B5EF4-FFF2-40B4-BE49-F238E27FC236}">
                <a16:creationId xmlns:a16="http://schemas.microsoft.com/office/drawing/2014/main" id="{507B3EA8-2FE8-CE41-A163-59332A858E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825500"/>
            <a:ext cx="74803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Box 4">
            <a:extLst>
              <a:ext uri="{FF2B5EF4-FFF2-40B4-BE49-F238E27FC236}">
                <a16:creationId xmlns:a16="http://schemas.microsoft.com/office/drawing/2014/main" id="{7F8D3DD9-3D51-1145-95B8-CFDEC42E21F5}"/>
              </a:ext>
            </a:extLst>
          </p:cNvPr>
          <p:cNvSpPr txBox="1">
            <a:spLocks noChangeArrowheads="1"/>
          </p:cNvSpPr>
          <p:nvPr/>
        </p:nvSpPr>
        <p:spPr bwMode="auto">
          <a:xfrm>
            <a:off x="1676400" y="5334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800">
                <a:latin typeface="Arial" panose="020B0604020202020204" pitchFamily="34" charset="0"/>
              </a:rPr>
              <a:t>Standard: 8 hr average 75 ppb</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Footer Placeholder 1">
            <a:extLst>
              <a:ext uri="{FF2B5EF4-FFF2-40B4-BE49-F238E27FC236}">
                <a16:creationId xmlns:a16="http://schemas.microsoft.com/office/drawing/2014/main" id="{15CE2D5E-5D85-8D46-A3D4-49EE2FFD260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EPA</a:t>
            </a:r>
          </a:p>
        </p:txBody>
      </p:sp>
      <p:sp>
        <p:nvSpPr>
          <p:cNvPr id="150530" name="Slide Number Placeholder 2">
            <a:extLst>
              <a:ext uri="{FF2B5EF4-FFF2-40B4-BE49-F238E27FC236}">
                <a16:creationId xmlns:a16="http://schemas.microsoft.com/office/drawing/2014/main" id="{5CC3A773-F472-C044-8826-8BE89E9C2C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D1E77A1C-2B64-F441-ACA4-06C2859E88FC}" type="slidenum">
              <a:rPr lang="en-US" altLang="en-US" sz="1400"/>
              <a:pPr>
                <a:spcBef>
                  <a:spcPct val="0"/>
                </a:spcBef>
                <a:buFontTx/>
                <a:buNone/>
              </a:pPr>
              <a:t>34</a:t>
            </a:fld>
            <a:endParaRPr lang="en-US" altLang="en-US" sz="1400"/>
          </a:p>
        </p:txBody>
      </p:sp>
      <p:pic>
        <p:nvPicPr>
          <p:cNvPr id="150531" name="Picture 3">
            <a:extLst>
              <a:ext uri="{FF2B5EF4-FFF2-40B4-BE49-F238E27FC236}">
                <a16:creationId xmlns:a16="http://schemas.microsoft.com/office/drawing/2014/main" id="{DFA9550D-65F9-684C-9395-A09A1123977D}"/>
              </a:ext>
            </a:extLst>
          </p:cNvPr>
          <p:cNvPicPr>
            <a:picLocks noChangeAspect="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9600" y="300038"/>
            <a:ext cx="8215313"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Footer Placeholder 1">
            <a:extLst>
              <a:ext uri="{FF2B5EF4-FFF2-40B4-BE49-F238E27FC236}">
                <a16:creationId xmlns:a16="http://schemas.microsoft.com/office/drawing/2014/main" id="{6E3C37FE-8C2F-6647-A3D9-622290D0391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Copyright © 2010  R.R. Dickerson</a:t>
            </a:r>
          </a:p>
        </p:txBody>
      </p:sp>
      <p:sp>
        <p:nvSpPr>
          <p:cNvPr id="151554" name="Slide Number Placeholder 2">
            <a:extLst>
              <a:ext uri="{FF2B5EF4-FFF2-40B4-BE49-F238E27FC236}">
                <a16:creationId xmlns:a16="http://schemas.microsoft.com/office/drawing/2014/main" id="{DAEBA1E0-87B0-A04A-B5FA-B7F45AF79D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962B11B6-CE72-1C47-9FD6-33FD0F2096A0}" type="slidenum">
              <a:rPr lang="en-US" altLang="en-US" sz="1400"/>
              <a:pPr>
                <a:spcBef>
                  <a:spcPct val="0"/>
                </a:spcBef>
                <a:buFontTx/>
                <a:buNone/>
              </a:pPr>
              <a:t>35</a:t>
            </a:fld>
            <a:endParaRPr lang="en-US" altLang="en-US" sz="1400"/>
          </a:p>
        </p:txBody>
      </p:sp>
      <p:sp>
        <p:nvSpPr>
          <p:cNvPr id="151555" name="TextBox 3">
            <a:extLst>
              <a:ext uri="{FF2B5EF4-FFF2-40B4-BE49-F238E27FC236}">
                <a16:creationId xmlns:a16="http://schemas.microsoft.com/office/drawing/2014/main" id="{8330B9EF-734D-8D46-8FB0-E57CC33331E7}"/>
              </a:ext>
            </a:extLst>
          </p:cNvPr>
          <p:cNvSpPr txBox="1">
            <a:spLocks noChangeArrowheads="1"/>
          </p:cNvSpPr>
          <p:nvPr/>
        </p:nvSpPr>
        <p:spPr bwMode="auto">
          <a:xfrm>
            <a:off x="914400" y="83820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What is the major </a:t>
            </a:r>
            <a:r>
              <a:rPr lang="en-US" altLang="en-US" sz="2400" u="sng">
                <a:latin typeface="Arial" panose="020B0604020202020204" pitchFamily="34" charset="0"/>
              </a:rPr>
              <a:t>natural</a:t>
            </a:r>
            <a:r>
              <a:rPr lang="en-US" altLang="en-US" sz="2400">
                <a:latin typeface="Arial" panose="020B0604020202020204" pitchFamily="34" charset="0"/>
              </a:rPr>
              <a:t> source of ozone to the troposphere?  Tropopause folds also called stratospheric intrusions.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oter Placeholder 4">
            <a:extLst>
              <a:ext uri="{FF2B5EF4-FFF2-40B4-BE49-F238E27FC236}">
                <a16:creationId xmlns:a16="http://schemas.microsoft.com/office/drawing/2014/main" id="{24244245-E218-6746-B592-4D0F6DB9AC8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52578" name="Slide Number Placeholder 5">
            <a:extLst>
              <a:ext uri="{FF2B5EF4-FFF2-40B4-BE49-F238E27FC236}">
                <a16:creationId xmlns:a16="http://schemas.microsoft.com/office/drawing/2014/main" id="{50CD20AF-D4DD-D24A-BAFC-832691DD16D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C27EFCD-8837-7E41-9180-F65B286E2FD6}" type="slidenum">
              <a:rPr lang="en-US" altLang="en-US" sz="1200">
                <a:solidFill>
                  <a:srgbClr val="898989"/>
                </a:solidFill>
              </a:rPr>
              <a:pPr>
                <a:spcBef>
                  <a:spcPct val="0"/>
                </a:spcBef>
                <a:buFontTx/>
                <a:buNone/>
              </a:pPr>
              <a:t>36</a:t>
            </a:fld>
            <a:endParaRPr lang="en-US" altLang="en-US" sz="1200">
              <a:solidFill>
                <a:srgbClr val="898989"/>
              </a:solidFill>
            </a:endParaRPr>
          </a:p>
        </p:txBody>
      </p:sp>
      <p:sp>
        <p:nvSpPr>
          <p:cNvPr id="152579" name="Title 1">
            <a:extLst>
              <a:ext uri="{FF2B5EF4-FFF2-40B4-BE49-F238E27FC236}">
                <a16:creationId xmlns:a16="http://schemas.microsoft.com/office/drawing/2014/main" id="{E694E690-8986-0A4C-8172-DA30DD388AF1}"/>
              </a:ext>
            </a:extLst>
          </p:cNvPr>
          <p:cNvSpPr>
            <a:spLocks noGrp="1"/>
          </p:cNvSpPr>
          <p:nvPr>
            <p:ph type="title"/>
          </p:nvPr>
        </p:nvSpPr>
        <p:spPr/>
        <p:txBody>
          <a:bodyPr/>
          <a:lstStyle/>
          <a:p>
            <a:pPr eaLnBrk="1" hangingPunct="1"/>
            <a:r>
              <a:rPr lang="en-US" altLang="en-US" sz="2400" b="1">
                <a:ea typeface="ＭＳ Ｐゴシック" panose="020B0600070205080204" pitchFamily="34" charset="-128"/>
              </a:rPr>
              <a:t>Tropopause folds - a natural source of ozone.</a:t>
            </a:r>
            <a:r>
              <a:rPr lang="en-US" altLang="en-US" sz="2000" b="1">
                <a:ea typeface="ＭＳ Ｐゴシック" panose="020B0600070205080204" pitchFamily="34" charset="-128"/>
              </a:rPr>
              <a:t>  </a:t>
            </a:r>
            <a:br>
              <a:rPr lang="en-US" altLang="en-US" sz="2000" b="1">
                <a:ea typeface="ＭＳ Ｐゴシック" panose="020B0600070205080204" pitchFamily="34" charset="-128"/>
              </a:rPr>
            </a:br>
            <a:r>
              <a:rPr lang="en-US" altLang="en-US" sz="2000" b="1">
                <a:ea typeface="ＭＳ Ｐゴシック" panose="020B0600070205080204" pitchFamily="34" charset="-128"/>
              </a:rPr>
              <a:t>Surface weather chart showing sea level (MSL) pressure (kPa), and</a:t>
            </a:r>
            <a:br>
              <a:rPr lang="en-US" altLang="en-US" sz="2000" b="1">
                <a:ea typeface="ＭＳ Ｐゴシック" panose="020B0600070205080204" pitchFamily="34" charset="-128"/>
              </a:rPr>
            </a:br>
            <a:r>
              <a:rPr lang="en-US" altLang="en-US" sz="2000" b="1">
                <a:ea typeface="ＭＳ Ｐゴシック" panose="020B0600070205080204" pitchFamily="34" charset="-128"/>
              </a:rPr>
              <a:t>surface fronts.</a:t>
            </a:r>
            <a:endParaRPr lang="en-US" altLang="en-US" sz="2000">
              <a:ea typeface="ＭＳ Ｐゴシック" panose="020B0600070205080204" pitchFamily="34" charset="-128"/>
            </a:endParaRPr>
          </a:p>
        </p:txBody>
      </p:sp>
      <p:pic>
        <p:nvPicPr>
          <p:cNvPr id="152580" name="Picture 2">
            <a:extLst>
              <a:ext uri="{FF2B5EF4-FFF2-40B4-BE49-F238E27FC236}">
                <a16:creationId xmlns:a16="http://schemas.microsoft.com/office/drawing/2014/main" id="{D169C026-EB35-4F43-B0D8-FCBD560980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8538" y="1600200"/>
            <a:ext cx="7146925" cy="4525963"/>
          </a:xfrm>
          <a:noFill/>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Footer Placeholder 4">
            <a:extLst>
              <a:ext uri="{FF2B5EF4-FFF2-40B4-BE49-F238E27FC236}">
                <a16:creationId xmlns:a16="http://schemas.microsoft.com/office/drawing/2014/main" id="{98534DC0-694A-CD40-9881-BEB771D7308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53602" name="Slide Number Placeholder 5">
            <a:extLst>
              <a:ext uri="{FF2B5EF4-FFF2-40B4-BE49-F238E27FC236}">
                <a16:creationId xmlns:a16="http://schemas.microsoft.com/office/drawing/2014/main" id="{1C29889C-C472-E840-9FED-82A7A55D9E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ACEA073-D7C0-134F-AE47-F31825D70D7C}" type="slidenum">
              <a:rPr lang="en-US" altLang="en-US" sz="1200">
                <a:solidFill>
                  <a:srgbClr val="898989"/>
                </a:solidFill>
              </a:rPr>
              <a:pPr>
                <a:spcBef>
                  <a:spcPct val="0"/>
                </a:spcBef>
                <a:buFontTx/>
                <a:buNone/>
              </a:pPr>
              <a:t>37</a:t>
            </a:fld>
            <a:endParaRPr lang="en-US" altLang="en-US" sz="1200">
              <a:solidFill>
                <a:srgbClr val="898989"/>
              </a:solidFill>
            </a:endParaRPr>
          </a:p>
        </p:txBody>
      </p:sp>
      <p:sp>
        <p:nvSpPr>
          <p:cNvPr id="153603" name="Title 1">
            <a:extLst>
              <a:ext uri="{FF2B5EF4-FFF2-40B4-BE49-F238E27FC236}">
                <a16:creationId xmlns:a16="http://schemas.microsoft.com/office/drawing/2014/main" id="{E4F57135-69A7-7F44-846D-9151D347DFB7}"/>
              </a:ext>
            </a:extLst>
          </p:cNvPr>
          <p:cNvSpPr>
            <a:spLocks noGrp="1"/>
          </p:cNvSpPr>
          <p:nvPr>
            <p:ph type="title"/>
          </p:nvPr>
        </p:nvSpPr>
        <p:spPr>
          <a:xfrm>
            <a:off x="533400" y="381000"/>
            <a:ext cx="8305800" cy="1524000"/>
          </a:xfrm>
        </p:spPr>
        <p:txBody>
          <a:bodyPr/>
          <a:lstStyle/>
          <a:p>
            <a:pPr algn="l" eaLnBrk="1" hangingPunct="1"/>
            <a:r>
              <a:rPr lang="en-US" altLang="en-US" sz="1800" b="1">
                <a:ea typeface="ＭＳ Ｐゴシック" panose="020B0600070205080204" pitchFamily="34" charset="-128"/>
              </a:rPr>
              <a:t>Vertical cross section along dashed line (a-a</a:t>
            </a:r>
            <a:r>
              <a:rPr lang="ja-JP" altLang="en-US" sz="1800" b="1">
                <a:ea typeface="ＭＳ Ｐゴシック" panose="020B0600070205080204" pitchFamily="34" charset="-128"/>
              </a:rPr>
              <a:t>’</a:t>
            </a:r>
            <a:r>
              <a:rPr lang="en-US" altLang="ja-JP" sz="1800" b="1">
                <a:ea typeface="ＭＳ Ｐゴシック" panose="020B0600070205080204" pitchFamily="34" charset="-128"/>
              </a:rPr>
              <a:t>) from northwest to the</a:t>
            </a:r>
            <a:br>
              <a:rPr lang="en-US" altLang="ja-JP" sz="1800" b="1">
                <a:ea typeface="ＭＳ Ｐゴシック" panose="020B0600070205080204" pitchFamily="34" charset="-128"/>
              </a:rPr>
            </a:br>
            <a:r>
              <a:rPr lang="en-US" altLang="ja-JP" sz="1800" b="1">
                <a:ea typeface="ＭＳ Ｐゴシック" panose="020B0600070205080204" pitchFamily="34" charset="-128"/>
              </a:rPr>
              <a:t>southeast (CYYC = Calgary, Alberta; LBF = North Platte, NB; LCH = Lake</a:t>
            </a:r>
            <a:br>
              <a:rPr lang="en-US" altLang="ja-JP" sz="1800" b="1">
                <a:ea typeface="ＭＳ Ｐゴシック" panose="020B0600070205080204" pitchFamily="34" charset="-128"/>
              </a:rPr>
            </a:br>
            <a:r>
              <a:rPr lang="en-US" altLang="ja-JP" sz="1800" b="1">
                <a:ea typeface="ＭＳ Ｐゴシック" panose="020B0600070205080204" pitchFamily="34" charset="-128"/>
              </a:rPr>
              <a:t>Charles, LA). The approximate location of the jet stream core is indicated</a:t>
            </a:r>
            <a:br>
              <a:rPr lang="en-US" altLang="ja-JP" sz="1800" b="1">
                <a:ea typeface="ＭＳ Ｐゴシック" panose="020B0600070205080204" pitchFamily="34" charset="-128"/>
              </a:rPr>
            </a:br>
            <a:r>
              <a:rPr lang="en-US" altLang="ja-JP" sz="1800" b="1">
                <a:ea typeface="ＭＳ Ｐゴシック" panose="020B0600070205080204" pitchFamily="34" charset="-128"/>
              </a:rPr>
              <a:t>by the hatched area. The position of the surface front is indicated by the</a:t>
            </a:r>
            <a:br>
              <a:rPr lang="en-US" altLang="ja-JP" sz="1800" b="1">
                <a:ea typeface="ＭＳ Ｐゴシック" panose="020B0600070205080204" pitchFamily="34" charset="-128"/>
              </a:rPr>
            </a:br>
            <a:r>
              <a:rPr lang="en-US" altLang="ja-JP" sz="1800" b="1">
                <a:ea typeface="ＭＳ Ｐゴシック" panose="020B0600070205080204" pitchFamily="34" charset="-128"/>
              </a:rPr>
              <a:t>cold-frontal symbols and the frontal inversion top by the dashed line.</a:t>
            </a:r>
            <a:br>
              <a:rPr lang="en-US" altLang="ja-JP" sz="1800" b="1">
                <a:ea typeface="ＭＳ Ｐゴシック" panose="020B0600070205080204" pitchFamily="34" charset="-128"/>
              </a:rPr>
            </a:br>
            <a:r>
              <a:rPr lang="en-US" altLang="ja-JP" sz="1800" b="1">
                <a:ea typeface="ＭＳ Ｐゴシック" panose="020B0600070205080204" pitchFamily="34" charset="-128"/>
              </a:rPr>
              <a:t>Note: This is 12 h later than the situations shown in previous figure</a:t>
            </a:r>
            <a:endParaRPr lang="en-US" altLang="en-US" sz="1800">
              <a:ea typeface="ＭＳ Ｐゴシック" panose="020B0600070205080204" pitchFamily="34" charset="-128"/>
            </a:endParaRPr>
          </a:p>
        </p:txBody>
      </p:sp>
      <p:pic>
        <p:nvPicPr>
          <p:cNvPr id="153604" name="Picture 2">
            <a:extLst>
              <a:ext uri="{FF2B5EF4-FFF2-40B4-BE49-F238E27FC236}">
                <a16:creationId xmlns:a16="http://schemas.microsoft.com/office/drawing/2014/main" id="{EE96AEDC-03A2-284A-AC75-7B40A2284D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2209800"/>
            <a:ext cx="6172200" cy="3944938"/>
          </a:xfrm>
          <a:noFill/>
        </p:spPr>
      </p:pic>
      <p:pic>
        <p:nvPicPr>
          <p:cNvPr id="153605" name="Picture 2">
            <a:extLst>
              <a:ext uri="{FF2B5EF4-FFF2-40B4-BE49-F238E27FC236}">
                <a16:creationId xmlns:a16="http://schemas.microsoft.com/office/drawing/2014/main" id="{04A5FB07-134F-7C4B-85D4-CD79F24C7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362200"/>
            <a:ext cx="389731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C709ECBB-EE8F-BE48-A100-48EAACD77A9C}"/>
              </a:ext>
            </a:extLst>
          </p:cNvPr>
          <p:cNvSpPr>
            <a:spLocks noGrp="1"/>
          </p:cNvSpPr>
          <p:nvPr>
            <p:ph type="title"/>
          </p:nvPr>
        </p:nvSpPr>
        <p:spPr/>
        <p:txBody>
          <a:bodyPr/>
          <a:lstStyle/>
          <a:p>
            <a:r>
              <a:rPr lang="en-US" altLang="en-US">
                <a:ea typeface="ＭＳ Ｐゴシック" panose="020B0600070205080204" pitchFamily="34" charset="-128"/>
              </a:rPr>
              <a:t>Since WWII, natural sources and sinks are &lt;&lt; anthropogenic.</a:t>
            </a:r>
          </a:p>
        </p:txBody>
      </p:sp>
      <p:sp>
        <p:nvSpPr>
          <p:cNvPr id="154626" name="Content Placeholder 2">
            <a:extLst>
              <a:ext uri="{FF2B5EF4-FFF2-40B4-BE49-F238E27FC236}">
                <a16:creationId xmlns:a16="http://schemas.microsoft.com/office/drawing/2014/main" id="{8436044F-02CB-AD49-A222-3C9C482C3A0A}"/>
              </a:ext>
            </a:extLst>
          </p:cNvPr>
          <p:cNvSpPr>
            <a:spLocks noGrp="1"/>
          </p:cNvSpPr>
          <p:nvPr>
            <p:ph idx="1"/>
          </p:nvPr>
        </p:nvSpPr>
        <p:spPr/>
        <p:txBody>
          <a:bodyPr/>
          <a:lstStyle/>
          <a:p>
            <a:r>
              <a:rPr lang="en-US" altLang="en-US">
                <a:ea typeface="ＭＳ Ｐゴシック" panose="020B0600070205080204" pitchFamily="34" charset="-128"/>
              </a:rPr>
              <a:t>How many molecules of ozone are formed before NOx is converted to a less reactive state?</a:t>
            </a:r>
          </a:p>
        </p:txBody>
      </p:sp>
      <p:sp>
        <p:nvSpPr>
          <p:cNvPr id="154627" name="Footer Placeholder 3">
            <a:extLst>
              <a:ext uri="{FF2B5EF4-FFF2-40B4-BE49-F238E27FC236}">
                <a16:creationId xmlns:a16="http://schemas.microsoft.com/office/drawing/2014/main" id="{C4889038-7ADD-D34E-A5FA-BB76257B236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2010  R.R. Dickerson</a:t>
            </a:r>
          </a:p>
        </p:txBody>
      </p:sp>
      <p:sp>
        <p:nvSpPr>
          <p:cNvPr id="154628" name="Slide Number Placeholder 4">
            <a:extLst>
              <a:ext uri="{FF2B5EF4-FFF2-40B4-BE49-F238E27FC236}">
                <a16:creationId xmlns:a16="http://schemas.microsoft.com/office/drawing/2014/main" id="{88A7514E-E422-4648-BC8E-A8F57E9F30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3A62194-064B-064A-ABDC-601F2812214C}" type="slidenum">
              <a:rPr lang="en-US" altLang="en-US" sz="1200">
                <a:solidFill>
                  <a:srgbClr val="898989"/>
                </a:solidFill>
              </a:rPr>
              <a:pPr>
                <a:spcBef>
                  <a:spcPct val="0"/>
                </a:spcBef>
                <a:buFontTx/>
                <a:buNone/>
              </a:pPr>
              <a:t>38</a:t>
            </a:fld>
            <a:endParaRPr lang="en-US" altLang="en-US" sz="1200">
              <a:solidFill>
                <a:srgbClr val="89898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ooter Placeholder 4">
            <a:extLst>
              <a:ext uri="{FF2B5EF4-FFF2-40B4-BE49-F238E27FC236}">
                <a16:creationId xmlns:a16="http://schemas.microsoft.com/office/drawing/2014/main" id="{7429ED98-96F1-7B40-9AF7-5847AF36C28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55650" name="Slide Number Placeholder 5">
            <a:extLst>
              <a:ext uri="{FF2B5EF4-FFF2-40B4-BE49-F238E27FC236}">
                <a16:creationId xmlns:a16="http://schemas.microsoft.com/office/drawing/2014/main" id="{C7AD37C2-9E84-E94F-BCA9-46EBBE07E9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53526EB-3E61-834D-876C-27953AE199CA}" type="slidenum">
              <a:rPr lang="en-US" altLang="en-US" sz="1200">
                <a:solidFill>
                  <a:srgbClr val="898989"/>
                </a:solidFill>
              </a:rPr>
              <a:pPr>
                <a:spcBef>
                  <a:spcPct val="0"/>
                </a:spcBef>
                <a:buFontTx/>
                <a:buNone/>
              </a:pPr>
              <a:t>39</a:t>
            </a:fld>
            <a:endParaRPr lang="en-US" altLang="en-US" sz="1200">
              <a:solidFill>
                <a:srgbClr val="898989"/>
              </a:solidFill>
            </a:endParaRPr>
          </a:p>
        </p:txBody>
      </p:sp>
      <p:sp>
        <p:nvSpPr>
          <p:cNvPr id="155651" name="Title 1">
            <a:extLst>
              <a:ext uri="{FF2B5EF4-FFF2-40B4-BE49-F238E27FC236}">
                <a16:creationId xmlns:a16="http://schemas.microsoft.com/office/drawing/2014/main" id="{412D8B9F-6C51-954D-8CC8-6E48F23D1E43}"/>
              </a:ext>
            </a:extLst>
          </p:cNvPr>
          <p:cNvSpPr>
            <a:spLocks noGrp="1"/>
          </p:cNvSpPr>
          <p:nvPr>
            <p:ph type="title"/>
          </p:nvPr>
        </p:nvSpPr>
        <p:spPr>
          <a:xfrm>
            <a:off x="1066800" y="152400"/>
            <a:ext cx="7239000" cy="1676400"/>
          </a:xfrm>
        </p:spPr>
        <p:txBody>
          <a:bodyPr/>
          <a:lstStyle/>
          <a:p>
            <a:pPr eaLnBrk="1" hangingPunct="1"/>
            <a:r>
              <a:rPr lang="en-US" altLang="en-US" sz="2000" b="1">
                <a:ea typeface="ＭＳ Ｐゴシック" panose="020B0600070205080204" pitchFamily="34" charset="-128"/>
              </a:rPr>
              <a:t>Slope = 4-7 ppb O</a:t>
            </a:r>
            <a:r>
              <a:rPr lang="en-US" altLang="en-US" sz="2000" b="1" baseline="-25000">
                <a:ea typeface="ＭＳ Ｐゴシック" panose="020B0600070205080204" pitchFamily="34" charset="-128"/>
              </a:rPr>
              <a:t>3</a:t>
            </a:r>
            <a:r>
              <a:rPr lang="en-US" altLang="en-US" sz="2000" b="1">
                <a:ea typeface="ＭＳ Ｐゴシック" panose="020B0600070205080204" pitchFamily="34" charset="-128"/>
              </a:rPr>
              <a:t>/ppb NOz</a:t>
            </a:r>
            <a:br>
              <a:rPr lang="en-US" altLang="en-US" sz="2000" b="1">
                <a:ea typeface="ＭＳ Ｐゴシック" panose="020B0600070205080204" pitchFamily="34" charset="-128"/>
              </a:rPr>
            </a:br>
            <a:r>
              <a:rPr lang="en-US" altLang="en-US" sz="1600" b="1">
                <a:ea typeface="ＭＳ Ｐゴシック" panose="020B0600070205080204" pitchFamily="34" charset="-128"/>
              </a:rPr>
              <a:t>Measured values of O</a:t>
            </a:r>
            <a:r>
              <a:rPr lang="en-US" altLang="en-US" sz="1600" b="1" baseline="-25000">
                <a:ea typeface="ＭＳ Ｐゴシック" panose="020B0600070205080204" pitchFamily="34" charset="-128"/>
              </a:rPr>
              <a:t>3</a:t>
            </a:r>
            <a:r>
              <a:rPr lang="en-US" altLang="en-US" sz="1600" b="1">
                <a:ea typeface="ＭＳ Ｐゴシック" panose="020B0600070205080204" pitchFamily="34" charset="-128"/>
              </a:rPr>
              <a:t> and NOz (NOy – NOx) during the afternoon at rural</a:t>
            </a:r>
            <a:br>
              <a:rPr lang="en-US" altLang="en-US" sz="1600" b="1">
                <a:ea typeface="ＭＳ Ｐゴシック" panose="020B0600070205080204" pitchFamily="34" charset="-128"/>
              </a:rPr>
            </a:br>
            <a:r>
              <a:rPr lang="en-US" altLang="en-US" sz="1600" b="1">
                <a:ea typeface="ＭＳ Ｐゴシック" panose="020B0600070205080204" pitchFamily="34" charset="-128"/>
              </a:rPr>
              <a:t>sites in the eastern United States (grey circles) and in urban areas and urban</a:t>
            </a:r>
            <a:br>
              <a:rPr lang="en-US" altLang="en-US" sz="1600" b="1">
                <a:ea typeface="ＭＳ Ｐゴシック" panose="020B0600070205080204" pitchFamily="34" charset="-128"/>
              </a:rPr>
            </a:br>
            <a:r>
              <a:rPr lang="en-US" altLang="en-US" sz="1600" b="1">
                <a:ea typeface="ＭＳ Ｐゴシック" panose="020B0600070205080204" pitchFamily="34" charset="-128"/>
              </a:rPr>
              <a:t>plumes associated with Nashville, TN (gray dashes); Paris, France (black</a:t>
            </a:r>
            <a:br>
              <a:rPr lang="en-US" altLang="en-US" sz="1600" b="1">
                <a:ea typeface="ＭＳ Ｐゴシック" panose="020B0600070205080204" pitchFamily="34" charset="-128"/>
              </a:rPr>
            </a:br>
            <a:r>
              <a:rPr lang="en-US" altLang="en-US" sz="1600" b="1">
                <a:ea typeface="ＭＳ Ｐゴシック" panose="020B0600070205080204" pitchFamily="34" charset="-128"/>
              </a:rPr>
              <a:t>diamonds); and Los Angeles CA (Xs).</a:t>
            </a:r>
            <a:br>
              <a:rPr lang="en-US" altLang="en-US" sz="1600" b="1">
                <a:ea typeface="ＭＳ Ｐゴシック" panose="020B0600070205080204" pitchFamily="34" charset="-128"/>
              </a:rPr>
            </a:br>
            <a:r>
              <a:rPr lang="en-US" altLang="en-US" sz="1600">
                <a:ea typeface="ＭＳ Ｐゴシック" panose="020B0600070205080204" pitchFamily="34" charset="-128"/>
              </a:rPr>
              <a:t>Sources: Trainer et al. (1993), Sillman et al. (1997, 1998), Sillman and He</a:t>
            </a:r>
          </a:p>
        </p:txBody>
      </p:sp>
      <p:pic>
        <p:nvPicPr>
          <p:cNvPr id="155652" name="Picture 2">
            <a:extLst>
              <a:ext uri="{FF2B5EF4-FFF2-40B4-BE49-F238E27FC236}">
                <a16:creationId xmlns:a16="http://schemas.microsoft.com/office/drawing/2014/main" id="{DCAE9F48-2793-004D-A786-269DAC6742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133600"/>
            <a:ext cx="8229600" cy="4275138"/>
          </a:xfrm>
          <a:noFill/>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ooter Placeholder 4">
            <a:extLst>
              <a:ext uri="{FF2B5EF4-FFF2-40B4-BE49-F238E27FC236}">
                <a16:creationId xmlns:a16="http://schemas.microsoft.com/office/drawing/2014/main" id="{AF3AF3BE-6B5F-0441-87B9-A54F9E691F2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2010  R.R. Dickerson</a:t>
            </a:r>
          </a:p>
        </p:txBody>
      </p:sp>
      <p:sp>
        <p:nvSpPr>
          <p:cNvPr id="116738" name="Slide Number Placeholder 5">
            <a:extLst>
              <a:ext uri="{FF2B5EF4-FFF2-40B4-BE49-F238E27FC236}">
                <a16:creationId xmlns:a16="http://schemas.microsoft.com/office/drawing/2014/main" id="{33C08FE1-89B8-604F-A34C-1AE50F3B9B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FEBEB9D-C2E3-9C44-8836-2B875E149199}" type="slidenum">
              <a:rPr lang="en-US" altLang="en-US" sz="1200">
                <a:solidFill>
                  <a:srgbClr val="898989"/>
                </a:solidFill>
              </a:rPr>
              <a:pPr>
                <a:spcBef>
                  <a:spcPct val="0"/>
                </a:spcBef>
                <a:buFontTx/>
                <a:buNone/>
              </a:pPr>
              <a:t>4</a:t>
            </a:fld>
            <a:endParaRPr lang="en-US" altLang="en-US" sz="1200">
              <a:solidFill>
                <a:srgbClr val="898989"/>
              </a:solidFill>
            </a:endParaRPr>
          </a:p>
        </p:txBody>
      </p:sp>
      <p:sp>
        <p:nvSpPr>
          <p:cNvPr id="116739" name="Rectangle 2">
            <a:extLst>
              <a:ext uri="{FF2B5EF4-FFF2-40B4-BE49-F238E27FC236}">
                <a16:creationId xmlns:a16="http://schemas.microsoft.com/office/drawing/2014/main" id="{5CC7E701-99BB-2F42-AE9A-2979DA9678AC}"/>
              </a:ext>
            </a:extLst>
          </p:cNvPr>
          <p:cNvSpPr>
            <a:spLocks noChangeArrowheads="1"/>
          </p:cNvSpPr>
          <p:nvPr/>
        </p:nvSpPr>
        <p:spPr bwMode="auto">
          <a:xfrm>
            <a:off x="0" y="152400"/>
            <a:ext cx="8915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Levy (Planet. Space Sci., 1972) first suggested that radicals could influence the chemistry of the troposphere, and Crutzen (</a:t>
            </a:r>
            <a:r>
              <a:rPr lang="en-US" altLang="en-US" sz="1800" i="1">
                <a:latin typeface="Arial" panose="020B0604020202020204" pitchFamily="34" charset="0"/>
              </a:rPr>
              <a:t>Pageoph</a:t>
            </a:r>
            <a:r>
              <a:rPr lang="en-US" altLang="en-US" sz="1800">
                <a:latin typeface="Arial" panose="020B0604020202020204" pitchFamily="34" charset="0"/>
              </a:rPr>
              <a:t>, 1973), shortly followed by Chameides and Walker (</a:t>
            </a:r>
            <a:r>
              <a:rPr lang="en-US" altLang="en-US" sz="1800" i="1">
                <a:latin typeface="Arial" panose="020B0604020202020204" pitchFamily="34" charset="0"/>
              </a:rPr>
              <a:t>J. Geophys. Res</a:t>
            </a:r>
            <a:r>
              <a:rPr lang="en-US" altLang="en-US" sz="1800">
                <a:latin typeface="Arial" panose="020B0604020202020204" pitchFamily="34" charset="0"/>
              </a:rPr>
              <a:t>., 1973), pointed out that these radical reactions could form ozone in the nonurban troposphere. Chameides and Walker</a:t>
            </a:r>
            <a:r>
              <a:rPr lang="ja-JP" altLang="en-US" sz="1800">
                <a:latin typeface="Arial" panose="020B0604020202020204" pitchFamily="34" charset="0"/>
              </a:rPr>
              <a:t>’</a:t>
            </a:r>
            <a:r>
              <a:rPr lang="en-US" altLang="ja-JP" sz="1800">
                <a:latin typeface="Arial" panose="020B0604020202020204" pitchFamily="34" charset="0"/>
              </a:rPr>
              <a:t>s model predicted that the oxidation of methane (alone) in the presence of NOx would account for all the ozone in the troposphere and that ozone has a lifetime of about 1 day. Chatfield and Harrison (</a:t>
            </a:r>
            <a:r>
              <a:rPr lang="en-US" altLang="ja-JP" sz="1800" i="1">
                <a:latin typeface="Arial" panose="020B0604020202020204" pitchFamily="34" charset="0"/>
              </a:rPr>
              <a:t>J. Geophys. Res</a:t>
            </a:r>
            <a:r>
              <a:rPr lang="en-US" altLang="ja-JP" sz="1800">
                <a:latin typeface="Arial" panose="020B0604020202020204" pitchFamily="34" charset="0"/>
              </a:rPr>
              <a:t>., 1976) countered with data that show the diurnal variation of ozone in unpolluted sites is inconsistent with a purely photochemical production mechanism and showed that meteorological arguments could explain most of the observed ozone trends described by Chameides and Walker.</a:t>
            </a:r>
          </a:p>
          <a:p>
            <a:pPr eaLnBrk="1" hangingPunct="1">
              <a:spcBef>
                <a:spcPct val="50000"/>
              </a:spcBef>
              <a:buFontTx/>
              <a:buNone/>
            </a:pPr>
            <a:endParaRPr lang="en-US" altLang="en-US" sz="1800">
              <a:latin typeface="Arial" panose="020B0604020202020204" pitchFamily="34" charset="0"/>
            </a:endParaRPr>
          </a:p>
          <a:p>
            <a:pPr eaLnBrk="1" hangingPunct="1">
              <a:spcBef>
                <a:spcPct val="50000"/>
              </a:spcBef>
              <a:buFontTx/>
              <a:buNone/>
            </a:pPr>
            <a:r>
              <a:rPr lang="en-US" altLang="en-US" sz="1800">
                <a:latin typeface="Arial" panose="020B0604020202020204" pitchFamily="34" charset="0"/>
              </a:rPr>
              <a:t>Radical View</a:t>
            </a:r>
          </a:p>
          <a:p>
            <a:pPr eaLnBrk="1" hangingPunct="1">
              <a:spcBef>
                <a:spcPct val="50000"/>
              </a:spcBef>
              <a:buFontTx/>
              <a:buChar char="•"/>
            </a:pPr>
            <a:r>
              <a:rPr lang="en-US" altLang="en-US" sz="1800">
                <a:latin typeface="Arial" panose="020B0604020202020204" pitchFamily="34" charset="0"/>
              </a:rPr>
              <a:t> Source – CH</a:t>
            </a:r>
            <a:r>
              <a:rPr lang="en-US" altLang="en-US" sz="1800" baseline="-25000">
                <a:latin typeface="Arial" panose="020B0604020202020204" pitchFamily="34" charset="0"/>
              </a:rPr>
              <a:t>4</a:t>
            </a:r>
            <a:r>
              <a:rPr lang="en-US" altLang="en-US" sz="1800">
                <a:latin typeface="Arial" panose="020B0604020202020204" pitchFamily="34" charset="0"/>
              </a:rPr>
              <a:t> + NOx + h</a:t>
            </a:r>
            <a:r>
              <a:rPr lang="en-US" altLang="en-US" sz="1800">
                <a:latin typeface="Symbol" pitchFamily="2" charset="2"/>
              </a:rPr>
              <a:t>n</a:t>
            </a:r>
          </a:p>
          <a:p>
            <a:pPr eaLnBrk="1" hangingPunct="1">
              <a:spcBef>
                <a:spcPct val="50000"/>
              </a:spcBef>
              <a:buFontTx/>
              <a:buChar char="•"/>
            </a:pPr>
            <a:r>
              <a:rPr lang="en-US" altLang="en-US" sz="1800">
                <a:latin typeface="Arial" panose="020B0604020202020204" pitchFamily="34" charset="0"/>
              </a:rPr>
              <a:t> Sink – Surface and Rxn with HOx</a:t>
            </a:r>
          </a:p>
          <a:p>
            <a:pPr eaLnBrk="1" hangingPunct="1">
              <a:spcBef>
                <a:spcPct val="50000"/>
              </a:spcBef>
              <a:buFontTx/>
              <a:buChar char="•"/>
            </a:pPr>
            <a:r>
              <a:rPr lang="en-US" altLang="en-US" sz="1800">
                <a:latin typeface="Arial" panose="020B0604020202020204" pitchFamily="34" charset="0"/>
              </a:rPr>
              <a:t> Lifetime – 1 d</a:t>
            </a:r>
          </a:p>
          <a:p>
            <a:pPr eaLnBrk="1" hangingPunct="1">
              <a:spcBef>
                <a:spcPct val="50000"/>
              </a:spcBef>
              <a:buFontTx/>
              <a:buNone/>
            </a:pPr>
            <a:r>
              <a:rPr lang="en-US" altLang="en-US" sz="1800" i="1">
                <a:latin typeface="Arial" panose="020B0604020202020204" pitchFamily="34" charset="0"/>
              </a:rPr>
              <a:t>Image from Pasadena, CA 1973 </a:t>
            </a:r>
          </a:p>
          <a:p>
            <a:pPr eaLnBrk="1" hangingPunct="1">
              <a:spcBef>
                <a:spcPct val="50000"/>
              </a:spcBef>
              <a:buFontTx/>
              <a:buNone/>
            </a:pPr>
            <a:r>
              <a:rPr lang="en-US" altLang="en-US" sz="1800" i="1">
                <a:latin typeface="Arial" panose="020B0604020202020204" pitchFamily="34" charset="0"/>
              </a:rPr>
              <a:t>(Finlayson-Pitts and Pitts, 1977).</a:t>
            </a:r>
          </a:p>
        </p:txBody>
      </p:sp>
      <p:pic>
        <p:nvPicPr>
          <p:cNvPr id="116740" name="Picture 4" descr="img022">
            <a:extLst>
              <a:ext uri="{FF2B5EF4-FFF2-40B4-BE49-F238E27FC236}">
                <a16:creationId xmlns:a16="http://schemas.microsoft.com/office/drawing/2014/main" id="{3A585096-D0C6-F542-A7FB-ECC215288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3017838"/>
            <a:ext cx="401955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Footer Placeholder 4">
            <a:extLst>
              <a:ext uri="{FF2B5EF4-FFF2-40B4-BE49-F238E27FC236}">
                <a16:creationId xmlns:a16="http://schemas.microsoft.com/office/drawing/2014/main" id="{060FCD2E-63B0-6C46-AF36-2AA0F093FF5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56674" name="Slide Number Placeholder 5">
            <a:extLst>
              <a:ext uri="{FF2B5EF4-FFF2-40B4-BE49-F238E27FC236}">
                <a16:creationId xmlns:a16="http://schemas.microsoft.com/office/drawing/2014/main" id="{DCC42746-C18A-0B45-9FD1-5B3505B1E2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9FC4034-83AC-924E-ADD6-E0D858B91BF2}" type="slidenum">
              <a:rPr lang="en-US" altLang="en-US" sz="1200">
                <a:solidFill>
                  <a:srgbClr val="898989"/>
                </a:solidFill>
              </a:rPr>
              <a:pPr>
                <a:spcBef>
                  <a:spcPct val="0"/>
                </a:spcBef>
                <a:buFontTx/>
                <a:buNone/>
              </a:pPr>
              <a:t>40</a:t>
            </a:fld>
            <a:endParaRPr lang="en-US" altLang="en-US" sz="1200">
              <a:solidFill>
                <a:srgbClr val="898989"/>
              </a:solidFill>
            </a:endParaRPr>
          </a:p>
        </p:txBody>
      </p:sp>
      <p:pic>
        <p:nvPicPr>
          <p:cNvPr id="156675" name="Picture 2">
            <a:extLst>
              <a:ext uri="{FF2B5EF4-FFF2-40B4-BE49-F238E27FC236}">
                <a16:creationId xmlns:a16="http://schemas.microsoft.com/office/drawing/2014/main" id="{09AFDAF0-5306-B543-BBBE-342970235E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914400"/>
            <a:ext cx="7043738" cy="5943600"/>
          </a:xfrm>
          <a:noFill/>
        </p:spPr>
      </p:pic>
      <p:sp>
        <p:nvSpPr>
          <p:cNvPr id="156676" name="Title 1">
            <a:extLst>
              <a:ext uri="{FF2B5EF4-FFF2-40B4-BE49-F238E27FC236}">
                <a16:creationId xmlns:a16="http://schemas.microsoft.com/office/drawing/2014/main" id="{2CC47431-DDB3-6D48-8B82-4E82D5E4D5DD}"/>
              </a:ext>
            </a:extLst>
          </p:cNvPr>
          <p:cNvSpPr>
            <a:spLocks noGrp="1"/>
          </p:cNvSpPr>
          <p:nvPr>
            <p:ph type="title"/>
          </p:nvPr>
        </p:nvSpPr>
        <p:spPr>
          <a:xfrm>
            <a:off x="381000" y="0"/>
            <a:ext cx="8229600" cy="1143000"/>
          </a:xfrm>
        </p:spPr>
        <p:txBody>
          <a:bodyPr/>
          <a:lstStyle/>
          <a:p>
            <a:pPr eaLnBrk="1" hangingPunct="1"/>
            <a:r>
              <a:rPr lang="en-US" altLang="en-US" sz="1800" b="1">
                <a:ea typeface="ＭＳ Ｐゴシック" panose="020B0600070205080204" pitchFamily="34" charset="-128"/>
              </a:rPr>
              <a:t>Main components of a comprehensive atmospheric chemistry modeling</a:t>
            </a:r>
            <a:br>
              <a:rPr lang="en-US" altLang="en-US" sz="1800" b="1">
                <a:ea typeface="ＭＳ Ｐゴシック" panose="020B0600070205080204" pitchFamily="34" charset="-128"/>
              </a:rPr>
            </a:br>
            <a:r>
              <a:rPr lang="en-US" altLang="en-US" sz="1800" b="1">
                <a:ea typeface="ＭＳ Ｐゴシック" panose="020B0600070205080204" pitchFamily="34" charset="-128"/>
              </a:rPr>
              <a:t>system, such as CMAQ.</a:t>
            </a:r>
            <a:endParaRPr lang="en-US" altLang="en-US" sz="1800">
              <a:ea typeface="ＭＳ Ｐゴシック" panose="020B0600070205080204" pitchFamily="34" charset="-128"/>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Number Placeholder 5">
            <a:extLst>
              <a:ext uri="{FF2B5EF4-FFF2-40B4-BE49-F238E27FC236}">
                <a16:creationId xmlns:a16="http://schemas.microsoft.com/office/drawing/2014/main" id="{F72EDEC6-9A6D-A540-84B5-91B05B70652D}"/>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fld id="{7A76E679-1252-174C-9E17-EDEB486643FD}" type="slidenum">
              <a:rPr lang="en-US" altLang="en-US" sz="1200">
                <a:solidFill>
                  <a:srgbClr val="898989"/>
                </a:solidFill>
                <a:cs typeface="Arial" panose="020B0604020202020204" pitchFamily="34" charset="0"/>
              </a:rPr>
              <a:pPr algn="r" eaLnBrk="1" hangingPunct="1">
                <a:spcBef>
                  <a:spcPct val="0"/>
                </a:spcBef>
                <a:buFontTx/>
                <a:buNone/>
              </a:pPr>
              <a:t>41</a:t>
            </a:fld>
            <a:endParaRPr lang="en-US" altLang="en-US" sz="1200">
              <a:solidFill>
                <a:srgbClr val="898989"/>
              </a:solidFill>
              <a:cs typeface="Arial" panose="020B0604020202020204" pitchFamily="34" charset="0"/>
            </a:endParaRPr>
          </a:p>
        </p:txBody>
      </p:sp>
      <p:pic>
        <p:nvPicPr>
          <p:cNvPr id="157698" name="Picture 5" descr="Slide7">
            <a:extLst>
              <a:ext uri="{FF2B5EF4-FFF2-40B4-BE49-F238E27FC236}">
                <a16:creationId xmlns:a16="http://schemas.microsoft.com/office/drawing/2014/main" id="{D714EABD-82AC-384D-9D2D-13B6B52A0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36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Content Placeholder 2">
            <a:extLst>
              <a:ext uri="{FF2B5EF4-FFF2-40B4-BE49-F238E27FC236}">
                <a16:creationId xmlns:a16="http://schemas.microsoft.com/office/drawing/2014/main" id="{9E311542-051D-E54B-A230-C79FBB6627CF}"/>
              </a:ext>
            </a:extLst>
          </p:cNvPr>
          <p:cNvSpPr>
            <a:spLocks noGrp="1"/>
          </p:cNvSpPr>
          <p:nvPr>
            <p:ph idx="4294967295"/>
          </p:nvPr>
        </p:nvSpPr>
        <p:spPr>
          <a:xfrm>
            <a:off x="6629400" y="365125"/>
            <a:ext cx="2514600" cy="5745163"/>
          </a:xfrm>
        </p:spPr>
        <p:txBody>
          <a:bodyPr/>
          <a:lstStyle/>
          <a:p>
            <a:pPr eaLnBrk="1" hangingPunct="1">
              <a:buFontTx/>
              <a:buNone/>
              <a:defRPr/>
            </a:pPr>
            <a:r>
              <a:rPr lang="en-US" sz="2000" b="1">
                <a:cs typeface="+mn-cs"/>
              </a:rPr>
              <a:t>	Empirical Kinetic Modeling Approach, or EKMA.  See Finlayson &amp; Pitts page 892.</a:t>
            </a:r>
          </a:p>
          <a:p>
            <a:pPr eaLnBrk="1" hangingPunct="1">
              <a:buFontTx/>
              <a:buNone/>
              <a:defRPr/>
            </a:pPr>
            <a:endParaRPr lang="en-US" sz="2000" b="1">
              <a:cs typeface="+mn-cs"/>
            </a:endParaRPr>
          </a:p>
          <a:p>
            <a:pPr eaLnBrk="1" hangingPunct="1">
              <a:buFontTx/>
              <a:buNone/>
              <a:defRPr/>
            </a:pPr>
            <a:r>
              <a:rPr lang="en-US" sz="2800" b="1">
                <a:cs typeface="+mn-cs"/>
              </a:rPr>
              <a:t>Where is western MD?</a:t>
            </a:r>
          </a:p>
        </p:txBody>
      </p:sp>
      <p:grpSp>
        <p:nvGrpSpPr>
          <p:cNvPr id="4" name="Group 3">
            <a:extLst>
              <a:ext uri="{FF2B5EF4-FFF2-40B4-BE49-F238E27FC236}">
                <a16:creationId xmlns:a16="http://schemas.microsoft.com/office/drawing/2014/main" id="{E90D54F2-B935-F74E-8443-F2716485BBF1}"/>
              </a:ext>
            </a:extLst>
          </p:cNvPr>
          <p:cNvGrpSpPr>
            <a:grpSpLocks/>
          </p:cNvGrpSpPr>
          <p:nvPr/>
        </p:nvGrpSpPr>
        <p:grpSpPr bwMode="auto">
          <a:xfrm>
            <a:off x="2590800" y="2220913"/>
            <a:ext cx="3276600" cy="1447800"/>
            <a:chOff x="2895600" y="2220332"/>
            <a:chExt cx="3276600" cy="1447800"/>
          </a:xfrm>
        </p:grpSpPr>
        <p:sp>
          <p:nvSpPr>
            <p:cNvPr id="3" name="Oval 2">
              <a:extLst>
                <a:ext uri="{FF2B5EF4-FFF2-40B4-BE49-F238E27FC236}">
                  <a16:creationId xmlns:a16="http://schemas.microsoft.com/office/drawing/2014/main" id="{CA7EFD80-9C79-244F-ADF9-608082A38E28}"/>
                </a:ext>
              </a:extLst>
            </p:cNvPr>
            <p:cNvSpPr/>
            <p:nvPr/>
          </p:nvSpPr>
          <p:spPr>
            <a:xfrm>
              <a:off x="2895600" y="2220332"/>
              <a:ext cx="3276600" cy="1447800"/>
            </a:xfrm>
            <a:prstGeom prst="ellipse">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7702" name="Picture 3" descr="C:\Users\Russ\AppData\Local\Microsoft\Windows\Temporary Internet Files\Content.IE5\727OSN4I\MC900388702[1].wmf">
              <a:extLst>
                <a:ext uri="{FF2B5EF4-FFF2-40B4-BE49-F238E27FC236}">
                  <a16:creationId xmlns:a16="http://schemas.microsoft.com/office/drawing/2014/main" id="{544FD175-51D8-A24B-A1CC-74C25A7BD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9775" y="2362200"/>
              <a:ext cx="572220" cy="47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5">
            <a:extLst>
              <a:ext uri="{FF2B5EF4-FFF2-40B4-BE49-F238E27FC236}">
                <a16:creationId xmlns:a16="http://schemas.microsoft.com/office/drawing/2014/main" id="{AC2C9F2F-EF95-0A49-A0B9-78055FAA0C3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a:t>Copyright © 2013  R.R. Dickerson</a:t>
            </a:r>
          </a:p>
        </p:txBody>
      </p:sp>
      <p:sp>
        <p:nvSpPr>
          <p:cNvPr id="158722" name="Rectangle 6">
            <a:extLst>
              <a:ext uri="{FF2B5EF4-FFF2-40B4-BE49-F238E27FC236}">
                <a16:creationId xmlns:a16="http://schemas.microsoft.com/office/drawing/2014/main" id="{4BDDA0B9-DDC8-B449-AB49-5F9CE06E943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F170C4E1-EE78-F840-BF18-24922F6106F8}" type="slidenum">
              <a:rPr lang="en-US" altLang="en-US" sz="1400"/>
              <a:pPr>
                <a:spcBef>
                  <a:spcPct val="0"/>
                </a:spcBef>
                <a:buFontTx/>
                <a:buNone/>
              </a:pPr>
              <a:t>42</a:t>
            </a:fld>
            <a:endParaRPr lang="en-US" altLang="en-US" sz="1400"/>
          </a:p>
        </p:txBody>
      </p:sp>
      <p:sp>
        <p:nvSpPr>
          <p:cNvPr id="158723" name="Rectangle 2">
            <a:extLst>
              <a:ext uri="{FF2B5EF4-FFF2-40B4-BE49-F238E27FC236}">
                <a16:creationId xmlns:a16="http://schemas.microsoft.com/office/drawing/2014/main" id="{76CCB51C-72C0-1142-998C-3B713E57E244}"/>
              </a:ext>
            </a:extLst>
          </p:cNvPr>
          <p:cNvSpPr>
            <a:spLocks noGrp="1" noChangeArrowheads="1"/>
          </p:cNvSpPr>
          <p:nvPr>
            <p:ph type="title"/>
          </p:nvPr>
        </p:nvSpPr>
        <p:spPr>
          <a:xfrm>
            <a:off x="457200" y="-344488"/>
            <a:ext cx="8229600" cy="1143001"/>
          </a:xfrm>
          <a:noFill/>
        </p:spPr>
        <p:txBody>
          <a:bodyPr/>
          <a:lstStyle/>
          <a:p>
            <a:pPr eaLnBrk="1" hangingPunct="1"/>
            <a:r>
              <a:rPr lang="en-US" altLang="en-US" sz="2800">
                <a:ea typeface="ＭＳ Ｐゴシック" panose="020B0600070205080204" pitchFamily="34" charset="-128"/>
              </a:rPr>
              <a:t>Space-borne NO</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 reveals urban NO</a:t>
            </a:r>
            <a:r>
              <a:rPr lang="en-US" altLang="en-US" sz="2800" baseline="-25000">
                <a:ea typeface="ＭＳ Ｐゴシック" panose="020B0600070205080204" pitchFamily="34" charset="-128"/>
              </a:rPr>
              <a:t>x</a:t>
            </a:r>
            <a:r>
              <a:rPr lang="en-US" altLang="en-US" sz="2800">
                <a:ea typeface="ＭＳ Ｐゴシック" panose="020B0600070205080204" pitchFamily="34" charset="-128"/>
              </a:rPr>
              <a:t> emissions</a:t>
            </a:r>
          </a:p>
        </p:txBody>
      </p:sp>
      <p:sp>
        <p:nvSpPr>
          <p:cNvPr id="158724" name="Text Box 3">
            <a:extLst>
              <a:ext uri="{FF2B5EF4-FFF2-40B4-BE49-F238E27FC236}">
                <a16:creationId xmlns:a16="http://schemas.microsoft.com/office/drawing/2014/main" id="{4C11ED05-85C3-0A41-AD25-C33B8E9CFAFB}"/>
              </a:ext>
            </a:extLst>
          </p:cNvPr>
          <p:cNvSpPr txBox="1">
            <a:spLocks noChangeArrowheads="1"/>
          </p:cNvSpPr>
          <p:nvPr/>
        </p:nvSpPr>
        <p:spPr bwMode="auto">
          <a:xfrm>
            <a:off x="3192463" y="6381750"/>
            <a:ext cx="502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Herman </a:t>
            </a:r>
            <a:r>
              <a:rPr lang="en-US" altLang="en-US" sz="1400" i="1">
                <a:latin typeface="Times New Roman" panose="02020603050405020304" pitchFamily="18" charset="0"/>
              </a:rPr>
              <a:t>et al</a:t>
            </a:r>
            <a:r>
              <a:rPr lang="en-US" altLang="en-US" sz="1400">
                <a:latin typeface="Times New Roman" panose="02020603050405020304" pitchFamily="18" charset="0"/>
              </a:rPr>
              <a:t>.,</a:t>
            </a:r>
            <a:r>
              <a:rPr lang="en-US" altLang="en-US" sz="1400" i="1">
                <a:latin typeface="Times New Roman" panose="02020603050405020304" pitchFamily="18" charset="0"/>
              </a:rPr>
              <a:t> NCAR Air Quality Remote Sensing from Space</a:t>
            </a:r>
            <a:r>
              <a:rPr lang="en-US" altLang="en-US" sz="1400">
                <a:latin typeface="Times New Roman" panose="02020603050405020304" pitchFamily="18" charset="0"/>
              </a:rPr>
              <a:t>, 2006</a:t>
            </a:r>
          </a:p>
        </p:txBody>
      </p:sp>
      <p:pic>
        <p:nvPicPr>
          <p:cNvPr id="158725" name="Picture 4" descr="scia_no2_USE_noborders_DU_2004">
            <a:extLst>
              <a:ext uri="{FF2B5EF4-FFF2-40B4-BE49-F238E27FC236}">
                <a16:creationId xmlns:a16="http://schemas.microsoft.com/office/drawing/2014/main" id="{C3BD5D63-9B13-CA4A-A0C9-86E95ABE7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159"/>
          <a:stretch>
            <a:fillRect/>
          </a:stretch>
        </p:blipFill>
        <p:spPr bwMode="auto">
          <a:xfrm>
            <a:off x="1706563" y="668338"/>
            <a:ext cx="590550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Rectangle 5">
            <a:extLst>
              <a:ext uri="{FF2B5EF4-FFF2-40B4-BE49-F238E27FC236}">
                <a16:creationId xmlns:a16="http://schemas.microsoft.com/office/drawing/2014/main" id="{CA8C9577-38A5-524C-A7C6-6E62D9DDC1F6}"/>
              </a:ext>
            </a:extLst>
          </p:cNvPr>
          <p:cNvSpPr>
            <a:spLocks noChangeArrowheads="1"/>
          </p:cNvSpPr>
          <p:nvPr/>
        </p:nvSpPr>
        <p:spPr bwMode="auto">
          <a:xfrm>
            <a:off x="881063" y="5572125"/>
            <a:ext cx="755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t>Tropospheric NO</a:t>
            </a:r>
            <a:r>
              <a:rPr lang="en-US" altLang="en-US" sz="1600" b="1" baseline="-25000"/>
              <a:t>2</a:t>
            </a:r>
            <a:r>
              <a:rPr lang="en-US" altLang="en-US" sz="1600" b="1"/>
              <a:t> columns derived from SCIAMACHY measurements, 2004. </a:t>
            </a:r>
          </a:p>
          <a:p>
            <a:pPr algn="ctr" eaLnBrk="1" hangingPunct="1">
              <a:spcBef>
                <a:spcPct val="0"/>
              </a:spcBef>
              <a:buFontTx/>
              <a:buNone/>
            </a:pPr>
            <a:r>
              <a:rPr lang="en-US" altLang="en-US" sz="1600" b="1"/>
              <a:t>The NO</a:t>
            </a:r>
            <a:r>
              <a:rPr lang="en-US" altLang="en-US" sz="1600" b="1" baseline="-25000"/>
              <a:t>2</a:t>
            </a:r>
            <a:r>
              <a:rPr lang="en-US" altLang="en-US" sz="1600" b="1"/>
              <a:t> hot-spots coincide with the locations of the labeled cities.</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1872CC-A1C6-3647-9BB4-7F54DD9D4A5D}"/>
              </a:ext>
            </a:extLst>
          </p:cNvPr>
          <p:cNvSpPr/>
          <p:nvPr/>
        </p:nvSpPr>
        <p:spPr>
          <a:xfrm>
            <a:off x="3656013" y="6096000"/>
            <a:ext cx="5487987" cy="762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00">
              <a:solidFill>
                <a:srgbClr val="FFFFFF"/>
              </a:solidFill>
            </a:endParaRPr>
          </a:p>
        </p:txBody>
      </p:sp>
      <p:pic>
        <p:nvPicPr>
          <p:cNvPr id="159746" name="Picture 3">
            <a:extLst>
              <a:ext uri="{FF2B5EF4-FFF2-40B4-BE49-F238E27FC236}">
                <a16:creationId xmlns:a16="http://schemas.microsoft.com/office/drawing/2014/main" id="{0F167BA0-9727-084D-9AC6-878AA2BAF4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5538" y="83185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4">
            <a:extLst>
              <a:ext uri="{FF2B5EF4-FFF2-40B4-BE49-F238E27FC236}">
                <a16:creationId xmlns:a16="http://schemas.microsoft.com/office/drawing/2014/main" id="{DF053CC7-034B-4B40-BFE0-3E72183ED0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3714750"/>
            <a:ext cx="54959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2" descr="http://svs.gsfc.nasa.gov/vis/a010000/a011500/a011576/no2_colorbar.png">
            <a:extLst>
              <a:ext uri="{FF2B5EF4-FFF2-40B4-BE49-F238E27FC236}">
                <a16:creationId xmlns:a16="http://schemas.microsoft.com/office/drawing/2014/main" id="{DC19D6D4-ACBF-1E41-85EC-03B486771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25" y="6172200"/>
            <a:ext cx="3200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extBox 7">
            <a:extLst>
              <a:ext uri="{FF2B5EF4-FFF2-40B4-BE49-F238E27FC236}">
                <a16:creationId xmlns:a16="http://schemas.microsoft.com/office/drawing/2014/main" id="{EEEAB55F-728D-1D4C-AA5A-F21ABE3C7421}"/>
              </a:ext>
            </a:extLst>
          </p:cNvPr>
          <p:cNvSpPr txBox="1">
            <a:spLocks noChangeArrowheads="1"/>
          </p:cNvSpPr>
          <p:nvPr/>
        </p:nvSpPr>
        <p:spPr bwMode="auto">
          <a:xfrm>
            <a:off x="0" y="1066800"/>
            <a:ext cx="365601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rPr>
              <a:t>• OMI nitrogen dioxide data indicate a 30-40% decrease in the pollutant’s levels from 2005 to 2011.</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 NO</a:t>
            </a:r>
            <a:r>
              <a:rPr lang="en-US" altLang="en-US" sz="1800" baseline="-25000">
                <a:solidFill>
                  <a:srgbClr val="000000"/>
                </a:solidFill>
              </a:rPr>
              <a:t>2</a:t>
            </a:r>
            <a:r>
              <a:rPr lang="en-US" altLang="en-US" sz="1800">
                <a:solidFill>
                  <a:srgbClr val="000000"/>
                </a:solidFill>
              </a:rPr>
              <a:t> levels have dropped through the implementation of emission control devices on coal-burning power plants and more fuel-efficient cars.</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 NASA AQAST members are working with state air quality agencies to demonstrate the effectiveness of their efforts to improve air quality and to find novel uses of satellite data for air quality applications.</a:t>
            </a:r>
          </a:p>
        </p:txBody>
      </p:sp>
      <p:sp>
        <p:nvSpPr>
          <p:cNvPr id="159750" name="Title 1">
            <a:extLst>
              <a:ext uri="{FF2B5EF4-FFF2-40B4-BE49-F238E27FC236}">
                <a16:creationId xmlns:a16="http://schemas.microsoft.com/office/drawing/2014/main" id="{F58802AE-3AC8-4245-BF17-F0D15855DE23}"/>
              </a:ext>
            </a:extLst>
          </p:cNvPr>
          <p:cNvSpPr txBox="1">
            <a:spLocks/>
          </p:cNvSpPr>
          <p:nvPr/>
        </p:nvSpPr>
        <p:spPr bwMode="auto">
          <a:xfrm>
            <a:off x="71438" y="0"/>
            <a:ext cx="8251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ct val="85000"/>
              </a:lnSpc>
              <a:spcBef>
                <a:spcPct val="0"/>
              </a:spcBef>
              <a:buFontTx/>
              <a:buNone/>
            </a:pPr>
            <a:r>
              <a:rPr lang="en-US" altLang="en-US" sz="2800" b="1">
                <a:solidFill>
                  <a:srgbClr val="FFFFFF"/>
                </a:solidFill>
              </a:rPr>
              <a:t>NASA </a:t>
            </a:r>
            <a:r>
              <a:rPr lang="en-US" altLang="en-US" sz="2800" b="1" i="1">
                <a:solidFill>
                  <a:srgbClr val="FFFFFF"/>
                </a:solidFill>
              </a:rPr>
              <a:t>Aura</a:t>
            </a:r>
            <a:r>
              <a:rPr lang="en-US" altLang="en-US" sz="2800" b="1">
                <a:solidFill>
                  <a:srgbClr val="FFFFFF"/>
                </a:solidFill>
              </a:rPr>
              <a:t> OMI Shows Air Quality is Improving</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resident Obama Explains How Pollution Affects Our Plane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 y="957038"/>
            <a:ext cx="9188751" cy="5169126"/>
          </a:xfrm>
        </p:spPr>
      </p:pic>
      <p:sp>
        <p:nvSpPr>
          <p:cNvPr id="4" name="Slide Number Placeholder 3"/>
          <p:cNvSpPr>
            <a:spLocks noGrp="1"/>
          </p:cNvSpPr>
          <p:nvPr>
            <p:ph type="sldNum" sz="quarter" idx="12"/>
          </p:nvPr>
        </p:nvSpPr>
        <p:spPr/>
        <p:txBody>
          <a:bodyPr/>
          <a:lstStyle/>
          <a:p>
            <a:fld id="{0C913308-F349-4B6D-A68A-DD1791B4A57B}" type="slidenum">
              <a:rPr lang="zh-CN" altLang="en-US" smtClean="0">
                <a:solidFill>
                  <a:prstClr val="black">
                    <a:tint val="75000"/>
                  </a:prstClr>
                </a:solidFill>
                <a:latin typeface="Calibri"/>
                <a:ea typeface="宋体"/>
              </a:rPr>
              <a:pPr/>
              <a:t>44</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030860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9001" y="1772181"/>
            <a:ext cx="6518282" cy="3816429"/>
          </a:xfrm>
          <a:prstGeom prst="rect">
            <a:avLst/>
          </a:prstGeom>
          <a:noFill/>
        </p:spPr>
        <p:txBody>
          <a:bodyPr wrap="square" rtlCol="0">
            <a:spAutoFit/>
          </a:bodyPr>
          <a:lstStyle/>
          <a:p>
            <a:pPr defTabSz="685800" eaLnBrk="1" fontAlgn="auto" hangingPunct="1">
              <a:spcBef>
                <a:spcPts val="0"/>
              </a:spcBef>
              <a:spcAft>
                <a:spcPts val="225"/>
              </a:spcAft>
            </a:pPr>
            <a:r>
              <a:rPr lang="en-US" sz="2400" b="1" dirty="0">
                <a:solidFill>
                  <a:srgbClr val="FFFFCC"/>
                </a:solidFill>
                <a:latin typeface="Calibri"/>
                <a:ea typeface="+mn-ea"/>
              </a:rPr>
              <a:t>The Tropospheric Ozone Assessment Report:  </a:t>
            </a:r>
          </a:p>
          <a:p>
            <a:pPr defTabSz="685800" eaLnBrk="1" fontAlgn="auto" hangingPunct="1">
              <a:spcBef>
                <a:spcPts val="0"/>
              </a:spcBef>
              <a:spcAft>
                <a:spcPts val="225"/>
              </a:spcAft>
            </a:pPr>
            <a:r>
              <a:rPr lang="en-US" b="1" dirty="0">
                <a:solidFill>
                  <a:srgbClr val="FFFFCC"/>
                </a:solidFill>
                <a:latin typeface="Calibri"/>
                <a:ea typeface="+mn-ea"/>
              </a:rPr>
              <a:t>A community-wide effort to quantify tropospheric ozone in a rapidly changing world</a:t>
            </a:r>
            <a:endParaRPr lang="en-US" dirty="0">
              <a:solidFill>
                <a:srgbClr val="FFFFCC"/>
              </a:solidFill>
              <a:latin typeface="Calibri"/>
              <a:ea typeface="+mn-ea"/>
            </a:endParaRPr>
          </a:p>
          <a:p>
            <a:pPr defTabSz="685800" eaLnBrk="1" fontAlgn="auto" hangingPunct="1">
              <a:spcBef>
                <a:spcPts val="0"/>
              </a:spcBef>
              <a:spcAft>
                <a:spcPts val="225"/>
              </a:spcAft>
            </a:pPr>
            <a:endParaRPr lang="en-US" sz="1500" dirty="0">
              <a:solidFill>
                <a:srgbClr val="FFFFCC"/>
              </a:solidFill>
              <a:latin typeface="Calibri"/>
              <a:ea typeface="+mn-ea"/>
            </a:endParaRPr>
          </a:p>
          <a:p>
            <a:pPr defTabSz="685800" eaLnBrk="1" fontAlgn="auto" hangingPunct="1">
              <a:spcBef>
                <a:spcPts val="0"/>
              </a:spcBef>
              <a:spcAft>
                <a:spcPts val="225"/>
              </a:spcAft>
            </a:pPr>
            <a:r>
              <a:rPr lang="en-US" sz="1500" b="1" dirty="0">
                <a:solidFill>
                  <a:srgbClr val="FFFFCC"/>
                </a:solidFill>
                <a:latin typeface="Calibri"/>
                <a:ea typeface="+mn-ea"/>
              </a:rPr>
              <a:t>Owen Cooper</a:t>
            </a:r>
          </a:p>
          <a:p>
            <a:pPr defTabSz="685800" eaLnBrk="1" fontAlgn="auto" hangingPunct="1">
              <a:spcBef>
                <a:spcPts val="0"/>
              </a:spcBef>
              <a:spcAft>
                <a:spcPts val="225"/>
              </a:spcAft>
            </a:pPr>
            <a:r>
              <a:rPr lang="en-US" sz="1350" dirty="0">
                <a:solidFill>
                  <a:srgbClr val="FFFFCC"/>
                </a:solidFill>
                <a:latin typeface="Calibri"/>
                <a:ea typeface="+mn-ea"/>
              </a:rPr>
              <a:t>CIRES, U. of Colorado/NOAA Earth System Research Lab., Boulder</a:t>
            </a:r>
          </a:p>
          <a:p>
            <a:pPr defTabSz="685800" eaLnBrk="1" fontAlgn="auto" hangingPunct="1">
              <a:spcBef>
                <a:spcPts val="0"/>
              </a:spcBef>
              <a:spcAft>
                <a:spcPts val="225"/>
              </a:spcAft>
            </a:pPr>
            <a:r>
              <a:rPr lang="en-US" sz="1350" dirty="0">
                <a:solidFill>
                  <a:srgbClr val="FFFFCC"/>
                </a:solidFill>
                <a:latin typeface="Calibri"/>
                <a:ea typeface="+mn-ea"/>
              </a:rPr>
              <a:t>owen.r.cooper@noaa.gov</a:t>
            </a:r>
          </a:p>
          <a:p>
            <a:pPr defTabSz="685800" eaLnBrk="1" fontAlgn="auto" hangingPunct="1">
              <a:spcBef>
                <a:spcPts val="0"/>
              </a:spcBef>
              <a:spcAft>
                <a:spcPts val="225"/>
              </a:spcAft>
            </a:pPr>
            <a:endParaRPr lang="en-US" sz="1500" dirty="0">
              <a:solidFill>
                <a:srgbClr val="FFFFCC"/>
              </a:solidFill>
              <a:latin typeface="Calibri"/>
              <a:ea typeface="+mn-ea"/>
            </a:endParaRPr>
          </a:p>
          <a:p>
            <a:pPr defTabSz="685800" eaLnBrk="1" fontAlgn="auto" hangingPunct="1">
              <a:spcBef>
                <a:spcPts val="0"/>
              </a:spcBef>
              <a:spcAft>
                <a:spcPts val="225"/>
              </a:spcAft>
            </a:pPr>
            <a:endParaRPr lang="en-US" sz="1500" dirty="0">
              <a:solidFill>
                <a:srgbClr val="FFFFCC"/>
              </a:solidFill>
              <a:latin typeface="Calibri"/>
              <a:ea typeface="+mn-ea"/>
            </a:endParaRPr>
          </a:p>
          <a:p>
            <a:pPr defTabSz="685800" eaLnBrk="1" fontAlgn="auto" hangingPunct="1">
              <a:spcBef>
                <a:spcPts val="0"/>
              </a:spcBef>
              <a:spcAft>
                <a:spcPts val="225"/>
              </a:spcAft>
            </a:pPr>
            <a:endParaRPr lang="en-US" sz="1500" dirty="0">
              <a:solidFill>
                <a:srgbClr val="FFFFCC"/>
              </a:solidFill>
              <a:latin typeface="Calibri"/>
              <a:ea typeface="+mn-ea"/>
            </a:endParaRPr>
          </a:p>
          <a:p>
            <a:pPr defTabSz="685800" eaLnBrk="1" fontAlgn="auto" hangingPunct="1">
              <a:spcBef>
                <a:spcPts val="0"/>
              </a:spcBef>
              <a:spcAft>
                <a:spcPts val="225"/>
              </a:spcAft>
            </a:pPr>
            <a:endParaRPr lang="en-US" sz="1500" dirty="0">
              <a:solidFill>
                <a:srgbClr val="FFFFCC"/>
              </a:solidFill>
              <a:latin typeface="Calibri"/>
              <a:ea typeface="+mn-ea"/>
            </a:endParaRPr>
          </a:p>
          <a:p>
            <a:pPr defTabSz="685800" eaLnBrk="1" fontAlgn="auto" hangingPunct="1">
              <a:spcBef>
                <a:spcPts val="0"/>
              </a:spcBef>
              <a:spcAft>
                <a:spcPts val="225"/>
              </a:spcAft>
            </a:pPr>
            <a:endParaRPr lang="en-US" sz="1500" dirty="0">
              <a:solidFill>
                <a:srgbClr val="FFFFCC"/>
              </a:solidFill>
              <a:latin typeface="Calibri"/>
              <a:ea typeface="+mn-ea"/>
            </a:endParaRPr>
          </a:p>
          <a:p>
            <a:pPr defTabSz="685800" eaLnBrk="1" fontAlgn="auto" hangingPunct="1">
              <a:spcBef>
                <a:spcPts val="0"/>
              </a:spcBef>
              <a:spcAft>
                <a:spcPts val="225"/>
              </a:spcAft>
            </a:pPr>
            <a:endParaRPr lang="en-US" sz="1500" dirty="0">
              <a:solidFill>
                <a:srgbClr val="FFFFCC"/>
              </a:solidFill>
              <a:latin typeface="Calibri"/>
              <a:ea typeface="+mn-ea"/>
            </a:endParaRPr>
          </a:p>
          <a:p>
            <a:pPr defTabSz="685800" eaLnBrk="1" fontAlgn="auto" hangingPunct="1">
              <a:spcBef>
                <a:spcPts val="0"/>
              </a:spcBef>
              <a:spcAft>
                <a:spcPts val="225"/>
              </a:spcAft>
            </a:pPr>
            <a:r>
              <a:rPr lang="en-US" sz="1500" i="1" dirty="0">
                <a:solidFill>
                  <a:srgbClr val="FFFFCC"/>
                </a:solidFill>
                <a:latin typeface="Calibri"/>
                <a:ea typeface="+mn-ea"/>
              </a:rPr>
              <a:t>Updated September, 2017</a:t>
            </a:r>
            <a:endParaRPr lang="en-US" sz="1500" dirty="0">
              <a:solidFill>
                <a:srgbClr val="FFFFCC"/>
              </a:solidFill>
              <a:latin typeface="Calibri"/>
              <a:ea typeface="+mn-ea"/>
            </a:endParaRPr>
          </a:p>
        </p:txBody>
      </p:sp>
      <p:sp>
        <p:nvSpPr>
          <p:cNvPr id="4" name="Rectangle 3"/>
          <p:cNvSpPr/>
          <p:nvPr/>
        </p:nvSpPr>
        <p:spPr>
          <a:xfrm>
            <a:off x="0" y="857250"/>
            <a:ext cx="1393193" cy="5143500"/>
          </a:xfrm>
          <a:prstGeom prst="rect">
            <a:avLst/>
          </a:prstGeom>
          <a:gradFill flip="none" rotWithShape="1">
            <a:gsLst>
              <a:gs pos="0">
                <a:srgbClr val="0070C0">
                  <a:alpha val="0"/>
                </a:srgbClr>
              </a:gs>
              <a:gs pos="51000">
                <a:srgbClr val="5B9BD5">
                  <a:lumMod val="45000"/>
                  <a:lumOff val="55000"/>
                </a:srgbClr>
              </a:gs>
              <a:gs pos="83000">
                <a:srgbClr val="5B9BD5">
                  <a:lumMod val="45000"/>
                  <a:lumOff val="55000"/>
                </a:srgbClr>
              </a:gs>
              <a:gs pos="100000">
                <a:srgbClr val="5B9BD5">
                  <a:lumMod val="30000"/>
                  <a:lumOff val="70000"/>
                </a:srgbClr>
              </a:gs>
            </a:gsLst>
            <a:lin ang="10800000" scaled="0"/>
            <a:tileRect/>
          </a:gradFill>
          <a:ln w="12700" cap="flat" cmpd="sng" algn="ctr">
            <a:noFill/>
            <a:prstDash val="solid"/>
            <a:miter lim="800000"/>
          </a:ln>
          <a:effectLst>
            <a:outerShdw blurRad="50800" dist="50800" dir="5400000" algn="ctr" rotWithShape="0">
              <a:srgbClr val="000000">
                <a:alpha val="29000"/>
              </a:srgbClr>
            </a:outerShdw>
          </a:effectLst>
        </p:spPr>
        <p:txBody>
          <a:bodyPr rtlCol="0" anchor="ctr"/>
          <a:lstStyle/>
          <a:p>
            <a:pPr algn="ctr" defTabSz="685800" eaLnBrk="1" fontAlgn="auto" hangingPunct="1">
              <a:spcBef>
                <a:spcPts val="0"/>
              </a:spcBef>
              <a:spcAft>
                <a:spcPts val="0"/>
              </a:spcAft>
              <a:defRPr/>
            </a:pPr>
            <a:endParaRPr lang="en-US" sz="1350" kern="0" dirty="0">
              <a:solidFill>
                <a:prstClr val="white"/>
              </a:solidFill>
              <a:latin typeface="Calibri"/>
              <a:ea typeface="+mn-ea"/>
            </a:endParaRPr>
          </a:p>
        </p:txBody>
      </p:sp>
      <p:sp>
        <p:nvSpPr>
          <p:cNvPr id="5" name="Rectangle 4"/>
          <p:cNvSpPr/>
          <p:nvPr/>
        </p:nvSpPr>
        <p:spPr>
          <a:xfrm>
            <a:off x="0" y="857250"/>
            <a:ext cx="1473200" cy="5143500"/>
          </a:xfrm>
          <a:prstGeom prst="rect">
            <a:avLst/>
          </a:prstGeom>
          <a:solidFill>
            <a:sysClr val="window" lastClr="FFFFFF"/>
          </a:solidFill>
          <a:ln w="12700" cap="flat" cmpd="sng" algn="ctr">
            <a:noFill/>
            <a:prstDash val="solid"/>
            <a:miter lim="800000"/>
          </a:ln>
          <a:effectLst>
            <a:outerShdw blurRad="50800" dist="50800" algn="ctr" rotWithShape="0">
              <a:srgbClr val="000000">
                <a:alpha val="41000"/>
              </a:srgbClr>
            </a:outerShdw>
          </a:effectLst>
        </p:spPr>
        <p:txBody>
          <a:bodyPr rtlCol="0" anchor="ctr"/>
          <a:lstStyle/>
          <a:p>
            <a:pPr algn="ctr" defTabSz="685800" eaLnBrk="1" fontAlgn="auto" hangingPunct="1">
              <a:spcBef>
                <a:spcPts val="0"/>
              </a:spcBef>
              <a:spcAft>
                <a:spcPts val="0"/>
              </a:spcAft>
              <a:defRPr/>
            </a:pPr>
            <a:endParaRPr lang="en-US" sz="1350" kern="0" dirty="0">
              <a:solidFill>
                <a:prstClr val="white"/>
              </a:solidFill>
              <a:latin typeface="Calibri"/>
              <a:ea typeface="+mn-ea"/>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289" y="996910"/>
            <a:ext cx="933995" cy="92205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4" y="5102616"/>
            <a:ext cx="1136123" cy="667247"/>
          </a:xfrm>
          <a:prstGeom prst="rect">
            <a:avLst/>
          </a:prstGeom>
        </p:spPr>
      </p:pic>
      <p:pic>
        <p:nvPicPr>
          <p:cNvPr id="8" name="Picture 7"/>
          <p:cNvPicPr>
            <a:picLocks noChangeAspect="1"/>
          </p:cNvPicPr>
          <p:nvPr/>
        </p:nvPicPr>
        <p:blipFill>
          <a:blip r:embed="rId4"/>
          <a:stretch>
            <a:fillRect/>
          </a:stretch>
        </p:blipFill>
        <p:spPr>
          <a:xfrm>
            <a:off x="95445" y="4366797"/>
            <a:ext cx="1247030" cy="504932"/>
          </a:xfrm>
          <a:prstGeom prst="rect">
            <a:avLst/>
          </a:prstGeom>
        </p:spPr>
      </p:pic>
      <p:pic>
        <p:nvPicPr>
          <p:cNvPr id="12" name="Picture 11"/>
          <p:cNvPicPr>
            <a:picLocks noChangeAspect="1"/>
          </p:cNvPicPr>
          <p:nvPr/>
        </p:nvPicPr>
        <p:blipFill>
          <a:blip r:embed="rId5"/>
          <a:stretch>
            <a:fillRect/>
          </a:stretch>
        </p:blipFill>
        <p:spPr>
          <a:xfrm>
            <a:off x="70606" y="3255467"/>
            <a:ext cx="1275101" cy="983486"/>
          </a:xfrm>
          <a:prstGeom prst="rect">
            <a:avLst/>
          </a:prstGeom>
        </p:spPr>
      </p:pic>
      <p:pic>
        <p:nvPicPr>
          <p:cNvPr id="13" name="Picture 12"/>
          <p:cNvPicPr>
            <a:picLocks noChangeAspect="1"/>
          </p:cNvPicPr>
          <p:nvPr/>
        </p:nvPicPr>
        <p:blipFill>
          <a:blip r:embed="rId6"/>
          <a:stretch>
            <a:fillRect/>
          </a:stretch>
        </p:blipFill>
        <p:spPr>
          <a:xfrm>
            <a:off x="285289" y="2211094"/>
            <a:ext cx="867341" cy="876977"/>
          </a:xfrm>
          <a:prstGeom prst="rect">
            <a:avLst/>
          </a:prstGeom>
        </p:spPr>
      </p:pic>
    </p:spTree>
    <p:extLst>
      <p:ext uri="{BB962C8B-B14F-4D97-AF65-F5344CB8AC3E}">
        <p14:creationId xmlns:p14="http://schemas.microsoft.com/office/powerpoint/2010/main" val="1907769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03" y="857250"/>
            <a:ext cx="7606394" cy="5143500"/>
          </a:xfrm>
          <a:prstGeom prst="rect">
            <a:avLst/>
          </a:prstGeom>
        </p:spPr>
      </p:pic>
      <p:pic>
        <p:nvPicPr>
          <p:cNvPr id="3" name="Picture 2"/>
          <p:cNvPicPr>
            <a:picLocks noChangeAspect="1"/>
          </p:cNvPicPr>
          <p:nvPr/>
        </p:nvPicPr>
        <p:blipFill>
          <a:blip r:embed="rId3"/>
          <a:stretch>
            <a:fillRect/>
          </a:stretch>
        </p:blipFill>
        <p:spPr>
          <a:xfrm>
            <a:off x="5546035" y="5590357"/>
            <a:ext cx="2224379" cy="180800"/>
          </a:xfrm>
          <a:prstGeom prst="rect">
            <a:avLst/>
          </a:prstGeom>
        </p:spPr>
      </p:pic>
    </p:spTree>
    <p:extLst>
      <p:ext uri="{BB962C8B-B14F-4D97-AF65-F5344CB8AC3E}">
        <p14:creationId xmlns:p14="http://schemas.microsoft.com/office/powerpoint/2010/main" val="1830282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706" y="857250"/>
            <a:ext cx="4936589" cy="5143500"/>
          </a:xfrm>
          <a:prstGeom prst="rect">
            <a:avLst/>
          </a:prstGeom>
        </p:spPr>
      </p:pic>
    </p:spTree>
    <p:extLst>
      <p:ext uri="{BB962C8B-B14F-4D97-AF65-F5344CB8AC3E}">
        <p14:creationId xmlns:p14="http://schemas.microsoft.com/office/powerpoint/2010/main" val="3639415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706" y="857250"/>
            <a:ext cx="4936589" cy="5143500"/>
          </a:xfrm>
          <a:prstGeom prst="rect">
            <a:avLst/>
          </a:prstGeom>
        </p:spPr>
      </p:pic>
      <p:sp>
        <p:nvSpPr>
          <p:cNvPr id="3" name="TextBox 2"/>
          <p:cNvSpPr txBox="1"/>
          <p:nvPr/>
        </p:nvSpPr>
        <p:spPr>
          <a:xfrm>
            <a:off x="172761" y="1084019"/>
            <a:ext cx="1860488" cy="4616648"/>
          </a:xfrm>
          <a:prstGeom prst="rect">
            <a:avLst/>
          </a:prstGeom>
          <a:noFill/>
        </p:spPr>
        <p:txBody>
          <a:bodyPr wrap="square" rtlCol="0">
            <a:spAutoFit/>
          </a:bodyPr>
          <a:lstStyle/>
          <a:p>
            <a:pPr defTabSz="685800" eaLnBrk="1" fontAlgn="auto" hangingPunct="1">
              <a:spcBef>
                <a:spcPts val="0"/>
              </a:spcBef>
              <a:spcAft>
                <a:spcPts val="0"/>
              </a:spcAft>
            </a:pPr>
            <a:r>
              <a:rPr lang="en-US" sz="1050" b="1" dirty="0">
                <a:solidFill>
                  <a:srgbClr val="FFFFCC"/>
                </a:solidFill>
                <a:latin typeface="Calibri" panose="020F0502020204030204"/>
                <a:ea typeface="+mn-ea"/>
              </a:rPr>
              <a:t>A vector indicates the linear trend at a station for the period 2000-2014.</a:t>
            </a:r>
          </a:p>
          <a:p>
            <a:pPr defTabSz="685800" eaLnBrk="1" fontAlgn="auto" hangingPunct="1">
              <a:spcBef>
                <a:spcPts val="0"/>
              </a:spcBef>
              <a:spcAft>
                <a:spcPts val="0"/>
              </a:spcAft>
            </a:pPr>
            <a:endParaRPr lang="en-US" sz="1050" dirty="0">
              <a:solidFill>
                <a:srgbClr val="FFFFCC"/>
              </a:solidFill>
              <a:latin typeface="Calibri" panose="020F0502020204030204"/>
              <a:ea typeface="+mn-ea"/>
            </a:endParaRPr>
          </a:p>
          <a:p>
            <a:pPr defTabSz="685800" eaLnBrk="1" fontAlgn="auto" hangingPunct="1">
              <a:spcBef>
                <a:spcPts val="0"/>
              </a:spcBef>
              <a:spcAft>
                <a:spcPts val="0"/>
              </a:spcAft>
            </a:pPr>
            <a:r>
              <a:rPr lang="en-US" sz="1050" dirty="0">
                <a:solidFill>
                  <a:srgbClr val="FFFFCC"/>
                </a:solidFill>
                <a:latin typeface="Calibri" panose="020F0502020204030204"/>
                <a:ea typeface="+mn-ea"/>
              </a:rPr>
              <a:t>Warm colors indicate increasing ozone while cool colors indicate decreasing ozone.</a:t>
            </a:r>
          </a:p>
          <a:p>
            <a:pPr defTabSz="685800" eaLnBrk="1" fontAlgn="auto" hangingPunct="1">
              <a:spcBef>
                <a:spcPts val="0"/>
              </a:spcBef>
              <a:spcAft>
                <a:spcPts val="0"/>
              </a:spcAft>
            </a:pPr>
            <a:endParaRPr lang="en-US" sz="1050" dirty="0">
              <a:solidFill>
                <a:srgbClr val="FFFFCC"/>
              </a:solidFill>
              <a:latin typeface="Calibri" panose="020F0502020204030204"/>
              <a:ea typeface="+mn-ea"/>
            </a:endParaRPr>
          </a:p>
          <a:p>
            <a:pPr defTabSz="685800" eaLnBrk="1" fontAlgn="auto" hangingPunct="1">
              <a:spcBef>
                <a:spcPts val="0"/>
              </a:spcBef>
              <a:spcAft>
                <a:spcPts val="0"/>
              </a:spcAft>
            </a:pPr>
            <a:r>
              <a:rPr lang="en-US" sz="1050" dirty="0">
                <a:solidFill>
                  <a:srgbClr val="FFFFCC"/>
                </a:solidFill>
                <a:latin typeface="Calibri" panose="020F0502020204030204"/>
                <a:ea typeface="+mn-ea"/>
              </a:rPr>
              <a:t>The legend shows the p-Values on the linear trends associated with each vector, as indicated by the shading.</a:t>
            </a:r>
          </a:p>
          <a:p>
            <a:pPr defTabSz="685800" eaLnBrk="1" fontAlgn="auto" hangingPunct="1">
              <a:spcBef>
                <a:spcPts val="0"/>
              </a:spcBef>
              <a:spcAft>
                <a:spcPts val="0"/>
              </a:spcAft>
            </a:pPr>
            <a:endParaRPr lang="en-US" sz="1050" dirty="0">
              <a:solidFill>
                <a:srgbClr val="FFFFCC"/>
              </a:solidFill>
              <a:latin typeface="Calibri" panose="020F0502020204030204"/>
              <a:ea typeface="+mn-ea"/>
            </a:endParaRPr>
          </a:p>
          <a:p>
            <a:pPr defTabSz="685800" eaLnBrk="1" fontAlgn="auto" hangingPunct="1">
              <a:spcBef>
                <a:spcPts val="0"/>
              </a:spcBef>
              <a:spcAft>
                <a:spcPts val="0"/>
              </a:spcAft>
            </a:pPr>
            <a:r>
              <a:rPr lang="en-US" sz="1050" dirty="0">
                <a:solidFill>
                  <a:srgbClr val="FFFFCC"/>
                </a:solidFill>
                <a:latin typeface="Calibri" panose="020F0502020204030204"/>
                <a:ea typeface="+mn-ea"/>
              </a:rPr>
              <a:t>Statistically significant trends at the 95% confidence interval are shown on top in dark red and dark blue.</a:t>
            </a:r>
          </a:p>
          <a:p>
            <a:pPr defTabSz="685800" eaLnBrk="1" fontAlgn="auto" hangingPunct="1">
              <a:spcBef>
                <a:spcPts val="0"/>
              </a:spcBef>
              <a:spcAft>
                <a:spcPts val="0"/>
              </a:spcAft>
            </a:pPr>
            <a:endParaRPr lang="en-US" sz="1050" dirty="0">
              <a:solidFill>
                <a:srgbClr val="FFFFCC"/>
              </a:solidFill>
              <a:latin typeface="Calibri" panose="020F0502020204030204"/>
              <a:ea typeface="+mn-ea"/>
            </a:endParaRPr>
          </a:p>
          <a:p>
            <a:pPr defTabSz="685800" eaLnBrk="1" fontAlgn="auto" hangingPunct="1">
              <a:spcBef>
                <a:spcPts val="0"/>
              </a:spcBef>
              <a:spcAft>
                <a:spcPts val="0"/>
              </a:spcAft>
            </a:pPr>
            <a:r>
              <a:rPr lang="en-US" sz="1050" dirty="0">
                <a:solidFill>
                  <a:srgbClr val="FFFFCC"/>
                </a:solidFill>
                <a:latin typeface="Calibri" panose="020F0502020204030204"/>
                <a:ea typeface="+mn-ea"/>
              </a:rPr>
              <a:t>Medium orange and blue provide an indication of a trend.</a:t>
            </a:r>
          </a:p>
          <a:p>
            <a:pPr defTabSz="685800" eaLnBrk="1" fontAlgn="auto" hangingPunct="1">
              <a:spcBef>
                <a:spcPts val="0"/>
              </a:spcBef>
              <a:spcAft>
                <a:spcPts val="0"/>
              </a:spcAft>
            </a:pPr>
            <a:endParaRPr lang="en-US" sz="1050" dirty="0">
              <a:solidFill>
                <a:srgbClr val="FFFFCC"/>
              </a:solidFill>
              <a:latin typeface="Calibri" panose="020F0502020204030204"/>
              <a:ea typeface="+mn-ea"/>
            </a:endParaRPr>
          </a:p>
          <a:p>
            <a:pPr defTabSz="685800" eaLnBrk="1" fontAlgn="auto" hangingPunct="1">
              <a:spcBef>
                <a:spcPts val="0"/>
              </a:spcBef>
              <a:spcAft>
                <a:spcPts val="0"/>
              </a:spcAft>
            </a:pPr>
            <a:r>
              <a:rPr lang="en-US" sz="1050" dirty="0">
                <a:solidFill>
                  <a:srgbClr val="FFFFCC"/>
                </a:solidFill>
                <a:latin typeface="Calibri" panose="020F0502020204030204"/>
                <a:ea typeface="+mn-ea"/>
              </a:rPr>
              <a:t>Light orange and blue provide a weak indication of change.</a:t>
            </a:r>
          </a:p>
          <a:p>
            <a:pPr defTabSz="685800" eaLnBrk="1" fontAlgn="auto" hangingPunct="1">
              <a:spcBef>
                <a:spcPts val="0"/>
              </a:spcBef>
              <a:spcAft>
                <a:spcPts val="0"/>
              </a:spcAft>
            </a:pPr>
            <a:endParaRPr lang="en-US" sz="1050" dirty="0">
              <a:solidFill>
                <a:srgbClr val="FFFFCC"/>
              </a:solidFill>
              <a:latin typeface="Calibri" panose="020F0502020204030204"/>
              <a:ea typeface="+mn-ea"/>
            </a:endParaRPr>
          </a:p>
          <a:p>
            <a:pPr defTabSz="685800" eaLnBrk="1" fontAlgn="auto" hangingPunct="1">
              <a:spcBef>
                <a:spcPts val="0"/>
              </a:spcBef>
              <a:spcAft>
                <a:spcPts val="0"/>
              </a:spcAft>
            </a:pPr>
            <a:r>
              <a:rPr lang="en-US" sz="1050" dirty="0">
                <a:solidFill>
                  <a:srgbClr val="FFFFCC"/>
                </a:solidFill>
                <a:latin typeface="Calibri" panose="020F0502020204030204"/>
                <a:ea typeface="+mn-ea"/>
              </a:rPr>
              <a:t>Green indicates weak or no change.</a:t>
            </a:r>
          </a:p>
        </p:txBody>
      </p:sp>
    </p:spTree>
    <p:extLst>
      <p:ext uri="{BB962C8B-B14F-4D97-AF65-F5344CB8AC3E}">
        <p14:creationId xmlns:p14="http://schemas.microsoft.com/office/powerpoint/2010/main" val="1682878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03" y="857250"/>
            <a:ext cx="7606394" cy="5143500"/>
          </a:xfrm>
          <a:prstGeom prst="rect">
            <a:avLst/>
          </a:prstGeom>
        </p:spPr>
      </p:pic>
      <p:pic>
        <p:nvPicPr>
          <p:cNvPr id="2" name="Picture 1"/>
          <p:cNvPicPr>
            <a:picLocks noChangeAspect="1"/>
          </p:cNvPicPr>
          <p:nvPr/>
        </p:nvPicPr>
        <p:blipFill>
          <a:blip r:embed="rId3"/>
          <a:stretch>
            <a:fillRect/>
          </a:stretch>
        </p:blipFill>
        <p:spPr>
          <a:xfrm>
            <a:off x="5575657" y="5585783"/>
            <a:ext cx="2226757" cy="182896"/>
          </a:xfrm>
          <a:prstGeom prst="rect">
            <a:avLst/>
          </a:prstGeom>
        </p:spPr>
      </p:pic>
    </p:spTree>
    <p:extLst>
      <p:ext uri="{BB962C8B-B14F-4D97-AF65-F5344CB8AC3E}">
        <p14:creationId xmlns:p14="http://schemas.microsoft.com/office/powerpoint/2010/main" val="225609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ooter Placeholder 4">
            <a:extLst>
              <a:ext uri="{FF2B5EF4-FFF2-40B4-BE49-F238E27FC236}">
                <a16:creationId xmlns:a16="http://schemas.microsoft.com/office/drawing/2014/main" id="{9CA0C796-F6AA-7040-ABD0-F5FD5910C10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2010  R.R. Dickerson</a:t>
            </a:r>
          </a:p>
        </p:txBody>
      </p:sp>
      <p:sp>
        <p:nvSpPr>
          <p:cNvPr id="117762" name="Slide Number Placeholder 5">
            <a:extLst>
              <a:ext uri="{FF2B5EF4-FFF2-40B4-BE49-F238E27FC236}">
                <a16:creationId xmlns:a16="http://schemas.microsoft.com/office/drawing/2014/main" id="{5F16A4A7-51C5-C44E-91F7-F445D18C6F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6D3DF72-47E5-2540-B1EF-A86E9083720F}" type="slidenum">
              <a:rPr lang="en-US" altLang="en-US" sz="1200">
                <a:solidFill>
                  <a:srgbClr val="898989"/>
                </a:solidFill>
              </a:rPr>
              <a:pPr>
                <a:spcBef>
                  <a:spcPct val="0"/>
                </a:spcBef>
                <a:buFontTx/>
                <a:buNone/>
              </a:pPr>
              <a:t>5</a:t>
            </a:fld>
            <a:endParaRPr lang="en-US" altLang="en-US" sz="1200">
              <a:solidFill>
                <a:srgbClr val="898989"/>
              </a:solidFill>
            </a:endParaRPr>
          </a:p>
        </p:txBody>
      </p:sp>
      <p:sp>
        <p:nvSpPr>
          <p:cNvPr id="117763" name="Rectangle 3">
            <a:extLst>
              <a:ext uri="{FF2B5EF4-FFF2-40B4-BE49-F238E27FC236}">
                <a16:creationId xmlns:a16="http://schemas.microsoft.com/office/drawing/2014/main" id="{A20A8470-1E41-3341-B985-0308007F80D8}"/>
              </a:ext>
            </a:extLst>
          </p:cNvPr>
          <p:cNvSpPr>
            <a:spLocks noChangeArrowheads="1"/>
          </p:cNvSpPr>
          <p:nvPr/>
        </p:nvSpPr>
        <p:spPr bwMode="auto">
          <a:xfrm>
            <a:off x="838200" y="1046163"/>
            <a:ext cx="8001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000" b="1">
                <a:latin typeface="Times New Roman" panose="02020603050405020304" pitchFamily="18" charset="0"/>
              </a:rPr>
              <a:t>To summarize, chemists found a possible major anthropogenic perturbation of a vital natural process. In their zeal to explain this problem some of the chemists completely neglected the physics of the atmosphere. This irritated some meteorologists, who point out that one can equally well interpret the observations in a purely meteorological context. With the dust settled, we can see that the physics of the atmosphere controls the day-to-day variations and the general spatial structure, but chemistry can perturb the natural state and cause long term trends. This paradigm recurs.</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706" y="857250"/>
            <a:ext cx="4936589" cy="5143500"/>
          </a:xfrm>
          <a:prstGeom prst="rect">
            <a:avLst/>
          </a:prstGeom>
        </p:spPr>
      </p:pic>
    </p:spTree>
    <p:extLst>
      <p:ext uri="{BB962C8B-B14F-4D97-AF65-F5344CB8AC3E}">
        <p14:creationId xmlns:p14="http://schemas.microsoft.com/office/powerpoint/2010/main" val="1016249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706" y="857250"/>
            <a:ext cx="4936589" cy="5143500"/>
          </a:xfrm>
          <a:prstGeom prst="rect">
            <a:avLst/>
          </a:prstGeom>
        </p:spPr>
      </p:pic>
    </p:spTree>
    <p:extLst>
      <p:ext uri="{BB962C8B-B14F-4D97-AF65-F5344CB8AC3E}">
        <p14:creationId xmlns:p14="http://schemas.microsoft.com/office/powerpoint/2010/main" val="4242919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9507" y="802460"/>
            <a:ext cx="4089096" cy="859210"/>
          </a:xfrm>
          <a:prstGeom prst="rect">
            <a:avLst/>
          </a:prstGeom>
          <a:noFill/>
        </p:spPr>
        <p:txBody>
          <a:bodyPr wrap="square" rtlCol="0">
            <a:spAutoFit/>
          </a:bodyPr>
          <a:lstStyle/>
          <a:p>
            <a:pPr defTabSz="685800" eaLnBrk="1" fontAlgn="auto" hangingPunct="1">
              <a:spcBef>
                <a:spcPts val="0"/>
              </a:spcBef>
              <a:spcAft>
                <a:spcPts val="225"/>
              </a:spcAft>
            </a:pPr>
            <a:r>
              <a:rPr lang="en-US" b="1" dirty="0">
                <a:solidFill>
                  <a:srgbClr val="FFFFCC"/>
                </a:solidFill>
                <a:latin typeface="Calibri" panose="020F0502020204030204"/>
                <a:ea typeface="+mn-ea"/>
              </a:rPr>
              <a:t>Nighttime lights of the world in 1992</a:t>
            </a:r>
          </a:p>
          <a:p>
            <a:pPr defTabSz="685800" eaLnBrk="1" fontAlgn="auto" hangingPunct="1">
              <a:spcBef>
                <a:spcPts val="0"/>
              </a:spcBef>
              <a:spcAft>
                <a:spcPts val="225"/>
              </a:spcAft>
            </a:pPr>
            <a:r>
              <a:rPr lang="en-US" sz="1500" dirty="0">
                <a:solidFill>
                  <a:srgbClr val="FFFFCC"/>
                </a:solidFill>
                <a:latin typeface="Calibri" panose="020F0502020204030204"/>
                <a:ea typeface="+mn-ea"/>
              </a:rPr>
              <a:t>Global population </a:t>
            </a:r>
            <a:r>
              <a:rPr lang="en-US" sz="1200" dirty="0">
                <a:solidFill>
                  <a:srgbClr val="FFFFCC"/>
                </a:solidFill>
                <a:latin typeface="Calibri" panose="020F0502020204030204"/>
                <a:ea typeface="+mn-ea"/>
              </a:rPr>
              <a:t>(</a:t>
            </a:r>
            <a:r>
              <a:rPr lang="en-US" sz="1200" i="1" dirty="0">
                <a:solidFill>
                  <a:srgbClr val="FFFFCC"/>
                </a:solidFill>
                <a:latin typeface="Calibri" panose="020F0502020204030204"/>
                <a:ea typeface="+mn-ea"/>
              </a:rPr>
              <a:t>United Nations</a:t>
            </a:r>
            <a:r>
              <a:rPr lang="en-US" sz="1200" dirty="0">
                <a:solidFill>
                  <a:srgbClr val="FFFFCC"/>
                </a:solidFill>
                <a:latin typeface="Calibri" panose="020F0502020204030204"/>
                <a:ea typeface="+mn-ea"/>
              </a:rPr>
              <a:t>):  </a:t>
            </a:r>
            <a:r>
              <a:rPr lang="en-US" sz="1500" dirty="0">
                <a:solidFill>
                  <a:srgbClr val="FFFFCC"/>
                </a:solidFill>
                <a:latin typeface="Calibri" panose="020F0502020204030204"/>
                <a:ea typeface="+mn-ea"/>
              </a:rPr>
              <a:t>5.5 billion</a:t>
            </a:r>
          </a:p>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
        <p:nvSpPr>
          <p:cNvPr id="4" name="TextBox 3"/>
          <p:cNvSpPr txBox="1"/>
          <p:nvPr/>
        </p:nvSpPr>
        <p:spPr>
          <a:xfrm>
            <a:off x="388192" y="5619104"/>
            <a:ext cx="8872265" cy="415498"/>
          </a:xfrm>
          <a:prstGeom prst="rect">
            <a:avLst/>
          </a:prstGeom>
          <a:noFill/>
        </p:spPr>
        <p:txBody>
          <a:bodyPr wrap="square" rtlCol="0">
            <a:spAutoFit/>
          </a:bodyPr>
          <a:lstStyle/>
          <a:p>
            <a:pPr defTabSz="685800" eaLnBrk="1" fontAlgn="auto" hangingPunct="1">
              <a:spcBef>
                <a:spcPts val="0"/>
              </a:spcBef>
              <a:spcAft>
                <a:spcPts val="0"/>
              </a:spcAft>
            </a:pPr>
            <a:r>
              <a:rPr lang="en-US" sz="1050" i="1" dirty="0">
                <a:solidFill>
                  <a:srgbClr val="FFFFCC"/>
                </a:solidFill>
                <a:latin typeface="Calibri" panose="020F0502020204030204"/>
                <a:ea typeface="+mn-ea"/>
              </a:rPr>
              <a:t>DMSP-OLS nighttime lights (V4) detected by The Defense Meteorological Satellite Program:  http://ngdc.noaa.gov/eog/dmsp/downloadV4composites.html </a:t>
            </a:r>
          </a:p>
          <a:p>
            <a:pPr defTabSz="685800" eaLnBrk="1" fontAlgn="auto" hangingPunct="1">
              <a:spcBef>
                <a:spcPts val="0"/>
              </a:spcBef>
              <a:spcAft>
                <a:spcPts val="0"/>
              </a:spcAft>
            </a:pPr>
            <a:r>
              <a:rPr lang="en-US" sz="1050" i="1" dirty="0">
                <a:solidFill>
                  <a:srgbClr val="FFFFCC"/>
                </a:solidFill>
                <a:latin typeface="Calibri" panose="020F0502020204030204"/>
                <a:ea typeface="+mn-ea"/>
              </a:rPr>
              <a:t>Data collected by US Air Force Weather Agency, processed by NOAA NGDC and plotted by Owen Cooper, CIRES, U. of Colorado/NOAA ESRL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78" y="1371600"/>
            <a:ext cx="8612944" cy="4251960"/>
          </a:xfrm>
          <a:prstGeom prst="rect">
            <a:avLst/>
          </a:prstGeom>
        </p:spPr>
      </p:pic>
    </p:spTree>
    <p:extLst>
      <p:ext uri="{BB962C8B-B14F-4D97-AF65-F5344CB8AC3E}">
        <p14:creationId xmlns:p14="http://schemas.microsoft.com/office/powerpoint/2010/main" val="2861480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9507" y="802460"/>
            <a:ext cx="5266603" cy="1115690"/>
          </a:xfrm>
          <a:prstGeom prst="rect">
            <a:avLst/>
          </a:prstGeom>
          <a:noFill/>
        </p:spPr>
        <p:txBody>
          <a:bodyPr wrap="square" rtlCol="0">
            <a:spAutoFit/>
          </a:bodyPr>
          <a:lstStyle/>
          <a:p>
            <a:pPr defTabSz="685800" eaLnBrk="1" fontAlgn="auto" hangingPunct="1">
              <a:spcBef>
                <a:spcPts val="0"/>
              </a:spcBef>
              <a:spcAft>
                <a:spcPts val="225"/>
              </a:spcAft>
            </a:pPr>
            <a:r>
              <a:rPr lang="en-US" b="1" dirty="0">
                <a:solidFill>
                  <a:srgbClr val="FFFFCC"/>
                </a:solidFill>
                <a:latin typeface="Calibri" panose="020F0502020204030204"/>
                <a:ea typeface="+mn-ea"/>
              </a:rPr>
              <a:t>Nighttime lights of the world in 2013</a:t>
            </a:r>
          </a:p>
          <a:p>
            <a:pPr defTabSz="685800" eaLnBrk="1" fontAlgn="auto" hangingPunct="1">
              <a:spcBef>
                <a:spcPts val="0"/>
              </a:spcBef>
              <a:spcAft>
                <a:spcPts val="225"/>
              </a:spcAft>
            </a:pPr>
            <a:r>
              <a:rPr lang="en-US" sz="1500" dirty="0">
                <a:solidFill>
                  <a:srgbClr val="FFFFCC"/>
                </a:solidFill>
                <a:latin typeface="Calibri" panose="020F0502020204030204"/>
                <a:ea typeface="+mn-ea"/>
              </a:rPr>
              <a:t>Global population </a:t>
            </a:r>
            <a:r>
              <a:rPr lang="en-US" sz="1200" dirty="0">
                <a:solidFill>
                  <a:srgbClr val="FFFFCC"/>
                </a:solidFill>
                <a:latin typeface="Calibri" panose="020F0502020204030204"/>
                <a:ea typeface="+mn-ea"/>
              </a:rPr>
              <a:t>(</a:t>
            </a:r>
            <a:r>
              <a:rPr lang="en-US" sz="1200" i="1" dirty="0">
                <a:solidFill>
                  <a:srgbClr val="FFFFCC"/>
                </a:solidFill>
                <a:latin typeface="Calibri" panose="020F0502020204030204"/>
                <a:ea typeface="+mn-ea"/>
              </a:rPr>
              <a:t>United Nations</a:t>
            </a:r>
            <a:r>
              <a:rPr lang="en-US" sz="1200" dirty="0">
                <a:solidFill>
                  <a:srgbClr val="FFFFCC"/>
                </a:solidFill>
                <a:latin typeface="Calibri" panose="020F0502020204030204"/>
                <a:ea typeface="+mn-ea"/>
              </a:rPr>
              <a:t>):  </a:t>
            </a:r>
            <a:r>
              <a:rPr lang="en-US" sz="1500" dirty="0">
                <a:solidFill>
                  <a:srgbClr val="FFFFCC"/>
                </a:solidFill>
                <a:latin typeface="Calibri" panose="020F0502020204030204"/>
                <a:ea typeface="+mn-ea"/>
              </a:rPr>
              <a:t>7.2 billion (30% increase)</a:t>
            </a:r>
          </a:p>
          <a:p>
            <a:pPr defTabSz="685800" eaLnBrk="1" fontAlgn="auto" hangingPunct="1">
              <a:spcBef>
                <a:spcPts val="0"/>
              </a:spcBef>
              <a:spcAft>
                <a:spcPts val="225"/>
              </a:spcAft>
            </a:pPr>
            <a:endParaRPr lang="en-US" sz="1500" dirty="0">
              <a:solidFill>
                <a:srgbClr val="FFFFCC"/>
              </a:solidFill>
              <a:latin typeface="Calibri" panose="020F0502020204030204"/>
              <a:ea typeface="+mn-ea"/>
            </a:endParaRPr>
          </a:p>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
        <p:nvSpPr>
          <p:cNvPr id="4" name="TextBox 3"/>
          <p:cNvSpPr txBox="1"/>
          <p:nvPr/>
        </p:nvSpPr>
        <p:spPr>
          <a:xfrm>
            <a:off x="388192" y="5619104"/>
            <a:ext cx="8872265" cy="415498"/>
          </a:xfrm>
          <a:prstGeom prst="rect">
            <a:avLst/>
          </a:prstGeom>
          <a:noFill/>
        </p:spPr>
        <p:txBody>
          <a:bodyPr wrap="square" rtlCol="0">
            <a:spAutoFit/>
          </a:bodyPr>
          <a:lstStyle/>
          <a:p>
            <a:pPr defTabSz="685800" eaLnBrk="1" fontAlgn="auto" hangingPunct="1">
              <a:spcBef>
                <a:spcPts val="0"/>
              </a:spcBef>
              <a:spcAft>
                <a:spcPts val="0"/>
              </a:spcAft>
            </a:pPr>
            <a:r>
              <a:rPr lang="en-US" sz="1050" i="1" dirty="0">
                <a:solidFill>
                  <a:srgbClr val="FFFFCC"/>
                </a:solidFill>
                <a:latin typeface="Calibri" panose="020F0502020204030204"/>
                <a:ea typeface="+mn-ea"/>
              </a:rPr>
              <a:t>DMSP-OLS nighttime lights (V4) detected by The Defense Meteorological Satellite Program:  http://ngdc.noaa.gov/eog/dmsp/downloadV4composites.html </a:t>
            </a:r>
          </a:p>
          <a:p>
            <a:pPr defTabSz="685800" eaLnBrk="1" fontAlgn="auto" hangingPunct="1">
              <a:spcBef>
                <a:spcPts val="0"/>
              </a:spcBef>
              <a:spcAft>
                <a:spcPts val="0"/>
              </a:spcAft>
            </a:pPr>
            <a:r>
              <a:rPr lang="en-US" sz="1050" i="1" dirty="0">
                <a:solidFill>
                  <a:srgbClr val="FFFFCC"/>
                </a:solidFill>
                <a:latin typeface="Calibri" panose="020F0502020204030204"/>
                <a:ea typeface="+mn-ea"/>
              </a:rPr>
              <a:t>Data collected by US Air Force Weather Agency, processed by NOAA NGDC and plotted by Owen Cooper, CIRES, U. of Colorado/NOAA ESRL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78" y="1371600"/>
            <a:ext cx="8612944" cy="4251960"/>
          </a:xfrm>
          <a:prstGeom prst="rect">
            <a:avLst/>
          </a:prstGeom>
        </p:spPr>
      </p:pic>
    </p:spTree>
    <p:extLst>
      <p:ext uri="{BB962C8B-B14F-4D97-AF65-F5344CB8AC3E}">
        <p14:creationId xmlns:p14="http://schemas.microsoft.com/office/powerpoint/2010/main" val="3967256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C179-8C53-2F42-84A5-0D32672CB7BE}"/>
              </a:ext>
            </a:extLst>
          </p:cNvPr>
          <p:cNvSpPr>
            <a:spLocks noGrp="1"/>
          </p:cNvSpPr>
          <p:nvPr>
            <p:ph type="title"/>
          </p:nvPr>
        </p:nvSpPr>
        <p:spPr>
          <a:xfrm>
            <a:off x="6457951" y="1429437"/>
            <a:ext cx="2318147" cy="2696079"/>
          </a:xfrm>
        </p:spPr>
        <p:txBody>
          <a:bodyPr/>
          <a:lstStyle/>
          <a:p>
            <a:pPr algn="ctr"/>
            <a:r>
              <a:rPr lang="en-US" dirty="0"/>
              <a:t>Ozone much improved in Maryland.</a:t>
            </a:r>
          </a:p>
        </p:txBody>
      </p:sp>
      <p:sp>
        <p:nvSpPr>
          <p:cNvPr id="3" name="Slide Number Placeholder 2">
            <a:extLst>
              <a:ext uri="{FF2B5EF4-FFF2-40B4-BE49-F238E27FC236}">
                <a16:creationId xmlns:a16="http://schemas.microsoft.com/office/drawing/2014/main" id="{F9A10408-9923-0045-972E-8CF47B99EBCB}"/>
              </a:ext>
            </a:extLst>
          </p:cNvPr>
          <p:cNvSpPr>
            <a:spLocks noGrp="1"/>
          </p:cNvSpPr>
          <p:nvPr>
            <p:ph type="sldNum" sz="quarter" idx="12"/>
          </p:nvPr>
        </p:nvSpPr>
        <p:spPr/>
        <p:txBody>
          <a:bodyPr/>
          <a:lstStyle/>
          <a:p>
            <a:pPr defTabSz="685800" eaLnBrk="1" fontAlgn="auto" hangingPunct="1">
              <a:spcBef>
                <a:spcPts val="0"/>
              </a:spcBef>
              <a:spcAft>
                <a:spcPts val="0"/>
              </a:spcAft>
            </a:pPr>
            <a:fld id="{DF0CE20D-E7BF-1548-85DF-416F4174DB8D}" type="slidenum">
              <a:rPr lang="en-US">
                <a:solidFill>
                  <a:prstClr val="black">
                    <a:tint val="75000"/>
                  </a:prstClr>
                </a:solidFill>
                <a:latin typeface="Calibri" panose="020F0502020204030204"/>
                <a:ea typeface="+mn-ea"/>
              </a:rPr>
              <a:pPr defTabSz="685800" eaLnBrk="1" fontAlgn="auto" hangingPunct="1">
                <a:spcBef>
                  <a:spcPts val="0"/>
                </a:spcBef>
                <a:spcAft>
                  <a:spcPts val="0"/>
                </a:spcAft>
              </a:pPr>
              <a:t>54</a:t>
            </a:fld>
            <a:endParaRPr lang="en-US">
              <a:solidFill>
                <a:prstClr val="black">
                  <a:tint val="75000"/>
                </a:prstClr>
              </a:solidFill>
              <a:latin typeface="Calibri" panose="020F0502020204030204"/>
              <a:ea typeface="+mn-ea"/>
            </a:endParaRPr>
          </a:p>
        </p:txBody>
      </p:sp>
      <p:pic>
        <p:nvPicPr>
          <p:cNvPr id="4" name="Picture 3">
            <a:extLst>
              <a:ext uri="{FF2B5EF4-FFF2-40B4-BE49-F238E27FC236}">
                <a16:creationId xmlns:a16="http://schemas.microsoft.com/office/drawing/2014/main" id="{B0C6FD5D-22B4-9644-9312-D1116C98F933}"/>
              </a:ext>
            </a:extLst>
          </p:cNvPr>
          <p:cNvPicPr>
            <a:picLocks noChangeAspect="1"/>
          </p:cNvPicPr>
          <p:nvPr/>
        </p:nvPicPr>
        <p:blipFill>
          <a:blip r:embed="rId2"/>
          <a:stretch>
            <a:fillRect/>
          </a:stretch>
        </p:blipFill>
        <p:spPr>
          <a:xfrm>
            <a:off x="0" y="1346093"/>
            <a:ext cx="6552985" cy="4398169"/>
          </a:xfrm>
          <a:prstGeom prst="rect">
            <a:avLst/>
          </a:prstGeom>
        </p:spPr>
      </p:pic>
    </p:spTree>
    <p:extLst>
      <p:ext uri="{BB962C8B-B14F-4D97-AF65-F5344CB8AC3E}">
        <p14:creationId xmlns:p14="http://schemas.microsoft.com/office/powerpoint/2010/main" val="3712039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BCC2F20F-5231-9848-A554-E58A866F47AB}"/>
              </a:ext>
            </a:extLst>
          </p:cNvPr>
          <p:cNvSpPr>
            <a:spLocks noGrp="1"/>
          </p:cNvSpPr>
          <p:nvPr>
            <p:ph type="title"/>
          </p:nvPr>
        </p:nvSpPr>
        <p:spPr>
          <a:xfrm>
            <a:off x="0" y="153988"/>
            <a:ext cx="9144000" cy="1325562"/>
          </a:xfrm>
        </p:spPr>
        <p:txBody>
          <a:bodyPr/>
          <a:lstStyle/>
          <a:p>
            <a:r>
              <a:rPr lang="en-US" altLang="en-US" sz="3200" b="1" dirty="0">
                <a:ea typeface="ＭＳ Ｐゴシック" panose="020B0600070205080204" pitchFamily="34" charset="-128"/>
              </a:rPr>
              <a:t>Response to VOC controls</a:t>
            </a:r>
            <a:br>
              <a:rPr lang="en-US" altLang="en-US" sz="3200" b="1" dirty="0">
                <a:ea typeface="ＭＳ Ｐゴシック" panose="020B0600070205080204" pitchFamily="34" charset="-128"/>
              </a:rPr>
            </a:br>
            <a:r>
              <a:rPr lang="en-US" altLang="en-US" sz="2000" dirty="0">
                <a:ea typeface="ＭＳ Ｐゴシック" panose="020B0600070205080204" pitchFamily="34" charset="-128"/>
              </a:rPr>
              <a:t>Essex, MD (Urban); box model </a:t>
            </a:r>
            <a:r>
              <a:rPr lang="en-US" altLang="en-US" sz="2000" dirty="0" err="1">
                <a:ea typeface="ＭＳ Ｐゴシック" panose="020B0600070205080204" pitchFamily="34" charset="-128"/>
              </a:rPr>
              <a:t>calc’s</a:t>
            </a:r>
            <a:r>
              <a:rPr lang="en-US" altLang="en-US" sz="2000" dirty="0">
                <a:ea typeface="ＭＳ Ｐゴシック" panose="020B0600070205080204" pitchFamily="34" charset="-128"/>
              </a:rPr>
              <a:t> from Roberts, Salawitch, Wolfe et al. </a:t>
            </a:r>
            <a:br>
              <a:rPr lang="en-US" altLang="en-US" sz="2400" dirty="0">
                <a:ea typeface="ＭＳ Ｐゴシック" panose="020B0600070205080204" pitchFamily="34" charset="-128"/>
              </a:rPr>
            </a:br>
            <a:r>
              <a:rPr lang="en-US" altLang="en-US" sz="2800" dirty="0">
                <a:ea typeface="ＭＳ Ｐゴシック" panose="020B0600070205080204" pitchFamily="34" charset="-128"/>
              </a:rPr>
              <a:t>Ozone production rates (gross) 10:00-14:00</a:t>
            </a:r>
          </a:p>
        </p:txBody>
      </p:sp>
      <p:sp>
        <p:nvSpPr>
          <p:cNvPr id="163842" name="Slide Number Placeholder 2">
            <a:extLst>
              <a:ext uri="{FF2B5EF4-FFF2-40B4-BE49-F238E27FC236}">
                <a16:creationId xmlns:a16="http://schemas.microsoft.com/office/drawing/2014/main" id="{48DEF97F-8AE1-2E4C-946C-51C57EC0BF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F4F633-D899-914F-B679-3721CE5EB1F0}" type="slidenum">
              <a:rPr lang="en-US" altLang="en-US" sz="1200">
                <a:solidFill>
                  <a:srgbClr val="898989"/>
                </a:solidFill>
              </a:rPr>
              <a:pPr>
                <a:spcBef>
                  <a:spcPct val="0"/>
                </a:spcBef>
                <a:buFontTx/>
                <a:buNone/>
              </a:pPr>
              <a:t>55</a:t>
            </a:fld>
            <a:endParaRPr lang="en-US" altLang="en-US" sz="1200">
              <a:solidFill>
                <a:srgbClr val="898989"/>
              </a:solidFill>
            </a:endParaRPr>
          </a:p>
        </p:txBody>
      </p:sp>
      <p:pic>
        <p:nvPicPr>
          <p:cNvPr id="163843" name="Picture 6">
            <a:extLst>
              <a:ext uri="{FF2B5EF4-FFF2-40B4-BE49-F238E27FC236}">
                <a16:creationId xmlns:a16="http://schemas.microsoft.com/office/drawing/2014/main" id="{EEBB0174-77D5-6842-8636-91AFCC3D3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630363"/>
            <a:ext cx="6427788"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752600"/>
            <a:ext cx="2698695" cy="3522868"/>
          </a:xfrm>
        </p:spPr>
        <p:txBody>
          <a:bodyPr>
            <a:noAutofit/>
          </a:bodyPr>
          <a:lstStyle/>
          <a:p>
            <a:pPr algn="l" defTabSz="685745">
              <a:spcBef>
                <a:spcPts val="0"/>
              </a:spcBef>
            </a:pPr>
            <a:r>
              <a:rPr lang="en-US" sz="1500" dirty="0">
                <a:solidFill>
                  <a:prstClr val="black"/>
                </a:solidFill>
                <a:latin typeface="Arial"/>
                <a:ea typeface="+mn-ea"/>
                <a:cs typeface="Arial"/>
              </a:rPr>
              <a:t>Modeled rate of production of ozone in the </a:t>
            </a:r>
            <a:r>
              <a:rPr lang="en-US" sz="1500" dirty="0" err="1">
                <a:solidFill>
                  <a:prstClr val="black"/>
                </a:solidFill>
                <a:latin typeface="Arial"/>
                <a:ea typeface="+mn-ea"/>
                <a:cs typeface="Arial"/>
              </a:rPr>
              <a:t>Balt</a:t>
            </a:r>
            <a:r>
              <a:rPr lang="en-US" sz="1500" dirty="0">
                <a:solidFill>
                  <a:prstClr val="black"/>
                </a:solidFill>
                <a:latin typeface="Arial"/>
                <a:ea typeface="+mn-ea"/>
                <a:cs typeface="Arial"/>
              </a:rPr>
              <a:t>/Wash area went up before it went down.</a:t>
            </a:r>
            <a:br>
              <a:rPr lang="en-US" sz="1500" dirty="0">
                <a:solidFill>
                  <a:prstClr val="black"/>
                </a:solidFill>
                <a:latin typeface="Arial"/>
                <a:ea typeface="+mn-ea"/>
                <a:cs typeface="Arial"/>
              </a:rPr>
            </a:br>
            <a:br>
              <a:rPr lang="en-US" sz="1500" dirty="0">
                <a:solidFill>
                  <a:prstClr val="black"/>
                </a:solidFill>
                <a:latin typeface="Arial"/>
                <a:ea typeface="+mn-ea"/>
                <a:cs typeface="Arial"/>
              </a:rPr>
            </a:br>
            <a:r>
              <a:rPr lang="en-US" sz="1500" dirty="0">
                <a:solidFill>
                  <a:prstClr val="black"/>
                </a:solidFill>
                <a:latin typeface="Arial"/>
                <a:ea typeface="+mn-ea"/>
                <a:cs typeface="Arial"/>
              </a:rPr>
              <a:t>When region-wide NOx controls worked.</a:t>
            </a:r>
            <a:br>
              <a:rPr lang="en-US" sz="1500" dirty="0">
                <a:solidFill>
                  <a:prstClr val="black"/>
                </a:solidFill>
                <a:latin typeface="Arial"/>
                <a:ea typeface="+mn-ea"/>
                <a:cs typeface="Arial"/>
              </a:rPr>
            </a:br>
            <a:br>
              <a:rPr lang="en-US" sz="1500" dirty="0">
                <a:solidFill>
                  <a:prstClr val="black"/>
                </a:solidFill>
                <a:latin typeface="Arial"/>
                <a:ea typeface="+mn-ea"/>
                <a:cs typeface="Arial"/>
              </a:rPr>
            </a:br>
            <a:r>
              <a:rPr lang="en-US" sz="1500" dirty="0">
                <a:solidFill>
                  <a:prstClr val="black"/>
                </a:solidFill>
                <a:latin typeface="Arial"/>
                <a:ea typeface="+mn-ea"/>
                <a:cs typeface="Arial"/>
              </a:rPr>
              <a:t>Roberts et al. in prep (2019).</a:t>
            </a:r>
            <a:br>
              <a:rPr lang="en-US" sz="1500" dirty="0">
                <a:solidFill>
                  <a:prstClr val="black"/>
                </a:solidFill>
                <a:ea typeface="+mn-ea"/>
                <a:cs typeface="+mn-cs"/>
              </a:rPr>
            </a:br>
            <a:endParaRPr lang="en-US" sz="1500"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4760" y="1439428"/>
            <a:ext cx="5625718" cy="4504172"/>
          </a:xfrm>
          <a:prstGeom prst="rect">
            <a:avLst/>
          </a:prstGeom>
        </p:spPr>
      </p:pic>
      <p:sp>
        <p:nvSpPr>
          <p:cNvPr id="4" name="Slide Number Placeholder 3"/>
          <p:cNvSpPr>
            <a:spLocks noGrp="1"/>
          </p:cNvSpPr>
          <p:nvPr>
            <p:ph type="sldNum" sz="quarter" idx="12"/>
          </p:nvPr>
        </p:nvSpPr>
        <p:spPr/>
        <p:txBody>
          <a:bodyPr/>
          <a:lstStyle/>
          <a:p>
            <a:pPr defTabSz="685745" eaLnBrk="1" fontAlgn="auto" hangingPunct="1">
              <a:spcBef>
                <a:spcPts val="0"/>
              </a:spcBef>
              <a:spcAft>
                <a:spcPts val="0"/>
              </a:spcAft>
              <a:defRPr/>
            </a:pPr>
            <a:fld id="{91531B1A-B6ED-884E-9A81-EF5DC72056D1}" type="slidenum">
              <a:rPr lang="en-US">
                <a:solidFill>
                  <a:prstClr val="black">
                    <a:tint val="75000"/>
                  </a:prstClr>
                </a:solidFill>
                <a:latin typeface="Calibri"/>
                <a:ea typeface="+mn-ea"/>
              </a:rPr>
              <a:pPr defTabSz="685745" eaLnBrk="1" fontAlgn="auto" hangingPunct="1">
                <a:spcBef>
                  <a:spcPts val="0"/>
                </a:spcBef>
                <a:spcAft>
                  <a:spcPts val="0"/>
                </a:spcAft>
                <a:defRPr/>
              </a:pPr>
              <a:t>56</a:t>
            </a:fld>
            <a:endParaRPr lang="en-US">
              <a:solidFill>
                <a:prstClr val="black">
                  <a:tint val="75000"/>
                </a:prstClr>
              </a:solidFill>
              <a:latin typeface="Calibri"/>
              <a:ea typeface="+mn-ea"/>
            </a:endParaRPr>
          </a:p>
        </p:txBody>
      </p:sp>
      <p:grpSp>
        <p:nvGrpSpPr>
          <p:cNvPr id="5" name="Group 4"/>
          <p:cNvGrpSpPr/>
          <p:nvPr/>
        </p:nvGrpSpPr>
        <p:grpSpPr>
          <a:xfrm>
            <a:off x="2352652" y="4276751"/>
            <a:ext cx="2491046" cy="323165"/>
            <a:chOff x="3136869" y="4559331"/>
            <a:chExt cx="3321394" cy="430886"/>
          </a:xfrm>
        </p:grpSpPr>
        <p:cxnSp>
          <p:nvCxnSpPr>
            <p:cNvPr id="6" name="Straight Arrow Connector 5"/>
            <p:cNvCxnSpPr/>
            <p:nvPr/>
          </p:nvCxnSpPr>
          <p:spPr>
            <a:xfrm flipH="1" flipV="1">
              <a:off x="3136869" y="4765591"/>
              <a:ext cx="1758383" cy="108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927818" y="4559331"/>
              <a:ext cx="1530445" cy="430886"/>
            </a:xfrm>
            <a:prstGeom prst="rect">
              <a:avLst/>
            </a:prstGeom>
            <a:noFill/>
          </p:spPr>
          <p:txBody>
            <a:bodyPr wrap="square" rtlCol="0">
              <a:spAutoFit/>
            </a:bodyPr>
            <a:lstStyle/>
            <a:p>
              <a:pPr defTabSz="685745" eaLnBrk="1" fontAlgn="auto" hangingPunct="1">
                <a:spcBef>
                  <a:spcPts val="0"/>
                </a:spcBef>
                <a:spcAft>
                  <a:spcPts val="0"/>
                </a:spcAft>
                <a:defRPr/>
              </a:pPr>
              <a:r>
                <a:rPr lang="en-US" sz="1500" dirty="0">
                  <a:solidFill>
                    <a:prstClr val="black"/>
                  </a:solidFill>
                  <a:latin typeface="Arial"/>
                  <a:ea typeface="+mn-ea"/>
                  <a:cs typeface="Arial"/>
                </a:rPr>
                <a:t>Time</a:t>
              </a:r>
            </a:p>
          </p:txBody>
        </p:sp>
      </p:grpSp>
      <p:sp>
        <p:nvSpPr>
          <p:cNvPr id="8" name="Rectangle 7">
            <a:extLst>
              <a:ext uri="{FF2B5EF4-FFF2-40B4-BE49-F238E27FC236}">
                <a16:creationId xmlns:a16="http://schemas.microsoft.com/office/drawing/2014/main" id="{696FB63E-8945-4D48-9B48-480508641A78}"/>
              </a:ext>
            </a:extLst>
          </p:cNvPr>
          <p:cNvSpPr/>
          <p:nvPr/>
        </p:nvSpPr>
        <p:spPr>
          <a:xfrm>
            <a:off x="838200" y="152400"/>
            <a:ext cx="8153400" cy="1323439"/>
          </a:xfrm>
          <a:prstGeom prst="rect">
            <a:avLst/>
          </a:prstGeom>
        </p:spPr>
        <p:txBody>
          <a:bodyPr wrap="square">
            <a:spAutoFit/>
          </a:bodyPr>
          <a:lstStyle/>
          <a:p>
            <a:r>
              <a:rPr lang="en-US" altLang="en-US" sz="3200" b="1" dirty="0">
                <a:solidFill>
                  <a:prstClr val="black"/>
                </a:solidFill>
                <a:latin typeface="Calibri"/>
              </a:rPr>
              <a:t>Response to VOC controls</a:t>
            </a:r>
            <a:br>
              <a:rPr lang="en-US" altLang="en-US" sz="3200" b="1" dirty="0">
                <a:solidFill>
                  <a:prstClr val="black"/>
                </a:solidFill>
                <a:latin typeface="Calibri"/>
              </a:rPr>
            </a:br>
            <a:r>
              <a:rPr lang="en-US" altLang="en-US" sz="2000" dirty="0">
                <a:solidFill>
                  <a:prstClr val="black"/>
                </a:solidFill>
                <a:latin typeface="Calibri"/>
              </a:rPr>
              <a:t>Essex, MD (Urban); box model </a:t>
            </a:r>
            <a:r>
              <a:rPr lang="en-US" altLang="en-US" sz="2000" dirty="0" err="1">
                <a:solidFill>
                  <a:prstClr val="black"/>
                </a:solidFill>
                <a:latin typeface="Calibri"/>
              </a:rPr>
              <a:t>calc’s</a:t>
            </a:r>
            <a:r>
              <a:rPr lang="en-US" altLang="en-US" sz="2000" dirty="0">
                <a:solidFill>
                  <a:prstClr val="black"/>
                </a:solidFill>
                <a:latin typeface="Calibri"/>
              </a:rPr>
              <a:t> from Roberts, Salawitch, Wolfe et al. </a:t>
            </a:r>
            <a:br>
              <a:rPr lang="en-US" altLang="en-US" sz="2400" dirty="0">
                <a:solidFill>
                  <a:prstClr val="black"/>
                </a:solidFill>
                <a:latin typeface="Calibri"/>
              </a:rPr>
            </a:br>
            <a:r>
              <a:rPr lang="en-US" altLang="en-US" sz="2800" dirty="0">
                <a:solidFill>
                  <a:prstClr val="black"/>
                </a:solidFill>
                <a:latin typeface="Calibri"/>
              </a:rPr>
              <a:t>Ozone production rates (gross) 10:00-14:00</a:t>
            </a:r>
            <a:endParaRPr lang="en-US" dirty="0"/>
          </a:p>
        </p:txBody>
      </p:sp>
    </p:spTree>
    <p:extLst>
      <p:ext uri="{BB962C8B-B14F-4D97-AF65-F5344CB8AC3E}">
        <p14:creationId xmlns:p14="http://schemas.microsoft.com/office/powerpoint/2010/main" val="928616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a:extLst>
              <a:ext uri="{FF2B5EF4-FFF2-40B4-BE49-F238E27FC236}">
                <a16:creationId xmlns:a16="http://schemas.microsoft.com/office/drawing/2014/main" id="{D382F0B4-9013-804D-A5BE-E234B0D67225}"/>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64866" name="Content Placeholder 2">
            <a:extLst>
              <a:ext uri="{FF2B5EF4-FFF2-40B4-BE49-F238E27FC236}">
                <a16:creationId xmlns:a16="http://schemas.microsoft.com/office/drawing/2014/main" id="{46014CB3-9B9B-F24D-A87C-7851996C06A9}"/>
              </a:ext>
            </a:extLst>
          </p:cNvPr>
          <p:cNvSpPr>
            <a:spLocks noGrp="1"/>
          </p:cNvSpPr>
          <p:nvPr>
            <p:ph idx="1"/>
          </p:nvPr>
        </p:nvSpPr>
        <p:spPr/>
        <p:txBody>
          <a:bodyPr/>
          <a:lstStyle/>
          <a:p>
            <a:r>
              <a:rPr lang="en-US" altLang="en-US">
                <a:ea typeface="ＭＳ Ｐゴシック" panose="020B0600070205080204" pitchFamily="34" charset="-128"/>
              </a:rPr>
              <a:t>How has (will) pollution ozone respond to climate change?</a:t>
            </a:r>
          </a:p>
        </p:txBody>
      </p:sp>
      <p:sp>
        <p:nvSpPr>
          <p:cNvPr id="164867" name="Footer Placeholder 3">
            <a:extLst>
              <a:ext uri="{FF2B5EF4-FFF2-40B4-BE49-F238E27FC236}">
                <a16:creationId xmlns:a16="http://schemas.microsoft.com/office/drawing/2014/main" id="{30CFB9F7-F938-DE47-86C1-AE1B7AD964E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2010  R.R. Dickerson</a:t>
            </a:r>
          </a:p>
        </p:txBody>
      </p:sp>
      <p:sp>
        <p:nvSpPr>
          <p:cNvPr id="164868" name="Slide Number Placeholder 4">
            <a:extLst>
              <a:ext uri="{FF2B5EF4-FFF2-40B4-BE49-F238E27FC236}">
                <a16:creationId xmlns:a16="http://schemas.microsoft.com/office/drawing/2014/main" id="{34EA8ABB-D5E5-8047-9326-C39F6E20D3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6C38DDB-E588-EB45-9FBD-1CD0C3914D69}" type="slidenum">
              <a:rPr lang="en-US" altLang="en-US" sz="1200">
                <a:solidFill>
                  <a:srgbClr val="898989"/>
                </a:solidFill>
              </a:rPr>
              <a:pPr>
                <a:spcBef>
                  <a:spcPct val="0"/>
                </a:spcBef>
                <a:buFontTx/>
                <a:buNone/>
              </a:pPr>
              <a:t>57</a:t>
            </a:fld>
            <a:endParaRPr lang="en-US" altLang="en-US" sz="1200">
              <a:solidFill>
                <a:srgbClr val="898989"/>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5">
            <a:extLst>
              <a:ext uri="{FF2B5EF4-FFF2-40B4-BE49-F238E27FC236}">
                <a16:creationId xmlns:a16="http://schemas.microsoft.com/office/drawing/2014/main" id="{97FF0855-DBD6-6145-83FA-3DB6DDF35D2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rPr>
              <a:t>Copyright © 2013  R.R. Dickerson</a:t>
            </a:r>
          </a:p>
        </p:txBody>
      </p:sp>
      <p:sp>
        <p:nvSpPr>
          <p:cNvPr id="165890" name="Rectangle 6">
            <a:extLst>
              <a:ext uri="{FF2B5EF4-FFF2-40B4-BE49-F238E27FC236}">
                <a16:creationId xmlns:a16="http://schemas.microsoft.com/office/drawing/2014/main" id="{49C6BEA9-27E7-CB43-BBDB-51F1720B601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953DF9-F5B9-554B-95BB-EE4ADF3B6FE4}" type="slidenum">
              <a:rPr lang="en-US" altLang="en-US" sz="1400">
                <a:solidFill>
                  <a:srgbClr val="000000"/>
                </a:solidFill>
              </a:rPr>
              <a:pPr>
                <a:spcBef>
                  <a:spcPct val="0"/>
                </a:spcBef>
                <a:buFontTx/>
                <a:buNone/>
              </a:pPr>
              <a:t>58</a:t>
            </a:fld>
            <a:endParaRPr lang="en-US" altLang="en-US" sz="1400">
              <a:solidFill>
                <a:srgbClr val="000000"/>
              </a:solidFill>
            </a:endParaRPr>
          </a:p>
        </p:txBody>
      </p:sp>
      <p:sp>
        <p:nvSpPr>
          <p:cNvPr id="165891" name="Slide Number Placeholder 3">
            <a:extLst>
              <a:ext uri="{FF2B5EF4-FFF2-40B4-BE49-F238E27FC236}">
                <a16:creationId xmlns:a16="http://schemas.microsoft.com/office/drawing/2014/main" id="{1D93EBBF-4E23-984F-8273-308D532B0EFD}"/>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2D8DA044-A305-E040-9285-5B93CC3C269A}" type="slidenum">
              <a:rPr lang="en-US" altLang="en-US" sz="1400">
                <a:solidFill>
                  <a:srgbClr val="000000"/>
                </a:solidFill>
              </a:rPr>
              <a:pPr algn="r" eaLnBrk="1" hangingPunct="1">
                <a:spcBef>
                  <a:spcPct val="0"/>
                </a:spcBef>
                <a:buFontTx/>
                <a:buNone/>
              </a:pPr>
              <a:t>58</a:t>
            </a:fld>
            <a:endParaRPr lang="en-US" altLang="en-US" sz="1400">
              <a:solidFill>
                <a:srgbClr val="000000"/>
              </a:solidFill>
            </a:endParaRPr>
          </a:p>
        </p:txBody>
      </p:sp>
      <p:pic>
        <p:nvPicPr>
          <p:cNvPr id="165892" name="Picture 4">
            <a:extLst>
              <a:ext uri="{FF2B5EF4-FFF2-40B4-BE49-F238E27FC236}">
                <a16:creationId xmlns:a16="http://schemas.microsoft.com/office/drawing/2014/main" id="{0CEB97E5-693F-7743-9F6E-E5F5FA824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571500"/>
            <a:ext cx="74295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a:extLst>
              <a:ext uri="{FF2B5EF4-FFF2-40B4-BE49-F238E27FC236}">
                <a16:creationId xmlns:a16="http://schemas.microsoft.com/office/drawing/2014/main" id="{279832EA-F239-8E42-99E4-7CA761D9C663}"/>
              </a:ext>
            </a:extLst>
          </p:cNvPr>
          <p:cNvSpPr txBox="1">
            <a:spLocks noChangeArrowheads="1"/>
          </p:cNvSpPr>
          <p:nvPr/>
        </p:nvSpPr>
        <p:spPr bwMode="auto">
          <a:xfrm>
            <a:off x="1676400" y="5486400"/>
            <a:ext cx="5943600" cy="822325"/>
          </a:xfrm>
          <a:prstGeom prst="rect">
            <a:avLst/>
          </a:prstGeom>
          <a:noFill/>
          <a:ln w="9525">
            <a:noFill/>
            <a:miter lim="800000"/>
            <a:headEnd/>
            <a:tailEnd/>
          </a:ln>
        </p:spPr>
        <p:txBody>
          <a:bodyPr>
            <a:spAutoFit/>
          </a:bodyPr>
          <a:lstStyle/>
          <a:p>
            <a:pPr algn="ctr" eaLnBrk="1" hangingPunct="1">
              <a:spcBef>
                <a:spcPct val="50000"/>
              </a:spcBef>
              <a:defRPr/>
            </a:pPr>
            <a:r>
              <a:rPr lang="en-US" sz="2400" dirty="0">
                <a:solidFill>
                  <a:srgbClr val="000000"/>
                </a:solidFill>
                <a:latin typeface="Times New Roman" pitchFamily="18" charset="0"/>
                <a:ea typeface="+mn-ea"/>
              </a:rPr>
              <a:t>Response of ozone to Maximum temperature measured in Baltimore.  1994-2004</a:t>
            </a: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Footer Placeholder 4">
            <a:extLst>
              <a:ext uri="{FF2B5EF4-FFF2-40B4-BE49-F238E27FC236}">
                <a16:creationId xmlns:a16="http://schemas.microsoft.com/office/drawing/2014/main" id="{3DA50CD3-8882-6343-8C26-EB99568C724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67938" name="Slide Number Placeholder 5">
            <a:extLst>
              <a:ext uri="{FF2B5EF4-FFF2-40B4-BE49-F238E27FC236}">
                <a16:creationId xmlns:a16="http://schemas.microsoft.com/office/drawing/2014/main" id="{9EFB31CE-917B-1440-AB70-B9F418B60C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E6B8DFCC-B674-454C-A2A0-1145CAC4E7F6}" type="slidenum">
              <a:rPr lang="en-US" altLang="en-US" sz="1200">
                <a:solidFill>
                  <a:srgbClr val="898989"/>
                </a:solidFill>
              </a:rPr>
              <a:pPr>
                <a:spcBef>
                  <a:spcPct val="0"/>
                </a:spcBef>
                <a:buFontTx/>
                <a:buNone/>
              </a:pPr>
              <a:t>59</a:t>
            </a:fld>
            <a:endParaRPr lang="en-US" altLang="en-US" sz="1200">
              <a:solidFill>
                <a:srgbClr val="898989"/>
              </a:solidFill>
            </a:endParaRPr>
          </a:p>
        </p:txBody>
      </p:sp>
      <p:sp>
        <p:nvSpPr>
          <p:cNvPr id="2" name="Title 1">
            <a:extLst>
              <a:ext uri="{FF2B5EF4-FFF2-40B4-BE49-F238E27FC236}">
                <a16:creationId xmlns:a16="http://schemas.microsoft.com/office/drawing/2014/main" id="{91AFE0CE-5BAA-E849-85D0-DA2D822B3B30}"/>
              </a:ext>
            </a:extLst>
          </p:cNvPr>
          <p:cNvSpPr>
            <a:spLocks noGrp="1"/>
          </p:cNvSpPr>
          <p:nvPr>
            <p:ph type="title" idx="4294967295"/>
          </p:nvPr>
        </p:nvSpPr>
        <p:spPr/>
        <p:txBody>
          <a:bodyPr>
            <a:normAutofit fontScale="90000"/>
          </a:bodyPr>
          <a:lstStyle/>
          <a:p>
            <a:pPr algn="l" eaLnBrk="1" hangingPunct="1">
              <a:defRPr/>
            </a:pPr>
            <a:r>
              <a:rPr lang="en-US" sz="4000" dirty="0">
                <a:ea typeface="+mj-ea"/>
              </a:rPr>
              <a:t>Looking deeper into the data:</a:t>
            </a:r>
            <a:br>
              <a:rPr lang="en-US" sz="4000" dirty="0">
                <a:ea typeface="+mj-ea"/>
              </a:rPr>
            </a:br>
            <a:r>
              <a:rPr lang="en-US" sz="4000" dirty="0">
                <a:ea typeface="+mj-ea"/>
              </a:rPr>
              <a:t>													method</a:t>
            </a:r>
          </a:p>
        </p:txBody>
      </p:sp>
      <p:pic>
        <p:nvPicPr>
          <p:cNvPr id="167940" name="Picture 4" descr="tmp811">
            <a:extLst>
              <a:ext uri="{FF2B5EF4-FFF2-40B4-BE49-F238E27FC236}">
                <a16:creationId xmlns:a16="http://schemas.microsoft.com/office/drawing/2014/main" id="{A58658D3-AA98-974D-B58E-B22C95DF2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17638"/>
            <a:ext cx="448151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5B3A0DE-43F9-4B42-922F-15F0C0398EBB}"/>
              </a:ext>
            </a:extLst>
          </p:cNvPr>
          <p:cNvSpPr/>
          <p:nvPr/>
        </p:nvSpPr>
        <p:spPr>
          <a:xfrm>
            <a:off x="6016625" y="2360613"/>
            <a:ext cx="609600" cy="838200"/>
          </a:xfrm>
          <a:prstGeom prst="rect">
            <a:avLst/>
          </a:prstGeom>
          <a:noFill/>
          <a:ln w="381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srgbClr val="FFFFFF"/>
              </a:solidFill>
            </a:endParaRPr>
          </a:p>
        </p:txBody>
      </p:sp>
      <p:cxnSp>
        <p:nvCxnSpPr>
          <p:cNvPr id="7" name="Straight Connector 6">
            <a:extLst>
              <a:ext uri="{FF2B5EF4-FFF2-40B4-BE49-F238E27FC236}">
                <a16:creationId xmlns:a16="http://schemas.microsoft.com/office/drawing/2014/main" id="{B300C0B8-3626-6347-81E4-B5DBEFB40A30}"/>
              </a:ext>
            </a:extLst>
          </p:cNvPr>
          <p:cNvCxnSpPr>
            <a:stCxn id="5" idx="1"/>
            <a:endCxn id="5" idx="3"/>
          </p:cNvCxnSpPr>
          <p:nvPr/>
        </p:nvCxnSpPr>
        <p:spPr>
          <a:xfrm rot="10800000" flipH="1">
            <a:off x="6016625" y="2779713"/>
            <a:ext cx="609600" cy="31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3DDE7F4-12A8-174E-95CB-FEB4CAAC7B44}"/>
              </a:ext>
            </a:extLst>
          </p:cNvPr>
          <p:cNvCxnSpPr>
            <a:stCxn id="5" idx="0"/>
          </p:cNvCxnSpPr>
          <p:nvPr/>
        </p:nvCxnSpPr>
        <p:spPr>
          <a:xfrm rot="5400000" flipH="1" flipV="1">
            <a:off x="5979319" y="2018506"/>
            <a:ext cx="68580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D1C2FB5-762D-5448-8D64-2CB8D7971DCA}"/>
              </a:ext>
            </a:extLst>
          </p:cNvPr>
          <p:cNvCxnSpPr/>
          <p:nvPr/>
        </p:nvCxnSpPr>
        <p:spPr>
          <a:xfrm rot="5400000" flipH="1" flipV="1">
            <a:off x="6130132" y="3388519"/>
            <a:ext cx="381000" cy="158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7945" name="TextBox 11">
            <a:extLst>
              <a:ext uri="{FF2B5EF4-FFF2-40B4-BE49-F238E27FC236}">
                <a16:creationId xmlns:a16="http://schemas.microsoft.com/office/drawing/2014/main" id="{09829B26-2AF8-054E-8C97-488A07644626}"/>
              </a:ext>
            </a:extLst>
          </p:cNvPr>
          <p:cNvSpPr txBox="1">
            <a:spLocks noChangeArrowheads="1"/>
          </p:cNvSpPr>
          <p:nvPr/>
        </p:nvSpPr>
        <p:spPr bwMode="auto">
          <a:xfrm>
            <a:off x="5918200" y="3490913"/>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a:latin typeface="Arial" panose="020B0604020202020204" pitchFamily="34" charset="0"/>
              </a:rPr>
              <a:t>5%</a:t>
            </a:r>
          </a:p>
        </p:txBody>
      </p:sp>
      <p:sp>
        <p:nvSpPr>
          <p:cNvPr id="167946" name="TextBox 12">
            <a:extLst>
              <a:ext uri="{FF2B5EF4-FFF2-40B4-BE49-F238E27FC236}">
                <a16:creationId xmlns:a16="http://schemas.microsoft.com/office/drawing/2014/main" id="{AB4CFF5D-83F4-E840-BAF7-AEBA5ABD3C88}"/>
              </a:ext>
            </a:extLst>
          </p:cNvPr>
          <p:cNvSpPr txBox="1">
            <a:spLocks noChangeArrowheads="1"/>
          </p:cNvSpPr>
          <p:nvPr/>
        </p:nvSpPr>
        <p:spPr bwMode="auto">
          <a:xfrm>
            <a:off x="5527675" y="3060700"/>
            <a:ext cx="492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a:solidFill>
                  <a:srgbClr val="0000FF"/>
                </a:solidFill>
                <a:latin typeface="Arial" panose="020B0604020202020204" pitchFamily="34" charset="0"/>
              </a:rPr>
              <a:t>25%</a:t>
            </a:r>
          </a:p>
        </p:txBody>
      </p:sp>
      <p:sp>
        <p:nvSpPr>
          <p:cNvPr id="167947" name="TextBox 13">
            <a:extLst>
              <a:ext uri="{FF2B5EF4-FFF2-40B4-BE49-F238E27FC236}">
                <a16:creationId xmlns:a16="http://schemas.microsoft.com/office/drawing/2014/main" id="{DA8136E0-F76C-7B4F-B251-AEECCEC43563}"/>
              </a:ext>
            </a:extLst>
          </p:cNvPr>
          <p:cNvSpPr txBox="1">
            <a:spLocks noChangeArrowheads="1"/>
          </p:cNvSpPr>
          <p:nvPr/>
        </p:nvSpPr>
        <p:spPr bwMode="auto">
          <a:xfrm>
            <a:off x="5486400" y="2641600"/>
            <a:ext cx="492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a:solidFill>
                  <a:srgbClr val="22F6FF"/>
                </a:solidFill>
                <a:latin typeface="Arial" panose="020B0604020202020204" pitchFamily="34" charset="0"/>
              </a:rPr>
              <a:t>50%</a:t>
            </a:r>
          </a:p>
        </p:txBody>
      </p:sp>
      <p:sp>
        <p:nvSpPr>
          <p:cNvPr id="167948" name="TextBox 15">
            <a:extLst>
              <a:ext uri="{FF2B5EF4-FFF2-40B4-BE49-F238E27FC236}">
                <a16:creationId xmlns:a16="http://schemas.microsoft.com/office/drawing/2014/main" id="{B9019E4F-2279-1742-A3ED-9A2097963818}"/>
              </a:ext>
            </a:extLst>
          </p:cNvPr>
          <p:cNvSpPr txBox="1">
            <a:spLocks noChangeArrowheads="1"/>
          </p:cNvSpPr>
          <p:nvPr/>
        </p:nvSpPr>
        <p:spPr bwMode="auto">
          <a:xfrm>
            <a:off x="5486400" y="2224088"/>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a:solidFill>
                  <a:srgbClr val="7AFF49"/>
                </a:solidFill>
                <a:latin typeface="Arial" panose="020B0604020202020204" pitchFamily="34" charset="0"/>
              </a:rPr>
              <a:t>75%</a:t>
            </a:r>
          </a:p>
        </p:txBody>
      </p:sp>
      <p:sp>
        <p:nvSpPr>
          <p:cNvPr id="167949" name="TextBox 16">
            <a:extLst>
              <a:ext uri="{FF2B5EF4-FFF2-40B4-BE49-F238E27FC236}">
                <a16:creationId xmlns:a16="http://schemas.microsoft.com/office/drawing/2014/main" id="{016FEF92-67B8-1940-BD46-9BC465DB1CCF}"/>
              </a:ext>
            </a:extLst>
          </p:cNvPr>
          <p:cNvSpPr txBox="1">
            <a:spLocks noChangeArrowheads="1"/>
          </p:cNvSpPr>
          <p:nvPr/>
        </p:nvSpPr>
        <p:spPr bwMode="auto">
          <a:xfrm>
            <a:off x="5867400" y="1524000"/>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a:solidFill>
                  <a:srgbClr val="FF0000"/>
                </a:solidFill>
                <a:latin typeface="Arial" panose="020B0604020202020204" pitchFamily="34" charset="0"/>
              </a:rPr>
              <a:t>95%</a:t>
            </a:r>
          </a:p>
        </p:txBody>
      </p:sp>
      <p:cxnSp>
        <p:nvCxnSpPr>
          <p:cNvPr id="167950" name="Straight Connector 18">
            <a:extLst>
              <a:ext uri="{FF2B5EF4-FFF2-40B4-BE49-F238E27FC236}">
                <a16:creationId xmlns:a16="http://schemas.microsoft.com/office/drawing/2014/main" id="{EA82956B-F557-6F41-8983-5810018B04A8}"/>
              </a:ext>
            </a:extLst>
          </p:cNvPr>
          <p:cNvCxnSpPr>
            <a:cxnSpLocks noChangeShapeType="1"/>
          </p:cNvCxnSpPr>
          <p:nvPr/>
        </p:nvCxnSpPr>
        <p:spPr bwMode="auto">
          <a:xfrm>
            <a:off x="1979613" y="6003925"/>
            <a:ext cx="609600" cy="1588"/>
          </a:xfrm>
          <a:prstGeom prst="line">
            <a:avLst/>
          </a:prstGeom>
          <a:noFill/>
          <a:ln w="76200">
            <a:solidFill>
              <a:srgbClr val="F79646"/>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7951" name="TextBox 19">
            <a:extLst>
              <a:ext uri="{FF2B5EF4-FFF2-40B4-BE49-F238E27FC236}">
                <a16:creationId xmlns:a16="http://schemas.microsoft.com/office/drawing/2014/main" id="{D98FFA67-54D9-4E4E-8906-702A50517AE0}"/>
              </a:ext>
            </a:extLst>
          </p:cNvPr>
          <p:cNvSpPr txBox="1">
            <a:spLocks noChangeArrowheads="1"/>
          </p:cNvSpPr>
          <p:nvPr/>
        </p:nvSpPr>
        <p:spPr bwMode="auto">
          <a:xfrm>
            <a:off x="2017713" y="6005513"/>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solidFill>
                  <a:srgbClr val="F79646"/>
                </a:solidFill>
                <a:latin typeface="Arial" panose="020B0604020202020204" pitchFamily="34" charset="0"/>
              </a:rPr>
              <a:t>3°C</a:t>
            </a:r>
          </a:p>
        </p:txBody>
      </p:sp>
      <p:cxnSp>
        <p:nvCxnSpPr>
          <p:cNvPr id="167952" name="Straight Connector 21">
            <a:extLst>
              <a:ext uri="{FF2B5EF4-FFF2-40B4-BE49-F238E27FC236}">
                <a16:creationId xmlns:a16="http://schemas.microsoft.com/office/drawing/2014/main" id="{78345F86-F59E-C74A-9585-3164FF33466F}"/>
              </a:ext>
            </a:extLst>
          </p:cNvPr>
          <p:cNvCxnSpPr>
            <a:cxnSpLocks noChangeShapeType="1"/>
          </p:cNvCxnSpPr>
          <p:nvPr/>
        </p:nvCxnSpPr>
        <p:spPr bwMode="auto">
          <a:xfrm rot="5400000">
            <a:off x="1723232" y="5744369"/>
            <a:ext cx="515937" cy="3175"/>
          </a:xfrm>
          <a:prstGeom prst="line">
            <a:avLst/>
          </a:prstGeom>
          <a:noFill/>
          <a:ln w="25400">
            <a:solidFill>
              <a:srgbClr val="F79646"/>
            </a:solidFill>
            <a:prstDash val="sys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7953" name="Straight Connector 22">
            <a:extLst>
              <a:ext uri="{FF2B5EF4-FFF2-40B4-BE49-F238E27FC236}">
                <a16:creationId xmlns:a16="http://schemas.microsoft.com/office/drawing/2014/main" id="{DBC4967E-942B-1940-A7E8-F2F90B255933}"/>
              </a:ext>
            </a:extLst>
          </p:cNvPr>
          <p:cNvCxnSpPr>
            <a:cxnSpLocks noChangeShapeType="1"/>
          </p:cNvCxnSpPr>
          <p:nvPr/>
        </p:nvCxnSpPr>
        <p:spPr bwMode="auto">
          <a:xfrm rot="5400000">
            <a:off x="2332832" y="5744369"/>
            <a:ext cx="515937" cy="3175"/>
          </a:xfrm>
          <a:prstGeom prst="line">
            <a:avLst/>
          </a:prstGeom>
          <a:noFill/>
          <a:ln w="25400">
            <a:solidFill>
              <a:srgbClr val="F79646"/>
            </a:solidFill>
            <a:prstDash val="sys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7954" name="TextBox 23">
            <a:extLst>
              <a:ext uri="{FF2B5EF4-FFF2-40B4-BE49-F238E27FC236}">
                <a16:creationId xmlns:a16="http://schemas.microsoft.com/office/drawing/2014/main" id="{9FCDA5E7-EE71-F448-BB9B-596D1DB2CC2A}"/>
              </a:ext>
            </a:extLst>
          </p:cNvPr>
          <p:cNvSpPr txBox="1">
            <a:spLocks noChangeArrowheads="1"/>
          </p:cNvSpPr>
          <p:nvPr/>
        </p:nvSpPr>
        <p:spPr bwMode="auto">
          <a:xfrm>
            <a:off x="1219200" y="6373813"/>
            <a:ext cx="231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latin typeface="Arial" panose="020B0604020202020204" pitchFamily="34" charset="0"/>
              </a:rPr>
              <a:t>Temperature Binning</a:t>
            </a:r>
          </a:p>
        </p:txBody>
      </p:sp>
      <p:sp>
        <p:nvSpPr>
          <p:cNvPr id="167955" name="Text Box 8">
            <a:extLst>
              <a:ext uri="{FF2B5EF4-FFF2-40B4-BE49-F238E27FC236}">
                <a16:creationId xmlns:a16="http://schemas.microsoft.com/office/drawing/2014/main" id="{655B467E-2085-A042-8B49-0FEB35ACFF96}"/>
              </a:ext>
            </a:extLst>
          </p:cNvPr>
          <p:cNvSpPr txBox="1">
            <a:spLocks noChangeArrowheads="1"/>
          </p:cNvSpPr>
          <p:nvPr/>
        </p:nvSpPr>
        <p:spPr bwMode="auto">
          <a:xfrm>
            <a:off x="5395913" y="4318000"/>
            <a:ext cx="336708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b="1"/>
              <a:t>Ozone rises as temperature increases</a:t>
            </a:r>
          </a:p>
          <a:p>
            <a:pPr algn="ctr" eaLnBrk="1" hangingPunct="1">
              <a:spcBef>
                <a:spcPct val="0"/>
              </a:spcBef>
              <a:buFontTx/>
              <a:buNone/>
            </a:pPr>
            <a:endParaRPr lang="en-US" altLang="en-US" sz="1400" b="1"/>
          </a:p>
          <a:p>
            <a:pPr algn="ctr" eaLnBrk="1" hangingPunct="1">
              <a:spcBef>
                <a:spcPct val="0"/>
              </a:spcBef>
              <a:buFontTx/>
              <a:buNone/>
            </a:pPr>
            <a:r>
              <a:rPr lang="en-US" altLang="en-US" sz="1800" b="1"/>
              <a:t>The slope is defined to be the</a:t>
            </a:r>
          </a:p>
          <a:p>
            <a:pPr algn="ctr" eaLnBrk="1" hangingPunct="1">
              <a:spcBef>
                <a:spcPct val="0"/>
              </a:spcBef>
              <a:buFontTx/>
              <a:buNone/>
            </a:pPr>
            <a:r>
              <a:rPr lang="en-US" altLang="en-US" sz="1400" b="1"/>
              <a:t>   </a:t>
            </a:r>
            <a:r>
              <a:rPr lang="ja-JP" altLang="en-US" sz="2400" b="1">
                <a:solidFill>
                  <a:srgbClr val="FF0000"/>
                </a:solidFill>
              </a:rPr>
              <a:t>“</a:t>
            </a:r>
            <a:r>
              <a:rPr lang="en-US" altLang="ja-JP" sz="2400" b="1">
                <a:solidFill>
                  <a:srgbClr val="FF0000"/>
                </a:solidFill>
              </a:rPr>
              <a:t>climate penalty factor</a:t>
            </a:r>
            <a:r>
              <a:rPr lang="ja-JP" altLang="en-US" sz="2400" b="1">
                <a:solidFill>
                  <a:srgbClr val="FF0000"/>
                </a:solidFill>
              </a:rPr>
              <a:t>”</a:t>
            </a:r>
            <a:endParaRPr lang="en-US" altLang="en-US" sz="2400" b="1">
              <a:solidFill>
                <a:srgbClr val="FF0000"/>
              </a:solidFill>
            </a:endParaRPr>
          </a:p>
        </p:txBody>
      </p:sp>
      <p:sp>
        <p:nvSpPr>
          <p:cNvPr id="167956" name="Slide Number Placeholder 20">
            <a:extLst>
              <a:ext uri="{FF2B5EF4-FFF2-40B4-BE49-F238E27FC236}">
                <a16:creationId xmlns:a16="http://schemas.microsoft.com/office/drawing/2014/main" id="{8B05C4EE-AA50-5448-BDB9-95B6971774D9}"/>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fld id="{F66D78EB-6F7F-0E45-A7E0-06A8D7175A45}" type="slidenum">
              <a:rPr lang="en-US" altLang="en-US" sz="1200">
                <a:solidFill>
                  <a:srgbClr val="898989"/>
                </a:solidFill>
              </a:rPr>
              <a:pPr algn="r" eaLnBrk="1" hangingPunct="1">
                <a:spcBef>
                  <a:spcPct val="0"/>
                </a:spcBef>
                <a:buFontTx/>
                <a:buNone/>
              </a:pPr>
              <a:t>59</a:t>
            </a:fld>
            <a:endParaRPr lang="en-US" altLang="en-US" sz="1200">
              <a:solidFill>
                <a:srgbClr val="898989"/>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oter Placeholder 4">
            <a:extLst>
              <a:ext uri="{FF2B5EF4-FFF2-40B4-BE49-F238E27FC236}">
                <a16:creationId xmlns:a16="http://schemas.microsoft.com/office/drawing/2014/main" id="{6D3DA683-FC91-9144-A38F-BB5250BE211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2010  R.R. Dickerson</a:t>
            </a:r>
          </a:p>
        </p:txBody>
      </p:sp>
      <p:sp>
        <p:nvSpPr>
          <p:cNvPr id="118786" name="Slide Number Placeholder 5">
            <a:extLst>
              <a:ext uri="{FF2B5EF4-FFF2-40B4-BE49-F238E27FC236}">
                <a16:creationId xmlns:a16="http://schemas.microsoft.com/office/drawing/2014/main" id="{5FED9410-6FB5-714A-B963-72CF8546A2D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F8DBF9D-6220-3741-8E90-1F4F6B328304}" type="slidenum">
              <a:rPr lang="en-US" altLang="en-US" sz="1200">
                <a:solidFill>
                  <a:srgbClr val="898989"/>
                </a:solidFill>
              </a:rPr>
              <a:pPr>
                <a:spcBef>
                  <a:spcPct val="0"/>
                </a:spcBef>
                <a:buFontTx/>
                <a:buNone/>
              </a:pPr>
              <a:t>6</a:t>
            </a:fld>
            <a:endParaRPr lang="en-US" altLang="en-US" sz="1200">
              <a:solidFill>
                <a:srgbClr val="898989"/>
              </a:solidFill>
            </a:endParaRPr>
          </a:p>
        </p:txBody>
      </p:sp>
      <p:pic>
        <p:nvPicPr>
          <p:cNvPr id="118787" name="Picture 4" descr="img023">
            <a:extLst>
              <a:ext uri="{FF2B5EF4-FFF2-40B4-BE49-F238E27FC236}">
                <a16:creationId xmlns:a16="http://schemas.microsoft.com/office/drawing/2014/main" id="{E27CBC6C-2EA1-2D41-9370-4A4513690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33"/>
          <a:stretch>
            <a:fillRect/>
          </a:stretch>
        </p:blipFill>
        <p:spPr bwMode="auto">
          <a:xfrm>
            <a:off x="304800" y="152400"/>
            <a:ext cx="4397375" cy="65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Footer Placeholder 4">
            <a:extLst>
              <a:ext uri="{FF2B5EF4-FFF2-40B4-BE49-F238E27FC236}">
                <a16:creationId xmlns:a16="http://schemas.microsoft.com/office/drawing/2014/main" id="{1AC76FA2-2D38-2949-9647-E90B1EBF861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69986" name="Slide Number Placeholder 5">
            <a:extLst>
              <a:ext uri="{FF2B5EF4-FFF2-40B4-BE49-F238E27FC236}">
                <a16:creationId xmlns:a16="http://schemas.microsoft.com/office/drawing/2014/main" id="{1C7D6EAF-627C-F444-9EE2-ACC1D0ED0D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F020B7F4-F0B7-6B4D-9C6E-279282F093B2}" type="slidenum">
              <a:rPr lang="en-US" altLang="en-US" sz="1200">
                <a:solidFill>
                  <a:srgbClr val="898989"/>
                </a:solidFill>
              </a:rPr>
              <a:pPr>
                <a:spcBef>
                  <a:spcPct val="0"/>
                </a:spcBef>
                <a:buFontTx/>
                <a:buNone/>
              </a:pPr>
              <a:t>60</a:t>
            </a:fld>
            <a:endParaRPr lang="en-US" altLang="en-US" sz="1200">
              <a:solidFill>
                <a:srgbClr val="898989"/>
              </a:solidFill>
            </a:endParaRPr>
          </a:p>
        </p:txBody>
      </p:sp>
      <p:pic>
        <p:nvPicPr>
          <p:cNvPr id="169987" name="Picture 2" descr="tmp811">
            <a:extLst>
              <a:ext uri="{FF2B5EF4-FFF2-40B4-BE49-F238E27FC236}">
                <a16:creationId xmlns:a16="http://schemas.microsoft.com/office/drawing/2014/main" id="{DC58DE27-5290-C14E-BD2D-0A477C750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Footer Placeholder 4">
            <a:extLst>
              <a:ext uri="{FF2B5EF4-FFF2-40B4-BE49-F238E27FC236}">
                <a16:creationId xmlns:a16="http://schemas.microsoft.com/office/drawing/2014/main" id="{37039D09-867E-7E48-BD34-6FFCE80669F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72034" name="Slide Number Placeholder 5">
            <a:extLst>
              <a:ext uri="{FF2B5EF4-FFF2-40B4-BE49-F238E27FC236}">
                <a16:creationId xmlns:a16="http://schemas.microsoft.com/office/drawing/2014/main" id="{B994FC4B-D1B5-E144-82B7-09ED95E751E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E46DCCFF-0D89-5343-B900-265FB8C84C7C}" type="slidenum">
              <a:rPr lang="en-US" altLang="en-US" sz="1200">
                <a:solidFill>
                  <a:srgbClr val="898989"/>
                </a:solidFill>
              </a:rPr>
              <a:pPr>
                <a:spcBef>
                  <a:spcPct val="0"/>
                </a:spcBef>
                <a:buFontTx/>
                <a:buNone/>
              </a:pPr>
              <a:t>61</a:t>
            </a:fld>
            <a:endParaRPr lang="en-US" altLang="en-US" sz="1200">
              <a:solidFill>
                <a:srgbClr val="898989"/>
              </a:solidFill>
            </a:endParaRPr>
          </a:p>
        </p:txBody>
      </p:sp>
      <p:pic>
        <p:nvPicPr>
          <p:cNvPr id="172035" name="Picture 2" descr="tmp821">
            <a:extLst>
              <a:ext uri="{FF2B5EF4-FFF2-40B4-BE49-F238E27FC236}">
                <a16:creationId xmlns:a16="http://schemas.microsoft.com/office/drawing/2014/main" id="{87F0D943-EFE0-9A40-BB34-C464EDC2D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Footer Placeholder 4">
            <a:extLst>
              <a:ext uri="{FF2B5EF4-FFF2-40B4-BE49-F238E27FC236}">
                <a16:creationId xmlns:a16="http://schemas.microsoft.com/office/drawing/2014/main" id="{1193ACB8-7A15-0C41-B58F-47FB3761A53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74082" name="Slide Number Placeholder 5">
            <a:extLst>
              <a:ext uri="{FF2B5EF4-FFF2-40B4-BE49-F238E27FC236}">
                <a16:creationId xmlns:a16="http://schemas.microsoft.com/office/drawing/2014/main" id="{58C04C51-5B67-114D-836F-157E27D575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0BF9C644-2700-3841-BD92-FA8F59D3F2EC}" type="slidenum">
              <a:rPr lang="en-US" altLang="en-US" sz="1200">
                <a:solidFill>
                  <a:srgbClr val="898989"/>
                </a:solidFill>
              </a:rPr>
              <a:pPr>
                <a:spcBef>
                  <a:spcPct val="0"/>
                </a:spcBef>
                <a:buFontTx/>
                <a:buNone/>
              </a:pPr>
              <a:t>62</a:t>
            </a:fld>
            <a:endParaRPr lang="en-US" altLang="en-US" sz="1200">
              <a:solidFill>
                <a:srgbClr val="898989"/>
              </a:solidFill>
            </a:endParaRPr>
          </a:p>
        </p:txBody>
      </p:sp>
      <p:pic>
        <p:nvPicPr>
          <p:cNvPr id="174083" name="Picture 2" descr="tmp810">
            <a:extLst>
              <a:ext uri="{FF2B5EF4-FFF2-40B4-BE49-F238E27FC236}">
                <a16:creationId xmlns:a16="http://schemas.microsoft.com/office/drawing/2014/main" id="{EA4629B1-72D0-4D40-A972-127958688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Footer Placeholder 4">
            <a:extLst>
              <a:ext uri="{FF2B5EF4-FFF2-40B4-BE49-F238E27FC236}">
                <a16:creationId xmlns:a16="http://schemas.microsoft.com/office/drawing/2014/main" id="{4C8FE721-293E-5F47-AE84-47E33F8422C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76130" name="Slide Number Placeholder 5">
            <a:extLst>
              <a:ext uri="{FF2B5EF4-FFF2-40B4-BE49-F238E27FC236}">
                <a16:creationId xmlns:a16="http://schemas.microsoft.com/office/drawing/2014/main" id="{B26A9B70-0E59-2645-AC56-36BC417776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2859FBD7-0CFF-F040-B0AA-77802F787DEF}" type="slidenum">
              <a:rPr lang="en-US" altLang="en-US" sz="1200">
                <a:solidFill>
                  <a:srgbClr val="898989"/>
                </a:solidFill>
              </a:rPr>
              <a:pPr>
                <a:spcBef>
                  <a:spcPct val="0"/>
                </a:spcBef>
                <a:buFontTx/>
                <a:buNone/>
              </a:pPr>
              <a:t>63</a:t>
            </a:fld>
            <a:endParaRPr lang="en-US" altLang="en-US" sz="1200">
              <a:solidFill>
                <a:srgbClr val="898989"/>
              </a:solidFill>
            </a:endParaRPr>
          </a:p>
        </p:txBody>
      </p:sp>
      <p:pic>
        <p:nvPicPr>
          <p:cNvPr id="176131" name="Picture 2" descr="tmp820">
            <a:extLst>
              <a:ext uri="{FF2B5EF4-FFF2-40B4-BE49-F238E27FC236}">
                <a16:creationId xmlns:a16="http://schemas.microsoft.com/office/drawing/2014/main" id="{D2B679BD-DC15-494A-AC7B-A2E12E6C3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Footer Placeholder 4">
            <a:extLst>
              <a:ext uri="{FF2B5EF4-FFF2-40B4-BE49-F238E27FC236}">
                <a16:creationId xmlns:a16="http://schemas.microsoft.com/office/drawing/2014/main" id="{4ACC89D7-1611-2549-8208-28A2052B6A1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78178" name="Slide Number Placeholder 5">
            <a:extLst>
              <a:ext uri="{FF2B5EF4-FFF2-40B4-BE49-F238E27FC236}">
                <a16:creationId xmlns:a16="http://schemas.microsoft.com/office/drawing/2014/main" id="{CCF84072-6E1C-AF46-9A30-EFD4E7B4D7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CA1715FA-3C1C-ED4F-90EA-E11A58F51F83}" type="slidenum">
              <a:rPr lang="en-US" altLang="en-US" sz="1200">
                <a:solidFill>
                  <a:srgbClr val="898989"/>
                </a:solidFill>
              </a:rPr>
              <a:pPr>
                <a:spcBef>
                  <a:spcPct val="0"/>
                </a:spcBef>
                <a:buFontTx/>
                <a:buNone/>
              </a:pPr>
              <a:t>64</a:t>
            </a:fld>
            <a:endParaRPr lang="en-US" altLang="en-US" sz="1200">
              <a:solidFill>
                <a:srgbClr val="898989"/>
              </a:solidFill>
            </a:endParaRPr>
          </a:p>
        </p:txBody>
      </p:sp>
      <p:pic>
        <p:nvPicPr>
          <p:cNvPr id="178179" name="Picture 2" descr="tmp812">
            <a:extLst>
              <a:ext uri="{FF2B5EF4-FFF2-40B4-BE49-F238E27FC236}">
                <a16:creationId xmlns:a16="http://schemas.microsoft.com/office/drawing/2014/main" id="{8168A637-AB3E-704E-B970-D3C474D86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Footer Placeholder 4">
            <a:extLst>
              <a:ext uri="{FF2B5EF4-FFF2-40B4-BE49-F238E27FC236}">
                <a16:creationId xmlns:a16="http://schemas.microsoft.com/office/drawing/2014/main" id="{23EE8367-F1C0-5441-A3B4-F41069ED878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80226" name="Slide Number Placeholder 5">
            <a:extLst>
              <a:ext uri="{FF2B5EF4-FFF2-40B4-BE49-F238E27FC236}">
                <a16:creationId xmlns:a16="http://schemas.microsoft.com/office/drawing/2014/main" id="{C51E23A7-B317-3541-9F73-2F5FB508FE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2B03AB7C-BE8A-6A4D-8585-D9D52334E6E0}" type="slidenum">
              <a:rPr lang="en-US" altLang="en-US" sz="1200">
                <a:solidFill>
                  <a:srgbClr val="898989"/>
                </a:solidFill>
              </a:rPr>
              <a:pPr>
                <a:spcBef>
                  <a:spcPct val="0"/>
                </a:spcBef>
                <a:buFontTx/>
                <a:buNone/>
              </a:pPr>
              <a:t>65</a:t>
            </a:fld>
            <a:endParaRPr lang="en-US" altLang="en-US" sz="1200">
              <a:solidFill>
                <a:srgbClr val="898989"/>
              </a:solidFill>
            </a:endParaRPr>
          </a:p>
        </p:txBody>
      </p:sp>
      <p:pic>
        <p:nvPicPr>
          <p:cNvPr id="180227" name="Picture 2" descr="tmp822">
            <a:extLst>
              <a:ext uri="{FF2B5EF4-FFF2-40B4-BE49-F238E27FC236}">
                <a16:creationId xmlns:a16="http://schemas.microsoft.com/office/drawing/2014/main" id="{E11E3013-A4E5-8848-ACB7-730ACD1BF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Footer Placeholder 4">
            <a:extLst>
              <a:ext uri="{FF2B5EF4-FFF2-40B4-BE49-F238E27FC236}">
                <a16:creationId xmlns:a16="http://schemas.microsoft.com/office/drawing/2014/main" id="{1BBEAC17-FA53-AE40-AF68-6C33FE6B340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82274" name="Slide Number Placeholder 5">
            <a:extLst>
              <a:ext uri="{FF2B5EF4-FFF2-40B4-BE49-F238E27FC236}">
                <a16:creationId xmlns:a16="http://schemas.microsoft.com/office/drawing/2014/main" id="{46E68C48-507B-A041-9254-156B30C138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89EECA70-60C4-2641-8767-45F7DF09535D}" type="slidenum">
              <a:rPr lang="en-US" altLang="en-US" sz="1200">
                <a:solidFill>
                  <a:srgbClr val="898989"/>
                </a:solidFill>
              </a:rPr>
              <a:pPr>
                <a:spcBef>
                  <a:spcPct val="0"/>
                </a:spcBef>
                <a:buFontTx/>
                <a:buNone/>
              </a:pPr>
              <a:t>66</a:t>
            </a:fld>
            <a:endParaRPr lang="en-US" altLang="en-US" sz="1200">
              <a:solidFill>
                <a:srgbClr val="898989"/>
              </a:solidFill>
            </a:endParaRPr>
          </a:p>
        </p:txBody>
      </p:sp>
      <p:pic>
        <p:nvPicPr>
          <p:cNvPr id="182275" name="Picture 2" descr="tmp813">
            <a:extLst>
              <a:ext uri="{FF2B5EF4-FFF2-40B4-BE49-F238E27FC236}">
                <a16:creationId xmlns:a16="http://schemas.microsoft.com/office/drawing/2014/main" id="{E65DAC19-6537-F344-8752-A9421F882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Footer Placeholder 4">
            <a:extLst>
              <a:ext uri="{FF2B5EF4-FFF2-40B4-BE49-F238E27FC236}">
                <a16:creationId xmlns:a16="http://schemas.microsoft.com/office/drawing/2014/main" id="{62593AE4-50AA-0647-83B8-FAAAFD136E7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84322" name="Slide Number Placeholder 5">
            <a:extLst>
              <a:ext uri="{FF2B5EF4-FFF2-40B4-BE49-F238E27FC236}">
                <a16:creationId xmlns:a16="http://schemas.microsoft.com/office/drawing/2014/main" id="{41BD1F2A-0229-4F40-B340-8D43BF7B77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BB2D64F1-932D-5548-A357-DD3EAA0FE5DD}" type="slidenum">
              <a:rPr lang="en-US" altLang="en-US" sz="1200">
                <a:solidFill>
                  <a:srgbClr val="898989"/>
                </a:solidFill>
              </a:rPr>
              <a:pPr>
                <a:spcBef>
                  <a:spcPct val="0"/>
                </a:spcBef>
                <a:buFontTx/>
                <a:buNone/>
              </a:pPr>
              <a:t>67</a:t>
            </a:fld>
            <a:endParaRPr lang="en-US" altLang="en-US" sz="1200">
              <a:solidFill>
                <a:srgbClr val="898989"/>
              </a:solidFill>
            </a:endParaRPr>
          </a:p>
        </p:txBody>
      </p:sp>
      <p:pic>
        <p:nvPicPr>
          <p:cNvPr id="184323" name="Picture 2" descr="tmp823">
            <a:extLst>
              <a:ext uri="{FF2B5EF4-FFF2-40B4-BE49-F238E27FC236}">
                <a16:creationId xmlns:a16="http://schemas.microsoft.com/office/drawing/2014/main" id="{EC473B58-3BAD-2F44-86B5-07BA0CC98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596900"/>
            <a:ext cx="5537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Footer Placeholder 4">
            <a:extLst>
              <a:ext uri="{FF2B5EF4-FFF2-40B4-BE49-F238E27FC236}">
                <a16:creationId xmlns:a16="http://schemas.microsoft.com/office/drawing/2014/main" id="{31951C1B-7C7F-1E44-B6AC-6D3F06E2D30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86370" name="Slide Number Placeholder 5">
            <a:extLst>
              <a:ext uri="{FF2B5EF4-FFF2-40B4-BE49-F238E27FC236}">
                <a16:creationId xmlns:a16="http://schemas.microsoft.com/office/drawing/2014/main" id="{7A4F37DD-5C6C-BC4A-BA9B-4629C0D896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2FB602BE-4E73-9940-985E-84070832ADCA}" type="slidenum">
              <a:rPr lang="en-US" altLang="en-US" sz="1200">
                <a:solidFill>
                  <a:srgbClr val="898989"/>
                </a:solidFill>
              </a:rPr>
              <a:pPr>
                <a:spcBef>
                  <a:spcPct val="0"/>
                </a:spcBef>
                <a:buFontTx/>
                <a:buNone/>
              </a:pPr>
              <a:t>68</a:t>
            </a:fld>
            <a:endParaRPr lang="en-US" altLang="en-US" sz="1200">
              <a:solidFill>
                <a:srgbClr val="898989"/>
              </a:solidFill>
            </a:endParaRPr>
          </a:p>
        </p:txBody>
      </p:sp>
      <p:sp>
        <p:nvSpPr>
          <p:cNvPr id="186371" name="Slide Number Placeholder 5">
            <a:extLst>
              <a:ext uri="{FF2B5EF4-FFF2-40B4-BE49-F238E27FC236}">
                <a16:creationId xmlns:a16="http://schemas.microsoft.com/office/drawing/2014/main" id="{311B01D3-4DA9-CD48-8AF2-BC31300F8146}"/>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fld id="{B5991133-4366-8342-B6FC-FCD662A3C972}" type="slidenum">
              <a:rPr lang="en-US" altLang="en-US" sz="1200">
                <a:solidFill>
                  <a:srgbClr val="898989"/>
                </a:solidFill>
              </a:rPr>
              <a:pPr algn="r" eaLnBrk="1" hangingPunct="1">
                <a:spcBef>
                  <a:spcPct val="0"/>
                </a:spcBef>
                <a:buFontTx/>
                <a:buNone/>
              </a:pPr>
              <a:t>68</a:t>
            </a:fld>
            <a:endParaRPr lang="en-US" altLang="en-US" sz="1200">
              <a:solidFill>
                <a:srgbClr val="898989"/>
              </a:solidFill>
            </a:endParaRPr>
          </a:p>
        </p:txBody>
      </p:sp>
      <p:pic>
        <p:nvPicPr>
          <p:cNvPr id="186372" name="Picture 13" descr="fig_o3_vs_t_vers03b_080928">
            <a:extLst>
              <a:ext uri="{FF2B5EF4-FFF2-40B4-BE49-F238E27FC236}">
                <a16:creationId xmlns:a16="http://schemas.microsoft.com/office/drawing/2014/main" id="{3E7C8A61-5D02-8C4B-8CFE-F16012F67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5175"/>
            <a:ext cx="538797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Rectangle 2">
            <a:extLst>
              <a:ext uri="{FF2B5EF4-FFF2-40B4-BE49-F238E27FC236}">
                <a16:creationId xmlns:a16="http://schemas.microsoft.com/office/drawing/2014/main" id="{189F7DB9-EAED-3C47-8437-3E2B186CF660}"/>
              </a:ext>
            </a:extLst>
          </p:cNvPr>
          <p:cNvSpPr>
            <a:spLocks noGrp="1"/>
          </p:cNvSpPr>
          <p:nvPr>
            <p:ph type="title" idx="4294967295"/>
          </p:nvPr>
        </p:nvSpPr>
        <p:spPr>
          <a:xfrm>
            <a:off x="-42863" y="-125413"/>
            <a:ext cx="9158288" cy="792163"/>
          </a:xfrm>
        </p:spPr>
        <p:txBody>
          <a:bodyPr/>
          <a:lstStyle/>
          <a:p>
            <a:pPr eaLnBrk="1" hangingPunct="1"/>
            <a:r>
              <a:rPr lang="en-US" altLang="en-US" sz="2800"/>
              <a:t>Can we observe the influence of warming on air quality?</a:t>
            </a:r>
          </a:p>
        </p:txBody>
      </p:sp>
      <p:grpSp>
        <p:nvGrpSpPr>
          <p:cNvPr id="186374" name="Group 31">
            <a:extLst>
              <a:ext uri="{FF2B5EF4-FFF2-40B4-BE49-F238E27FC236}">
                <a16:creationId xmlns:a16="http://schemas.microsoft.com/office/drawing/2014/main" id="{2418B6ED-622B-1640-AFC9-3A676AE54DA2}"/>
              </a:ext>
            </a:extLst>
          </p:cNvPr>
          <p:cNvGrpSpPr>
            <a:grpSpLocks/>
          </p:cNvGrpSpPr>
          <p:nvPr/>
        </p:nvGrpSpPr>
        <p:grpSpPr bwMode="auto">
          <a:xfrm>
            <a:off x="5105400" y="895350"/>
            <a:ext cx="454025" cy="1652588"/>
            <a:chOff x="3290" y="1736"/>
            <a:chExt cx="286" cy="788"/>
          </a:xfrm>
        </p:grpSpPr>
        <p:sp>
          <p:nvSpPr>
            <p:cNvPr id="186376" name="Text Box 10">
              <a:extLst>
                <a:ext uri="{FF2B5EF4-FFF2-40B4-BE49-F238E27FC236}">
                  <a16:creationId xmlns:a16="http://schemas.microsoft.com/office/drawing/2014/main" id="{6DC63D84-AB8F-2B40-B02B-36E9C0196F74}"/>
                </a:ext>
              </a:extLst>
            </p:cNvPr>
            <p:cNvSpPr txBox="1">
              <a:spLocks noChangeArrowheads="1"/>
            </p:cNvSpPr>
            <p:nvPr/>
          </p:nvSpPr>
          <p:spPr bwMode="auto">
            <a:xfrm>
              <a:off x="3290" y="1736"/>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FF0000"/>
                  </a:solidFill>
                </a:rPr>
                <a:t>95%</a:t>
              </a:r>
            </a:p>
          </p:txBody>
        </p:sp>
        <p:sp>
          <p:nvSpPr>
            <p:cNvPr id="186377" name="Text Box 16">
              <a:extLst>
                <a:ext uri="{FF2B5EF4-FFF2-40B4-BE49-F238E27FC236}">
                  <a16:creationId xmlns:a16="http://schemas.microsoft.com/office/drawing/2014/main" id="{40D05A35-02CA-4548-ADBA-58E3A81C37E4}"/>
                </a:ext>
              </a:extLst>
            </p:cNvPr>
            <p:cNvSpPr txBox="1">
              <a:spLocks noChangeArrowheads="1"/>
            </p:cNvSpPr>
            <p:nvPr/>
          </p:nvSpPr>
          <p:spPr bwMode="auto">
            <a:xfrm>
              <a:off x="3290" y="1952"/>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00FF00"/>
                  </a:solidFill>
                </a:rPr>
                <a:t>75%</a:t>
              </a:r>
            </a:p>
          </p:txBody>
        </p:sp>
        <p:sp>
          <p:nvSpPr>
            <p:cNvPr id="186378" name="Text Box 19">
              <a:extLst>
                <a:ext uri="{FF2B5EF4-FFF2-40B4-BE49-F238E27FC236}">
                  <a16:creationId xmlns:a16="http://schemas.microsoft.com/office/drawing/2014/main" id="{50CC9D64-E16E-B147-98DA-5BD637A93F79}"/>
                </a:ext>
              </a:extLst>
            </p:cNvPr>
            <p:cNvSpPr txBox="1">
              <a:spLocks noChangeArrowheads="1"/>
            </p:cNvSpPr>
            <p:nvPr/>
          </p:nvSpPr>
          <p:spPr bwMode="auto">
            <a:xfrm>
              <a:off x="3290" y="2392"/>
              <a:ext cx="23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t>5%</a:t>
              </a:r>
            </a:p>
          </p:txBody>
        </p:sp>
        <p:sp>
          <p:nvSpPr>
            <p:cNvPr id="186379" name="Text Box 24">
              <a:extLst>
                <a:ext uri="{FF2B5EF4-FFF2-40B4-BE49-F238E27FC236}">
                  <a16:creationId xmlns:a16="http://schemas.microsoft.com/office/drawing/2014/main" id="{A113D629-AD6C-C14A-ACC4-D170C5BEED02}"/>
                </a:ext>
              </a:extLst>
            </p:cNvPr>
            <p:cNvSpPr txBox="1">
              <a:spLocks noChangeArrowheads="1"/>
            </p:cNvSpPr>
            <p:nvPr/>
          </p:nvSpPr>
          <p:spPr bwMode="auto">
            <a:xfrm>
              <a:off x="3290" y="2084"/>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33CCFF"/>
                  </a:solidFill>
                </a:rPr>
                <a:t>50%</a:t>
              </a:r>
            </a:p>
          </p:txBody>
        </p:sp>
        <p:sp>
          <p:nvSpPr>
            <p:cNvPr id="186380" name="Text Box 28">
              <a:extLst>
                <a:ext uri="{FF2B5EF4-FFF2-40B4-BE49-F238E27FC236}">
                  <a16:creationId xmlns:a16="http://schemas.microsoft.com/office/drawing/2014/main" id="{C653EF73-611D-1B44-88B3-6A9696028306}"/>
                </a:ext>
              </a:extLst>
            </p:cNvPr>
            <p:cNvSpPr txBox="1">
              <a:spLocks noChangeArrowheads="1"/>
            </p:cNvSpPr>
            <p:nvPr/>
          </p:nvSpPr>
          <p:spPr bwMode="auto">
            <a:xfrm>
              <a:off x="3290" y="2236"/>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0000CC"/>
                  </a:solidFill>
                </a:rPr>
                <a:t>25%</a:t>
              </a:r>
            </a:p>
          </p:txBody>
        </p:sp>
      </p:grpSp>
      <p:sp>
        <p:nvSpPr>
          <p:cNvPr id="186375" name="TextBox 30">
            <a:extLst>
              <a:ext uri="{FF2B5EF4-FFF2-40B4-BE49-F238E27FC236}">
                <a16:creationId xmlns:a16="http://schemas.microsoft.com/office/drawing/2014/main" id="{697B9BE0-33DE-5F40-8484-558E95A8476C}"/>
              </a:ext>
            </a:extLst>
          </p:cNvPr>
          <p:cNvSpPr txBox="1">
            <a:spLocks noChangeArrowheads="1"/>
          </p:cNvSpPr>
          <p:nvPr/>
        </p:nvSpPr>
        <p:spPr bwMode="auto">
          <a:xfrm>
            <a:off x="5638800" y="3492500"/>
            <a:ext cx="35814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2800"/>
              <a:t>Climate Penalty Factors</a:t>
            </a:r>
          </a:p>
          <a:p>
            <a:pPr eaLnBrk="1" hangingPunct="1">
              <a:spcBef>
                <a:spcPct val="0"/>
              </a:spcBef>
              <a:buFontTx/>
              <a:buNone/>
            </a:pPr>
            <a:endParaRPr lang="en-US" altLang="en-US" sz="1800"/>
          </a:p>
          <a:p>
            <a:pPr eaLnBrk="1" hangingPunct="1">
              <a:spcBef>
                <a:spcPct val="0"/>
              </a:spcBef>
              <a:buFontTx/>
              <a:buNone/>
            </a:pPr>
            <a:r>
              <a:rPr lang="en-US" altLang="en-US" sz="1800"/>
              <a:t>Consistent</a:t>
            </a:r>
          </a:p>
          <a:p>
            <a:pPr eaLnBrk="1" hangingPunct="1">
              <a:spcBef>
                <a:spcPct val="0"/>
              </a:spcBef>
              <a:buFontTx/>
              <a:buNone/>
            </a:pPr>
            <a:r>
              <a:rPr lang="en-US" altLang="en-US" sz="1800"/>
              <a:t>across the distribution</a:t>
            </a:r>
          </a:p>
          <a:p>
            <a:pPr eaLnBrk="1" hangingPunct="1">
              <a:spcBef>
                <a:spcPct val="0"/>
              </a:spcBef>
              <a:buFontTx/>
              <a:buNone/>
            </a:pPr>
            <a:r>
              <a:rPr lang="en-US" altLang="en-US" sz="1800"/>
              <a:t>AND</a:t>
            </a:r>
          </a:p>
          <a:p>
            <a:pPr eaLnBrk="1" hangingPunct="1">
              <a:spcBef>
                <a:spcPct val="0"/>
              </a:spcBef>
              <a:buFontTx/>
              <a:buNone/>
            </a:pPr>
            <a:r>
              <a:rPr lang="en-US" altLang="en-US" sz="1800"/>
              <a:t>across the power plant</a:t>
            </a:r>
          </a:p>
          <a:p>
            <a:pPr eaLnBrk="1" hangingPunct="1">
              <a:spcBef>
                <a:spcPct val="0"/>
              </a:spcBef>
              <a:buFontTx/>
              <a:buNone/>
            </a:pPr>
            <a:r>
              <a:rPr lang="en-US" altLang="en-US" sz="1800"/>
              <a:t>dominated receptor regions</a:t>
            </a:r>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Footer Placeholder 4">
            <a:extLst>
              <a:ext uri="{FF2B5EF4-FFF2-40B4-BE49-F238E27FC236}">
                <a16:creationId xmlns:a16="http://schemas.microsoft.com/office/drawing/2014/main" id="{C4189688-2BF6-EA49-8AED-8BCA4E66EB5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88418" name="Slide Number Placeholder 5">
            <a:extLst>
              <a:ext uri="{FF2B5EF4-FFF2-40B4-BE49-F238E27FC236}">
                <a16:creationId xmlns:a16="http://schemas.microsoft.com/office/drawing/2014/main" id="{F4DAE979-CC13-D54A-B9BD-B7B674F5F7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FC34B89F-2263-E541-832F-020CDC12E8AA}" type="slidenum">
              <a:rPr lang="en-US" altLang="en-US" sz="1200">
                <a:solidFill>
                  <a:srgbClr val="898989"/>
                </a:solidFill>
              </a:rPr>
              <a:pPr>
                <a:spcBef>
                  <a:spcPct val="0"/>
                </a:spcBef>
                <a:buFontTx/>
                <a:buNone/>
              </a:pPr>
              <a:t>69</a:t>
            </a:fld>
            <a:endParaRPr lang="en-US" altLang="en-US" sz="1200">
              <a:solidFill>
                <a:srgbClr val="898989"/>
              </a:solidFill>
            </a:endParaRPr>
          </a:p>
        </p:txBody>
      </p:sp>
      <p:sp>
        <p:nvSpPr>
          <p:cNvPr id="188419" name="Slide Number Placeholder 5">
            <a:extLst>
              <a:ext uri="{FF2B5EF4-FFF2-40B4-BE49-F238E27FC236}">
                <a16:creationId xmlns:a16="http://schemas.microsoft.com/office/drawing/2014/main" id="{DDEED702-3295-414F-B635-672082E53E8D}"/>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fld id="{FF81CF4A-182B-CF4F-830A-93A9DDEB4263}" type="slidenum">
              <a:rPr lang="en-US" altLang="en-US" sz="1200">
                <a:solidFill>
                  <a:srgbClr val="898989"/>
                </a:solidFill>
              </a:rPr>
              <a:pPr algn="r" eaLnBrk="1" hangingPunct="1">
                <a:spcBef>
                  <a:spcPct val="0"/>
                </a:spcBef>
                <a:buFontTx/>
                <a:buNone/>
              </a:pPr>
              <a:t>69</a:t>
            </a:fld>
            <a:endParaRPr lang="en-US" altLang="en-US" sz="1200">
              <a:solidFill>
                <a:srgbClr val="898989"/>
              </a:solidFill>
            </a:endParaRPr>
          </a:p>
        </p:txBody>
      </p:sp>
      <p:sp>
        <p:nvSpPr>
          <p:cNvPr id="188420" name="Rectangle 2">
            <a:extLst>
              <a:ext uri="{FF2B5EF4-FFF2-40B4-BE49-F238E27FC236}">
                <a16:creationId xmlns:a16="http://schemas.microsoft.com/office/drawing/2014/main" id="{79CD3E88-5DFB-C542-9446-6E47747311FF}"/>
              </a:ext>
            </a:extLst>
          </p:cNvPr>
          <p:cNvSpPr>
            <a:spLocks noGrp="1"/>
          </p:cNvSpPr>
          <p:nvPr>
            <p:ph type="title" idx="4294967295"/>
          </p:nvPr>
        </p:nvSpPr>
        <p:spPr>
          <a:xfrm>
            <a:off x="-42863" y="-125413"/>
            <a:ext cx="9158288" cy="792163"/>
          </a:xfrm>
        </p:spPr>
        <p:txBody>
          <a:bodyPr/>
          <a:lstStyle/>
          <a:p>
            <a:pPr eaLnBrk="1" hangingPunct="1"/>
            <a:r>
              <a:rPr lang="en-US" altLang="en-US" sz="2800"/>
              <a:t>Can we observe the influence of warming on air quality?</a:t>
            </a:r>
          </a:p>
        </p:txBody>
      </p:sp>
      <p:sp>
        <p:nvSpPr>
          <p:cNvPr id="188421" name="Text Box 6">
            <a:extLst>
              <a:ext uri="{FF2B5EF4-FFF2-40B4-BE49-F238E27FC236}">
                <a16:creationId xmlns:a16="http://schemas.microsoft.com/office/drawing/2014/main" id="{220FDD4E-36AD-AA41-8825-858688B46799}"/>
              </a:ext>
            </a:extLst>
          </p:cNvPr>
          <p:cNvSpPr txBox="1">
            <a:spLocks noChangeArrowheads="1"/>
          </p:cNvSpPr>
          <p:nvPr/>
        </p:nvSpPr>
        <p:spPr bwMode="auto">
          <a:xfrm>
            <a:off x="7050088" y="5983288"/>
            <a:ext cx="1693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t>Bloomer </a:t>
            </a:r>
            <a:r>
              <a:rPr lang="en-US" altLang="en-US" sz="1000" i="1"/>
              <a:t>et al</a:t>
            </a:r>
            <a:r>
              <a:rPr lang="en-US" altLang="en-US" sz="1000"/>
              <a:t>., </a:t>
            </a:r>
            <a:r>
              <a:rPr lang="en-US" altLang="en-US" sz="1000" i="1"/>
              <a:t>Science</a:t>
            </a:r>
            <a:r>
              <a:rPr lang="en-US" altLang="en-US" sz="1000"/>
              <a:t>, 2008</a:t>
            </a:r>
          </a:p>
          <a:p>
            <a:pPr eaLnBrk="1" hangingPunct="1">
              <a:spcBef>
                <a:spcPct val="0"/>
              </a:spcBef>
              <a:buFontTx/>
              <a:buNone/>
            </a:pPr>
            <a:r>
              <a:rPr lang="en-US" altLang="en-US" sz="1400" i="1"/>
              <a:t>In Review</a:t>
            </a:r>
          </a:p>
        </p:txBody>
      </p:sp>
      <p:pic>
        <p:nvPicPr>
          <p:cNvPr id="188422" name="Picture 8" descr="fig_o3_vs_t_vers03_080928">
            <a:extLst>
              <a:ext uri="{FF2B5EF4-FFF2-40B4-BE49-F238E27FC236}">
                <a16:creationId xmlns:a16="http://schemas.microsoft.com/office/drawing/2014/main" id="{289FE74D-BC7E-C44E-AF30-93114E818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8350"/>
            <a:ext cx="537845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Text Box 13">
            <a:extLst>
              <a:ext uri="{FF2B5EF4-FFF2-40B4-BE49-F238E27FC236}">
                <a16:creationId xmlns:a16="http://schemas.microsoft.com/office/drawing/2014/main" id="{0E0F66BC-0C7A-0047-8CA6-5481B994CB9D}"/>
              </a:ext>
            </a:extLst>
          </p:cNvPr>
          <p:cNvSpPr txBox="1">
            <a:spLocks noChangeArrowheads="1"/>
          </p:cNvSpPr>
          <p:nvPr/>
        </p:nvSpPr>
        <p:spPr bwMode="auto">
          <a:xfrm>
            <a:off x="5638800" y="768350"/>
            <a:ext cx="32543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800" b="1"/>
              <a:t>Reducing NO</a:t>
            </a:r>
            <a:r>
              <a:rPr lang="en-US" altLang="en-US" sz="1800" b="1" i="1"/>
              <a:t>x</a:t>
            </a:r>
            <a:r>
              <a:rPr lang="en-US" altLang="en-US" sz="1800" b="1" baseline="-25000"/>
              <a:t> </a:t>
            </a:r>
            <a:r>
              <a:rPr lang="en-US" altLang="en-US" sz="1800" b="1"/>
              <a:t>emissions</a:t>
            </a:r>
          </a:p>
          <a:p>
            <a:pPr algn="ctr" eaLnBrk="1" hangingPunct="1">
              <a:spcBef>
                <a:spcPct val="0"/>
              </a:spcBef>
              <a:buFontTx/>
              <a:buNone/>
            </a:pPr>
            <a:r>
              <a:rPr lang="en-US" altLang="en-US" sz="1800" b="1"/>
              <a:t>Lowered</a:t>
            </a:r>
          </a:p>
          <a:p>
            <a:pPr algn="ctr" eaLnBrk="1" hangingPunct="1">
              <a:spcBef>
                <a:spcPct val="0"/>
              </a:spcBef>
              <a:buFontTx/>
              <a:buNone/>
            </a:pPr>
            <a:r>
              <a:rPr lang="en-US" altLang="en-US" sz="1800" b="1"/>
              <a:t>Ozone over the entire distribution</a:t>
            </a:r>
          </a:p>
          <a:p>
            <a:pPr algn="ctr" eaLnBrk="1" hangingPunct="1">
              <a:spcBef>
                <a:spcPct val="0"/>
              </a:spcBef>
              <a:buFontTx/>
              <a:buNone/>
            </a:pPr>
            <a:endParaRPr lang="en-US" altLang="en-US" sz="1800" b="1"/>
          </a:p>
          <a:p>
            <a:pPr algn="ctr" eaLnBrk="1" hangingPunct="1">
              <a:spcBef>
                <a:spcPct val="0"/>
              </a:spcBef>
              <a:buFontTx/>
              <a:buNone/>
            </a:pPr>
            <a:r>
              <a:rPr lang="en-US" altLang="en-US" sz="1800" b="1"/>
              <a:t>And decreases</a:t>
            </a:r>
          </a:p>
          <a:p>
            <a:pPr algn="ctr" eaLnBrk="1" hangingPunct="1">
              <a:spcBef>
                <a:spcPct val="0"/>
              </a:spcBef>
              <a:buFontTx/>
              <a:buNone/>
            </a:pPr>
            <a:r>
              <a:rPr lang="en-US" altLang="en-US" sz="1800" b="1"/>
              <a:t>the Climate Penalty Factor</a:t>
            </a:r>
          </a:p>
        </p:txBody>
      </p:sp>
      <p:sp>
        <p:nvSpPr>
          <p:cNvPr id="188424" name="TextBox 15">
            <a:extLst>
              <a:ext uri="{FF2B5EF4-FFF2-40B4-BE49-F238E27FC236}">
                <a16:creationId xmlns:a16="http://schemas.microsoft.com/office/drawing/2014/main" id="{1B967FDD-4B90-3A4C-9A10-CF4BF8C4586F}"/>
              </a:ext>
            </a:extLst>
          </p:cNvPr>
          <p:cNvSpPr txBox="1">
            <a:spLocks noChangeArrowheads="1"/>
          </p:cNvSpPr>
          <p:nvPr/>
        </p:nvSpPr>
        <p:spPr bwMode="auto">
          <a:xfrm>
            <a:off x="5959475" y="3005138"/>
            <a:ext cx="317341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t>The change in the </a:t>
            </a:r>
          </a:p>
          <a:p>
            <a:pPr eaLnBrk="1" hangingPunct="1">
              <a:spcBef>
                <a:spcPct val="0"/>
              </a:spcBef>
              <a:buFontTx/>
              <a:buNone/>
            </a:pPr>
            <a:r>
              <a:rPr lang="en-US" altLang="en-US" sz="1800"/>
              <a:t>climate penalty factor is</a:t>
            </a:r>
          </a:p>
          <a:p>
            <a:pPr eaLnBrk="1" hangingPunct="1">
              <a:spcBef>
                <a:spcPct val="0"/>
              </a:spcBef>
              <a:buFontTx/>
              <a:buNone/>
            </a:pPr>
            <a:r>
              <a:rPr lang="en-US" altLang="en-US" sz="1800"/>
              <a:t>remarkably consistent across</a:t>
            </a:r>
          </a:p>
          <a:p>
            <a:pPr eaLnBrk="1" hangingPunct="1">
              <a:spcBef>
                <a:spcPct val="0"/>
              </a:spcBef>
              <a:buFontTx/>
              <a:buNone/>
            </a:pPr>
            <a:r>
              <a:rPr lang="en-US" altLang="en-US" sz="1800"/>
              <a:t>receptors dominated by </a:t>
            </a:r>
          </a:p>
          <a:p>
            <a:pPr eaLnBrk="1" hangingPunct="1">
              <a:spcBef>
                <a:spcPct val="0"/>
              </a:spcBef>
              <a:buFontTx/>
              <a:buNone/>
            </a:pPr>
            <a:r>
              <a:rPr lang="en-US" altLang="en-US" sz="1800"/>
              <a:t>power plant emissions. Ignoring </a:t>
            </a:r>
          </a:p>
          <a:p>
            <a:pPr eaLnBrk="1" hangingPunct="1">
              <a:spcBef>
                <a:spcPct val="0"/>
              </a:spcBef>
              <a:buFontTx/>
              <a:buNone/>
            </a:pPr>
            <a:r>
              <a:rPr lang="en-US" altLang="en-US" sz="1800"/>
              <a:t>SW:</a:t>
            </a:r>
          </a:p>
          <a:p>
            <a:pPr eaLnBrk="1" hangingPunct="1">
              <a:spcBef>
                <a:spcPct val="0"/>
              </a:spcBef>
              <a:buFontTx/>
              <a:buNone/>
            </a:pPr>
            <a:endParaRPr lang="en-US" altLang="en-US" sz="1800"/>
          </a:p>
          <a:p>
            <a:pPr eaLnBrk="1" hangingPunct="1">
              <a:spcBef>
                <a:spcPct val="0"/>
              </a:spcBef>
              <a:buFontTx/>
              <a:buNone/>
            </a:pPr>
            <a:r>
              <a:rPr lang="en-US" altLang="en-US" sz="1800" b="1"/>
              <a:t>The average of </a:t>
            </a:r>
          </a:p>
          <a:p>
            <a:pPr eaLnBrk="1" hangingPunct="1">
              <a:spcBef>
                <a:spcPct val="0"/>
              </a:spcBef>
              <a:buFontTx/>
              <a:buNone/>
            </a:pPr>
            <a:r>
              <a:rPr lang="en-US" altLang="en-US" sz="1800" b="1"/>
              <a:t>3.3 ppb/°C pre-2002</a:t>
            </a:r>
          </a:p>
          <a:p>
            <a:pPr eaLnBrk="1" hangingPunct="1">
              <a:spcBef>
                <a:spcPct val="0"/>
              </a:spcBef>
              <a:buFontTx/>
              <a:buNone/>
            </a:pPr>
            <a:r>
              <a:rPr lang="en-US" altLang="en-US" sz="1800" b="1"/>
              <a:t>Drops to </a:t>
            </a:r>
          </a:p>
          <a:p>
            <a:pPr eaLnBrk="1" hangingPunct="1">
              <a:spcBef>
                <a:spcPct val="0"/>
              </a:spcBef>
              <a:buFontTx/>
              <a:buNone/>
            </a:pPr>
            <a:r>
              <a:rPr lang="en-US" altLang="en-US" sz="1800" b="1"/>
              <a:t>2.2 ppb/°C after 2002</a:t>
            </a:r>
          </a:p>
        </p:txBody>
      </p:sp>
      <p:grpSp>
        <p:nvGrpSpPr>
          <p:cNvPr id="188425" name="Group 31">
            <a:extLst>
              <a:ext uri="{FF2B5EF4-FFF2-40B4-BE49-F238E27FC236}">
                <a16:creationId xmlns:a16="http://schemas.microsoft.com/office/drawing/2014/main" id="{601C5664-1FAB-0B41-86B4-0EBC948F5E08}"/>
              </a:ext>
            </a:extLst>
          </p:cNvPr>
          <p:cNvGrpSpPr>
            <a:grpSpLocks/>
          </p:cNvGrpSpPr>
          <p:nvPr/>
        </p:nvGrpSpPr>
        <p:grpSpPr bwMode="auto">
          <a:xfrm>
            <a:off x="5108575" y="1470025"/>
            <a:ext cx="301625" cy="923925"/>
            <a:chOff x="3290" y="1736"/>
            <a:chExt cx="286" cy="788"/>
          </a:xfrm>
        </p:grpSpPr>
        <p:sp>
          <p:nvSpPr>
            <p:cNvPr id="188426" name="Text Box 10">
              <a:extLst>
                <a:ext uri="{FF2B5EF4-FFF2-40B4-BE49-F238E27FC236}">
                  <a16:creationId xmlns:a16="http://schemas.microsoft.com/office/drawing/2014/main" id="{EF608270-1493-C747-A11A-C5C0CEB2CCBF}"/>
                </a:ext>
              </a:extLst>
            </p:cNvPr>
            <p:cNvSpPr txBox="1">
              <a:spLocks noChangeArrowheads="1"/>
            </p:cNvSpPr>
            <p:nvPr/>
          </p:nvSpPr>
          <p:spPr bwMode="auto">
            <a:xfrm>
              <a:off x="3290" y="1736"/>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FF0000"/>
                  </a:solidFill>
                </a:rPr>
                <a:t>95%</a:t>
              </a:r>
            </a:p>
          </p:txBody>
        </p:sp>
        <p:sp>
          <p:nvSpPr>
            <p:cNvPr id="188427" name="Text Box 16">
              <a:extLst>
                <a:ext uri="{FF2B5EF4-FFF2-40B4-BE49-F238E27FC236}">
                  <a16:creationId xmlns:a16="http://schemas.microsoft.com/office/drawing/2014/main" id="{8A321FC5-D39B-EF4C-8B9F-99F5C979DBE6}"/>
                </a:ext>
              </a:extLst>
            </p:cNvPr>
            <p:cNvSpPr txBox="1">
              <a:spLocks noChangeArrowheads="1"/>
            </p:cNvSpPr>
            <p:nvPr/>
          </p:nvSpPr>
          <p:spPr bwMode="auto">
            <a:xfrm>
              <a:off x="3290" y="1952"/>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00FF00"/>
                  </a:solidFill>
                </a:rPr>
                <a:t>75%</a:t>
              </a:r>
            </a:p>
          </p:txBody>
        </p:sp>
        <p:sp>
          <p:nvSpPr>
            <p:cNvPr id="188428" name="Text Box 19">
              <a:extLst>
                <a:ext uri="{FF2B5EF4-FFF2-40B4-BE49-F238E27FC236}">
                  <a16:creationId xmlns:a16="http://schemas.microsoft.com/office/drawing/2014/main" id="{B7E0197D-28D3-CA4A-946D-E516783AFDAD}"/>
                </a:ext>
              </a:extLst>
            </p:cNvPr>
            <p:cNvSpPr txBox="1">
              <a:spLocks noChangeArrowheads="1"/>
            </p:cNvSpPr>
            <p:nvPr/>
          </p:nvSpPr>
          <p:spPr bwMode="auto">
            <a:xfrm>
              <a:off x="3290" y="2392"/>
              <a:ext cx="23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t>5%</a:t>
              </a:r>
            </a:p>
          </p:txBody>
        </p:sp>
        <p:sp>
          <p:nvSpPr>
            <p:cNvPr id="188429" name="Text Box 24">
              <a:extLst>
                <a:ext uri="{FF2B5EF4-FFF2-40B4-BE49-F238E27FC236}">
                  <a16:creationId xmlns:a16="http://schemas.microsoft.com/office/drawing/2014/main" id="{722C37A7-9CB8-6B4A-A132-9458555CE7EE}"/>
                </a:ext>
              </a:extLst>
            </p:cNvPr>
            <p:cNvSpPr txBox="1">
              <a:spLocks noChangeArrowheads="1"/>
            </p:cNvSpPr>
            <p:nvPr/>
          </p:nvSpPr>
          <p:spPr bwMode="auto">
            <a:xfrm>
              <a:off x="3290" y="2084"/>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33CCFF"/>
                  </a:solidFill>
                </a:rPr>
                <a:t>50%</a:t>
              </a:r>
            </a:p>
          </p:txBody>
        </p:sp>
        <p:sp>
          <p:nvSpPr>
            <p:cNvPr id="188430" name="Text Box 28">
              <a:extLst>
                <a:ext uri="{FF2B5EF4-FFF2-40B4-BE49-F238E27FC236}">
                  <a16:creationId xmlns:a16="http://schemas.microsoft.com/office/drawing/2014/main" id="{D6AD0888-EA7B-9045-B245-84BB5B27CE3C}"/>
                </a:ext>
              </a:extLst>
            </p:cNvPr>
            <p:cNvSpPr txBox="1">
              <a:spLocks noChangeArrowheads="1"/>
            </p:cNvSpPr>
            <p:nvPr/>
          </p:nvSpPr>
          <p:spPr bwMode="auto">
            <a:xfrm>
              <a:off x="3290" y="2236"/>
              <a:ext cx="2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200" b="1">
                  <a:solidFill>
                    <a:srgbClr val="0000CC"/>
                  </a:solidFill>
                </a:rPr>
                <a:t>25%</a:t>
              </a: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oter Placeholder 4">
            <a:extLst>
              <a:ext uri="{FF2B5EF4-FFF2-40B4-BE49-F238E27FC236}">
                <a16:creationId xmlns:a16="http://schemas.microsoft.com/office/drawing/2014/main" id="{98FFB916-3F4D-4542-8837-2F03A2DDCAE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19810" name="Slide Number Placeholder 5">
            <a:extLst>
              <a:ext uri="{FF2B5EF4-FFF2-40B4-BE49-F238E27FC236}">
                <a16:creationId xmlns:a16="http://schemas.microsoft.com/office/drawing/2014/main" id="{BDA54608-5722-DC47-BA2E-3E9D4B4AE4B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D376320-773C-814C-B8E8-DAC002CE97D8}" type="slidenum">
              <a:rPr lang="en-US" altLang="en-US" sz="1200">
                <a:solidFill>
                  <a:srgbClr val="898989"/>
                </a:solidFill>
              </a:rPr>
              <a:pPr>
                <a:spcBef>
                  <a:spcPct val="0"/>
                </a:spcBef>
                <a:buFontTx/>
                <a:buNone/>
              </a:pPr>
              <a:t>7</a:t>
            </a:fld>
            <a:endParaRPr lang="en-US" altLang="en-US" sz="1200">
              <a:solidFill>
                <a:srgbClr val="898989"/>
              </a:solidFill>
            </a:endParaRPr>
          </a:p>
        </p:txBody>
      </p:sp>
      <p:pic>
        <p:nvPicPr>
          <p:cNvPr id="119811" name="Picture 2">
            <a:extLst>
              <a:ext uri="{FF2B5EF4-FFF2-40B4-BE49-F238E27FC236}">
                <a16:creationId xmlns:a16="http://schemas.microsoft.com/office/drawing/2014/main" id="{6DA14FDF-531B-F947-9591-D6D3EADFA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457200"/>
            <a:ext cx="7262812"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Box 2">
            <a:extLst>
              <a:ext uri="{FF2B5EF4-FFF2-40B4-BE49-F238E27FC236}">
                <a16:creationId xmlns:a16="http://schemas.microsoft.com/office/drawing/2014/main" id="{76354429-89CA-7A4B-933C-FB61C2B42AA3}"/>
              </a:ext>
            </a:extLst>
          </p:cNvPr>
          <p:cNvSpPr txBox="1">
            <a:spLocks noChangeArrowheads="1"/>
          </p:cNvSpPr>
          <p:nvPr/>
        </p:nvSpPr>
        <p:spPr bwMode="auto">
          <a:xfrm>
            <a:off x="2057400" y="5553075"/>
            <a:ext cx="502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Monthly mean afternoon (1 to 4 PM) surface ozone concentrations calculated for July using Harvard GEOS-CHEM model.</a:t>
            </a:r>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4">
            <a:extLst>
              <a:ext uri="{FF2B5EF4-FFF2-40B4-BE49-F238E27FC236}">
                <a16:creationId xmlns:a16="http://schemas.microsoft.com/office/drawing/2014/main" id="{1084E46A-C7D5-2342-8B1D-48DBFDF1F467}"/>
              </a:ext>
            </a:extLst>
          </p:cNvPr>
          <p:cNvSpPr>
            <a:spLocks noGrp="1"/>
          </p:cNvSpPr>
          <p:nvPr>
            <p:ph type="title"/>
          </p:nvPr>
        </p:nvSpPr>
        <p:spPr/>
        <p:txBody>
          <a:bodyPr/>
          <a:lstStyle/>
          <a:p>
            <a:r>
              <a:rPr lang="en-US" altLang="en-US" sz="3600"/>
              <a:t>Measurement Model Comparison: NO</a:t>
            </a:r>
            <a:r>
              <a:rPr lang="en-US" altLang="en-US" sz="3600" baseline="-25000"/>
              <a:t>2</a:t>
            </a:r>
          </a:p>
        </p:txBody>
      </p:sp>
      <p:pic>
        <p:nvPicPr>
          <p:cNvPr id="190466" name="Picture 5" descr="omi_trop_no2_20070802">
            <a:extLst>
              <a:ext uri="{FF2B5EF4-FFF2-40B4-BE49-F238E27FC236}">
                <a16:creationId xmlns:a16="http://schemas.microsoft.com/office/drawing/2014/main" id="{78518C5C-10FE-B943-A35B-C6B51776A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669" r="14108" b="5186"/>
          <a:stretch>
            <a:fillRect/>
          </a:stretch>
        </p:blipFill>
        <p:spPr bwMode="auto">
          <a:xfrm>
            <a:off x="381000" y="1992313"/>
            <a:ext cx="43434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7" name="Picture 6" descr="cmaq_no2_col_20070802_omi_grid">
            <a:extLst>
              <a:ext uri="{FF2B5EF4-FFF2-40B4-BE49-F238E27FC236}">
                <a16:creationId xmlns:a16="http://schemas.microsoft.com/office/drawing/2014/main" id="{1761EBD2-3977-0348-B335-C82317617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38" t="3389" r="12674" b="5400"/>
          <a:stretch>
            <a:fillRect/>
          </a:stretch>
        </p:blipFill>
        <p:spPr bwMode="auto">
          <a:xfrm>
            <a:off x="4724400" y="2101850"/>
            <a:ext cx="42672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4">
            <a:extLst>
              <a:ext uri="{FF2B5EF4-FFF2-40B4-BE49-F238E27FC236}">
                <a16:creationId xmlns:a16="http://schemas.microsoft.com/office/drawing/2014/main" id="{1D5E56FE-D6B7-3044-A210-7B3FF32F3854}"/>
              </a:ext>
            </a:extLst>
          </p:cNvPr>
          <p:cNvSpPr>
            <a:spLocks noGrp="1"/>
          </p:cNvSpPr>
          <p:nvPr>
            <p:ph type="title"/>
          </p:nvPr>
        </p:nvSpPr>
        <p:spPr>
          <a:xfrm>
            <a:off x="6019800" y="609600"/>
            <a:ext cx="3124200" cy="2895600"/>
          </a:xfrm>
        </p:spPr>
        <p:txBody>
          <a:bodyPr/>
          <a:lstStyle/>
          <a:p>
            <a:r>
              <a:rPr lang="en-US" altLang="en-US" sz="3200"/>
              <a:t>Ratio </a:t>
            </a:r>
            <a:br>
              <a:rPr lang="en-US" altLang="en-US" sz="3200"/>
            </a:br>
            <a:r>
              <a:rPr lang="en-US" altLang="en-US" sz="3200"/>
              <a:t>CMAQ/OMI</a:t>
            </a:r>
          </a:p>
        </p:txBody>
      </p:sp>
      <p:pic>
        <p:nvPicPr>
          <p:cNvPr id="191490" name="Picture 5" descr="cmaq_no2_col_20070802_omi_grid_ratio">
            <a:extLst>
              <a:ext uri="{FF2B5EF4-FFF2-40B4-BE49-F238E27FC236}">
                <a16:creationId xmlns:a16="http://schemas.microsoft.com/office/drawing/2014/main" id="{326A8002-E1F4-8040-8186-BBFC8C3E3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555" r="18715"/>
          <a:stretch>
            <a:fillRect/>
          </a:stretch>
        </p:blipFill>
        <p:spPr bwMode="auto">
          <a:xfrm>
            <a:off x="381000" y="533400"/>
            <a:ext cx="61055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supreme_court_building.jpg">
            <a:extLst>
              <a:ext uri="{FF2B5EF4-FFF2-40B4-BE49-F238E27FC236}">
                <a16:creationId xmlns:a16="http://schemas.microsoft.com/office/drawing/2014/main" id="{3691F9D0-169F-4244-97C0-BAAD9BEA4F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050"/>
            <a:ext cx="65405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TextBox 2">
            <a:extLst>
              <a:ext uri="{FF2B5EF4-FFF2-40B4-BE49-F238E27FC236}">
                <a16:creationId xmlns:a16="http://schemas.microsoft.com/office/drawing/2014/main" id="{B66B3437-1A3F-6742-A3D2-62FC6D66708A}"/>
              </a:ext>
            </a:extLst>
          </p:cNvPr>
          <p:cNvSpPr txBox="1">
            <a:spLocks noChangeArrowheads="1"/>
          </p:cNvSpPr>
          <p:nvPr/>
        </p:nvSpPr>
        <p:spPr bwMode="auto">
          <a:xfrm>
            <a:off x="609600" y="5257800"/>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800">
                <a:latin typeface="Arial" panose="020B0604020202020204" pitchFamily="34" charset="0"/>
              </a:rPr>
              <a:t>December 2013, the </a:t>
            </a:r>
            <a:r>
              <a:rPr lang="en-US" altLang="en-US" sz="1800" b="1">
                <a:latin typeface="Arial" panose="020B0604020202020204" pitchFamily="34" charset="0"/>
              </a:rPr>
              <a:t>Supreme Court </a:t>
            </a:r>
            <a:r>
              <a:rPr lang="en-US" altLang="en-US" sz="1800">
                <a:latin typeface="Arial" panose="020B0604020202020204" pitchFamily="34" charset="0"/>
              </a:rPr>
              <a:t>heard arguments on the Cross-State Air Pollution Rule, CSAPR.</a:t>
            </a:r>
          </a:p>
          <a:p>
            <a:pPr algn="ctr" eaLnBrk="1" hangingPunct="1">
              <a:spcBef>
                <a:spcPct val="0"/>
              </a:spcBef>
              <a:buFontTx/>
              <a:buNone/>
            </a:pPr>
            <a:r>
              <a:rPr lang="en-US" altLang="en-US" sz="1800">
                <a:latin typeface="Arial" panose="020B0604020202020204" pitchFamily="34" charset="0"/>
              </a:rPr>
              <a:t>DISCOVER-AQ data went into an </a:t>
            </a:r>
            <a:r>
              <a:rPr lang="en-US" altLang="en-US" sz="1800" i="1">
                <a:latin typeface="Arial" panose="020B0604020202020204" pitchFamily="34" charset="0"/>
              </a:rPr>
              <a:t>Amicus Brief.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a:extLst>
              <a:ext uri="{FF2B5EF4-FFF2-40B4-BE49-F238E27FC236}">
                <a16:creationId xmlns:a16="http://schemas.microsoft.com/office/drawing/2014/main" id="{1CFD9278-00A9-2A4B-AD5B-BD0A852FE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1143000"/>
            <a:ext cx="69342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Rectangle 3">
            <a:extLst>
              <a:ext uri="{FF2B5EF4-FFF2-40B4-BE49-F238E27FC236}">
                <a16:creationId xmlns:a16="http://schemas.microsoft.com/office/drawing/2014/main" id="{23179E4E-ECD6-B545-AC7A-4CE5F7031956}"/>
              </a:ext>
            </a:extLst>
          </p:cNvPr>
          <p:cNvSpPr>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3600" b="1">
                <a:solidFill>
                  <a:srgbClr val="000000"/>
                </a:solidFill>
                <a:latin typeface="Arial" panose="020B0604020202020204" pitchFamily="34" charset="0"/>
              </a:rPr>
              <a:t>Life as a Downwind State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descr="CesnaSpirl_discoveraq.jpg">
            <a:extLst>
              <a:ext uri="{FF2B5EF4-FFF2-40B4-BE49-F238E27FC236}">
                <a16:creationId xmlns:a16="http://schemas.microsoft.com/office/drawing/2014/main" id="{774BBD2B-61F6-4F44-AFE0-56D2334903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extBox 2">
            <a:extLst>
              <a:ext uri="{FF2B5EF4-FFF2-40B4-BE49-F238E27FC236}">
                <a16:creationId xmlns:a16="http://schemas.microsoft.com/office/drawing/2014/main" id="{A74904EF-869C-584C-BB77-7B99CABB4901}"/>
              </a:ext>
            </a:extLst>
          </p:cNvPr>
          <p:cNvSpPr txBox="1">
            <a:spLocks noChangeArrowheads="1"/>
          </p:cNvSpPr>
          <p:nvPr/>
        </p:nvSpPr>
        <p:spPr bwMode="auto">
          <a:xfrm>
            <a:off x="0" y="0"/>
            <a:ext cx="9144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700" b="1">
                <a:solidFill>
                  <a:srgbClr val="000000"/>
                </a:solidFill>
                <a:latin typeface="Arial" panose="020B0604020202020204" pitchFamily="34" charset="0"/>
              </a:rPr>
              <a:t>UMD Cessna in RAMMPP during DISCOVER-AQ flew spirals over a larger area.</a:t>
            </a:r>
          </a:p>
          <a:p>
            <a:pPr eaLnBrk="1" hangingPunct="1">
              <a:spcBef>
                <a:spcPct val="0"/>
              </a:spcBef>
              <a:buFontTx/>
              <a:buNone/>
            </a:pPr>
            <a:r>
              <a:rPr lang="en-US" altLang="en-US" sz="1800">
                <a:solidFill>
                  <a:srgbClr val="000000"/>
                </a:solidFill>
                <a:latin typeface="Arial" panose="020B0604020202020204" pitchFamily="34" charset="0"/>
              </a:rPr>
              <a:t>                                                 </a:t>
            </a:r>
            <a:r>
              <a:rPr lang="en-US" altLang="en-US" sz="1800">
                <a:solidFill>
                  <a:srgbClr val="990000"/>
                </a:solidFill>
                <a:latin typeface="Arial" panose="020B0604020202020204" pitchFamily="34" charset="0"/>
              </a:rPr>
              <a:t>AM</a:t>
            </a:r>
            <a:r>
              <a:rPr lang="en-US" altLang="en-US" sz="1800">
                <a:solidFill>
                  <a:srgbClr val="000000"/>
                </a:solidFill>
                <a:latin typeface="Arial" panose="020B0604020202020204" pitchFamily="34" charset="0"/>
              </a:rPr>
              <a:t>                                     PM  </a:t>
            </a:r>
          </a:p>
        </p:txBody>
      </p:sp>
      <p:cxnSp>
        <p:nvCxnSpPr>
          <p:cNvPr id="6" name="Straight Connector 5">
            <a:extLst>
              <a:ext uri="{FF2B5EF4-FFF2-40B4-BE49-F238E27FC236}">
                <a16:creationId xmlns:a16="http://schemas.microsoft.com/office/drawing/2014/main" id="{80592FE4-C2AC-E141-9405-306370DA2E8F}"/>
              </a:ext>
            </a:extLst>
          </p:cNvPr>
          <p:cNvCxnSpPr>
            <a:cxnSpLocks noChangeShapeType="1"/>
          </p:cNvCxnSpPr>
          <p:nvPr/>
        </p:nvCxnSpPr>
        <p:spPr bwMode="auto">
          <a:xfrm>
            <a:off x="2971800" y="1447800"/>
            <a:ext cx="685800" cy="685800"/>
          </a:xfrm>
          <a:prstGeom prst="line">
            <a:avLst/>
          </a:prstGeom>
          <a:noFill/>
          <a:ln w="38100">
            <a:solidFill>
              <a:schemeClr val="accent2"/>
            </a:solidFill>
            <a:round/>
            <a:headEnd/>
            <a:tailEnd/>
          </a:ln>
          <a:effectLst>
            <a:outerShdw blurRad="63500" dist="23000" dir="5400000" rotWithShape="0">
              <a:srgbClr val="000000">
                <a:alpha val="34998"/>
              </a:srgbClr>
            </a:outerShdw>
          </a:effectLst>
          <a:extLst>
            <a:ext uri="{909E8E84-426E-40dd-AFC4-6F175D3DCCD1}"/>
          </a:extLst>
        </p:spPr>
      </p:cxnSp>
      <p:cxnSp>
        <p:nvCxnSpPr>
          <p:cNvPr id="9" name="Straight Connector 8">
            <a:extLst>
              <a:ext uri="{FF2B5EF4-FFF2-40B4-BE49-F238E27FC236}">
                <a16:creationId xmlns:a16="http://schemas.microsoft.com/office/drawing/2014/main" id="{BE957258-43A6-D648-A03D-A817E6C7465D}"/>
              </a:ext>
            </a:extLst>
          </p:cNvPr>
          <p:cNvCxnSpPr>
            <a:cxnSpLocks noChangeShapeType="1"/>
          </p:cNvCxnSpPr>
          <p:nvPr/>
        </p:nvCxnSpPr>
        <p:spPr bwMode="auto">
          <a:xfrm flipV="1">
            <a:off x="3276600" y="2133600"/>
            <a:ext cx="381000" cy="685800"/>
          </a:xfrm>
          <a:prstGeom prst="line">
            <a:avLst/>
          </a:prstGeom>
          <a:noFill/>
          <a:ln w="38100">
            <a:solidFill>
              <a:schemeClr val="accent2"/>
            </a:solidFill>
            <a:round/>
            <a:headEnd/>
            <a:tailEnd/>
          </a:ln>
          <a:effectLst>
            <a:outerShdw blurRad="63500" dist="23000" dir="5400000" rotWithShape="0">
              <a:srgbClr val="000000">
                <a:alpha val="34998"/>
              </a:srgbClr>
            </a:outerShdw>
          </a:effectLst>
          <a:extLst>
            <a:ext uri="{909E8E84-426E-40dd-AFC4-6F175D3DCCD1}"/>
          </a:extLst>
        </p:spPr>
      </p:cxnSp>
      <p:cxnSp>
        <p:nvCxnSpPr>
          <p:cNvPr id="11" name="Straight Connector 10">
            <a:extLst>
              <a:ext uri="{FF2B5EF4-FFF2-40B4-BE49-F238E27FC236}">
                <a16:creationId xmlns:a16="http://schemas.microsoft.com/office/drawing/2014/main" id="{76E5027A-C0C7-4745-82BB-4F3218AE2ECF}"/>
              </a:ext>
            </a:extLst>
          </p:cNvPr>
          <p:cNvCxnSpPr>
            <a:cxnSpLocks noChangeShapeType="1"/>
          </p:cNvCxnSpPr>
          <p:nvPr/>
        </p:nvCxnSpPr>
        <p:spPr bwMode="auto">
          <a:xfrm flipV="1">
            <a:off x="3276600" y="1752600"/>
            <a:ext cx="1295400" cy="1066800"/>
          </a:xfrm>
          <a:prstGeom prst="line">
            <a:avLst/>
          </a:prstGeom>
          <a:noFill/>
          <a:ln w="38100">
            <a:solidFill>
              <a:schemeClr val="accent2"/>
            </a:solidFill>
            <a:round/>
            <a:headEnd/>
            <a:tailEnd/>
          </a:ln>
          <a:effectLst>
            <a:outerShdw blurRad="63500" dist="23000" dir="5400000" rotWithShape="0">
              <a:srgbClr val="000000">
                <a:alpha val="34998"/>
              </a:srgbClr>
            </a:outerShdw>
          </a:effectLst>
          <a:extLst>
            <a:ext uri="{909E8E84-426E-40dd-AFC4-6F175D3DCCD1}"/>
          </a:extLst>
        </p:spPr>
      </p:cxnSp>
      <p:cxnSp>
        <p:nvCxnSpPr>
          <p:cNvPr id="21" name="Straight Connector 20">
            <a:extLst>
              <a:ext uri="{FF2B5EF4-FFF2-40B4-BE49-F238E27FC236}">
                <a16:creationId xmlns:a16="http://schemas.microsoft.com/office/drawing/2014/main" id="{D553D210-C3E6-3549-A582-4A5C1D58662C}"/>
              </a:ext>
            </a:extLst>
          </p:cNvPr>
          <p:cNvCxnSpPr>
            <a:cxnSpLocks noChangeShapeType="1"/>
          </p:cNvCxnSpPr>
          <p:nvPr/>
        </p:nvCxnSpPr>
        <p:spPr bwMode="auto">
          <a:xfrm flipV="1">
            <a:off x="6019800" y="1905000"/>
            <a:ext cx="304800" cy="76200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extLst>
        </p:spPr>
      </p:cxnSp>
      <p:cxnSp>
        <p:nvCxnSpPr>
          <p:cNvPr id="23" name="Straight Connector 22">
            <a:extLst>
              <a:ext uri="{FF2B5EF4-FFF2-40B4-BE49-F238E27FC236}">
                <a16:creationId xmlns:a16="http://schemas.microsoft.com/office/drawing/2014/main" id="{BE1BC618-5426-D140-A1E4-0A025865BBBB}"/>
              </a:ext>
            </a:extLst>
          </p:cNvPr>
          <p:cNvCxnSpPr>
            <a:cxnSpLocks noChangeShapeType="1"/>
          </p:cNvCxnSpPr>
          <p:nvPr/>
        </p:nvCxnSpPr>
        <p:spPr bwMode="auto">
          <a:xfrm>
            <a:off x="5257800" y="1981200"/>
            <a:ext cx="762000" cy="68580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extLst>
        </p:spPr>
      </p:cxnSp>
      <p:cxnSp>
        <p:nvCxnSpPr>
          <p:cNvPr id="29" name="Straight Arrow Connector 28">
            <a:extLst>
              <a:ext uri="{FF2B5EF4-FFF2-40B4-BE49-F238E27FC236}">
                <a16:creationId xmlns:a16="http://schemas.microsoft.com/office/drawing/2014/main" id="{D0648AFC-757B-D942-BD9E-7E9556130109}"/>
              </a:ext>
            </a:extLst>
          </p:cNvPr>
          <p:cNvCxnSpPr>
            <a:cxnSpLocks noChangeShapeType="1"/>
          </p:cNvCxnSpPr>
          <p:nvPr/>
        </p:nvCxnSpPr>
        <p:spPr bwMode="auto">
          <a:xfrm flipH="1" flipV="1">
            <a:off x="4572000" y="1752600"/>
            <a:ext cx="685800" cy="228600"/>
          </a:xfrm>
          <a:prstGeom prst="straightConnector1">
            <a:avLst/>
          </a:prstGeom>
          <a:noFill/>
          <a:ln w="38100">
            <a:solidFill>
              <a:schemeClr val="accent2"/>
            </a:solidFill>
            <a:round/>
            <a:headEnd/>
            <a:tailEnd type="arrow" w="med" len="med"/>
          </a:ln>
          <a:effectLst>
            <a:outerShdw blurRad="63500" dist="23000" dir="5400000" rotWithShape="0">
              <a:srgbClr val="000000">
                <a:alpha val="34998"/>
              </a:srgbClr>
            </a:outerShdw>
          </a:effectLst>
          <a:extLst>
            <a:ext uri="{909E8E84-426E-40dd-AFC4-6F175D3DCCD1}"/>
          </a:extLst>
        </p:spPr>
      </p:cxnSp>
      <p:cxnSp>
        <p:nvCxnSpPr>
          <p:cNvPr id="31" name="Straight Arrow Connector 30">
            <a:extLst>
              <a:ext uri="{FF2B5EF4-FFF2-40B4-BE49-F238E27FC236}">
                <a16:creationId xmlns:a16="http://schemas.microsoft.com/office/drawing/2014/main" id="{52B1D5FB-8039-7F40-9BCF-CC5256FF385F}"/>
              </a:ext>
            </a:extLst>
          </p:cNvPr>
          <p:cNvCxnSpPr>
            <a:cxnSpLocks noChangeShapeType="1"/>
          </p:cNvCxnSpPr>
          <p:nvPr/>
        </p:nvCxnSpPr>
        <p:spPr bwMode="auto">
          <a:xfrm flipV="1">
            <a:off x="4572000" y="1524000"/>
            <a:ext cx="1295400" cy="2286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3" name="Straight Connector 32">
            <a:extLst>
              <a:ext uri="{FF2B5EF4-FFF2-40B4-BE49-F238E27FC236}">
                <a16:creationId xmlns:a16="http://schemas.microsoft.com/office/drawing/2014/main" id="{79231CE2-043C-C841-921D-8ECE782DA11C}"/>
              </a:ext>
            </a:extLst>
          </p:cNvPr>
          <p:cNvCxnSpPr>
            <a:cxnSpLocks noChangeShapeType="1"/>
          </p:cNvCxnSpPr>
          <p:nvPr/>
        </p:nvCxnSpPr>
        <p:spPr bwMode="auto">
          <a:xfrm flipH="1">
            <a:off x="4419600" y="1828800"/>
            <a:ext cx="152400" cy="3124200"/>
          </a:xfrm>
          <a:prstGeom prst="line">
            <a:avLst/>
          </a:prstGeom>
          <a:noFill/>
          <a:ln w="25400">
            <a:solidFill>
              <a:schemeClr val="accent1"/>
            </a:solidFill>
            <a:prstDash val="sysDash"/>
            <a:round/>
            <a:headEnd/>
            <a:tailEnd/>
          </a:ln>
          <a:effectLst>
            <a:outerShdw blurRad="63500" dist="20000" dir="5400000" rotWithShape="0">
              <a:srgbClr val="000000">
                <a:alpha val="37999"/>
              </a:srgbClr>
            </a:outerShdw>
          </a:effectLst>
          <a:extLst>
            <a:ext uri="{909E8E84-426E-40dd-AFC4-6F175D3DCCD1}"/>
          </a:extLst>
        </p:spPr>
      </p:cxnSp>
      <p:cxnSp>
        <p:nvCxnSpPr>
          <p:cNvPr id="35" name="Straight Connector 34">
            <a:extLst>
              <a:ext uri="{FF2B5EF4-FFF2-40B4-BE49-F238E27FC236}">
                <a16:creationId xmlns:a16="http://schemas.microsoft.com/office/drawing/2014/main" id="{5C0BBAE7-5298-C644-A38D-80021566F718}"/>
              </a:ext>
            </a:extLst>
          </p:cNvPr>
          <p:cNvCxnSpPr>
            <a:cxnSpLocks noChangeShapeType="1"/>
          </p:cNvCxnSpPr>
          <p:nvPr/>
        </p:nvCxnSpPr>
        <p:spPr bwMode="auto">
          <a:xfrm>
            <a:off x="4572000" y="1752600"/>
            <a:ext cx="762000" cy="3200400"/>
          </a:xfrm>
          <a:prstGeom prst="line">
            <a:avLst/>
          </a:prstGeom>
          <a:noFill/>
          <a:ln w="25400">
            <a:solidFill>
              <a:schemeClr val="accent1"/>
            </a:solidFill>
            <a:prstDash val="sysDash"/>
            <a:round/>
            <a:headEnd/>
            <a:tailEnd/>
          </a:ln>
          <a:effectLst>
            <a:outerShdw blurRad="63500" dist="20000" dir="5400000" rotWithShape="0">
              <a:srgbClr val="000000">
                <a:alpha val="37999"/>
              </a:srgbClr>
            </a:outerShdw>
          </a:effectLst>
          <a:extLst>
            <a:ext uri="{909E8E84-426E-40dd-AFC4-6F175D3DCCD1}"/>
          </a:extLst>
        </p:spPr>
      </p:cxnSp>
      <p:cxnSp>
        <p:nvCxnSpPr>
          <p:cNvPr id="38" name="Straight Connector 37">
            <a:extLst>
              <a:ext uri="{FF2B5EF4-FFF2-40B4-BE49-F238E27FC236}">
                <a16:creationId xmlns:a16="http://schemas.microsoft.com/office/drawing/2014/main" id="{1A2F732B-D384-F44D-9B68-D181E26AE22D}"/>
              </a:ext>
            </a:extLst>
          </p:cNvPr>
          <p:cNvCxnSpPr>
            <a:cxnSpLocks noChangeShapeType="1"/>
          </p:cNvCxnSpPr>
          <p:nvPr/>
        </p:nvCxnSpPr>
        <p:spPr bwMode="auto">
          <a:xfrm flipH="1">
            <a:off x="4419600" y="4953000"/>
            <a:ext cx="914400" cy="0"/>
          </a:xfrm>
          <a:prstGeom prst="line">
            <a:avLst/>
          </a:prstGeom>
          <a:noFill/>
          <a:ln w="25400">
            <a:solidFill>
              <a:schemeClr val="accent1"/>
            </a:solidFill>
            <a:prstDash val="sysDash"/>
            <a:round/>
            <a:headEnd/>
            <a:tailEnd/>
          </a:ln>
          <a:effectLst>
            <a:outerShdw blurRad="63500" dist="20000" dir="5400000" rotWithShape="0">
              <a:srgbClr val="000000">
                <a:alpha val="37999"/>
              </a:srgbClr>
            </a:outerShdw>
          </a:effectLst>
          <a:extLst>
            <a:ext uri="{909E8E84-426E-40dd-AFC4-6F175D3DCCD1}"/>
          </a:extLst>
        </p:spPr>
      </p:cxnSp>
      <p:sp>
        <p:nvSpPr>
          <p:cNvPr id="51" name="TextBox 50">
            <a:extLst>
              <a:ext uri="{FF2B5EF4-FFF2-40B4-BE49-F238E27FC236}">
                <a16:creationId xmlns:a16="http://schemas.microsoft.com/office/drawing/2014/main" id="{C8100624-6DCB-9B47-9ED3-DD67B0D4F922}"/>
              </a:ext>
            </a:extLst>
          </p:cNvPr>
          <p:cNvSpPr txBox="1"/>
          <p:nvPr/>
        </p:nvSpPr>
        <p:spPr>
          <a:xfrm>
            <a:off x="5257800" y="1752600"/>
            <a:ext cx="838200" cy="276999"/>
          </a:xfrm>
          <a:prstGeom prst="rect">
            <a:avLst/>
          </a:prstGeom>
          <a:noFill/>
        </p:spPr>
        <p:txBody>
          <a:bodyPr>
            <a:spAutoFit/>
          </a:bodyPr>
          <a:lstStyle/>
          <a:p>
            <a:pPr eaLnBrk="1" hangingPunct="1">
              <a:defRPr/>
            </a:pPr>
            <a:r>
              <a:rPr lang="en-US" sz="12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ＭＳ Ｐゴシック" charset="0"/>
              </a:rPr>
              <a:t>FME</a:t>
            </a:r>
          </a:p>
        </p:txBody>
      </p:sp>
      <p:sp>
        <p:nvSpPr>
          <p:cNvPr id="55" name="Flowchart: Connector 54">
            <a:extLst>
              <a:ext uri="{FF2B5EF4-FFF2-40B4-BE49-F238E27FC236}">
                <a16:creationId xmlns:a16="http://schemas.microsoft.com/office/drawing/2014/main" id="{861982DC-B42A-1E41-AE5F-2A4EBAFF7A30}"/>
              </a:ext>
            </a:extLst>
          </p:cNvPr>
          <p:cNvSpPr>
            <a:spLocks noChangeArrowheads="1"/>
          </p:cNvSpPr>
          <p:nvPr/>
        </p:nvSpPr>
        <p:spPr bwMode="auto">
          <a:xfrm>
            <a:off x="5257800" y="1905000"/>
            <a:ext cx="76200" cy="76200"/>
          </a:xfrm>
          <a:prstGeom prst="flowChartConnector">
            <a:avLst/>
          </a:prstGeom>
          <a:solidFill>
            <a:schemeClr val="bg1"/>
          </a:solid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prstClr val="white"/>
              </a:solidFill>
              <a:latin typeface="Calibri"/>
              <a:ea typeface="ＭＳ Ｐゴシック" charset="0"/>
              <a:cs typeface="ＭＳ Ｐゴシック" charset="0"/>
            </a:endParaRPr>
          </a:p>
        </p:txBody>
      </p:sp>
      <p:cxnSp>
        <p:nvCxnSpPr>
          <p:cNvPr id="57" name="Straight Arrow Connector 56">
            <a:extLst>
              <a:ext uri="{FF2B5EF4-FFF2-40B4-BE49-F238E27FC236}">
                <a16:creationId xmlns:a16="http://schemas.microsoft.com/office/drawing/2014/main" id="{87C28A85-FE37-9545-831E-BDFB7EBBAF79}"/>
              </a:ext>
            </a:extLst>
          </p:cNvPr>
          <p:cNvCxnSpPr>
            <a:cxnSpLocks noChangeShapeType="1"/>
          </p:cNvCxnSpPr>
          <p:nvPr/>
        </p:nvCxnSpPr>
        <p:spPr bwMode="auto">
          <a:xfrm flipH="1" flipV="1">
            <a:off x="2971800" y="1447800"/>
            <a:ext cx="1524000" cy="304800"/>
          </a:xfrm>
          <a:prstGeom prst="straightConnector1">
            <a:avLst/>
          </a:prstGeom>
          <a:noFill/>
          <a:ln w="38100">
            <a:solidFill>
              <a:schemeClr val="accent2"/>
            </a:solidFill>
            <a:round/>
            <a:headEnd/>
            <a:tailEnd type="arrow" w="med" len="med"/>
          </a:ln>
          <a:effectLst>
            <a:outerShdw blurRad="63500" dist="23000" dir="5400000" rotWithShape="0">
              <a:srgbClr val="000000">
                <a:alpha val="34998"/>
              </a:srgbClr>
            </a:outerShdw>
          </a:effectLst>
          <a:extLst>
            <a:ext uri="{909E8E84-426E-40dd-AFC4-6F175D3DCCD1}"/>
          </a:extLst>
        </p:spPr>
      </p:cxnSp>
      <p:cxnSp>
        <p:nvCxnSpPr>
          <p:cNvPr id="59" name="Straight Arrow Connector 58">
            <a:extLst>
              <a:ext uri="{FF2B5EF4-FFF2-40B4-BE49-F238E27FC236}">
                <a16:creationId xmlns:a16="http://schemas.microsoft.com/office/drawing/2014/main" id="{9E5C94D9-A22D-EB4C-BAA4-BF782B970F3D}"/>
              </a:ext>
            </a:extLst>
          </p:cNvPr>
          <p:cNvCxnSpPr>
            <a:cxnSpLocks noChangeShapeType="1"/>
          </p:cNvCxnSpPr>
          <p:nvPr/>
        </p:nvCxnSpPr>
        <p:spPr bwMode="auto">
          <a:xfrm>
            <a:off x="5867400" y="1524000"/>
            <a:ext cx="457200" cy="3810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63" name="Straight Arrow Connector 62">
            <a:extLst>
              <a:ext uri="{FF2B5EF4-FFF2-40B4-BE49-F238E27FC236}">
                <a16:creationId xmlns:a16="http://schemas.microsoft.com/office/drawing/2014/main" id="{F273BEB7-ECD2-1641-8D28-20AB677A47FE}"/>
              </a:ext>
            </a:extLst>
          </p:cNvPr>
          <p:cNvCxnSpPr>
            <a:cxnSpLocks noChangeShapeType="1"/>
          </p:cNvCxnSpPr>
          <p:nvPr/>
        </p:nvCxnSpPr>
        <p:spPr bwMode="auto">
          <a:xfrm>
            <a:off x="4572000" y="457200"/>
            <a:ext cx="1066800" cy="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66" name="Straight Arrow Connector 65">
            <a:extLst>
              <a:ext uri="{FF2B5EF4-FFF2-40B4-BE49-F238E27FC236}">
                <a16:creationId xmlns:a16="http://schemas.microsoft.com/office/drawing/2014/main" id="{BB342E31-F581-784E-98D6-5DA4190412D6}"/>
              </a:ext>
            </a:extLst>
          </p:cNvPr>
          <p:cNvCxnSpPr>
            <a:cxnSpLocks noChangeShapeType="1"/>
          </p:cNvCxnSpPr>
          <p:nvPr/>
        </p:nvCxnSpPr>
        <p:spPr bwMode="auto">
          <a:xfrm flipH="1">
            <a:off x="2362200" y="457200"/>
            <a:ext cx="685800" cy="0"/>
          </a:xfrm>
          <a:prstGeom prst="straightConnector1">
            <a:avLst/>
          </a:prstGeom>
          <a:noFill/>
          <a:ln w="38100">
            <a:solidFill>
              <a:schemeClr val="accent2"/>
            </a:solidFill>
            <a:round/>
            <a:headEnd/>
            <a:tailEnd type="arrow" w="med" len="med"/>
          </a:ln>
          <a:effectLst>
            <a:outerShdw blurRad="63500" dist="23000" dir="5400000" rotWithShape="0">
              <a:srgbClr val="000000">
                <a:alpha val="34998"/>
              </a:srgbClr>
            </a:outerShdw>
          </a:effectLst>
          <a:extLst>
            <a:ext uri="{909E8E84-426E-40dd-AFC4-6F175D3DCCD1}"/>
          </a:extLst>
        </p:spPr>
      </p:cxnSp>
      <p:sp>
        <p:nvSpPr>
          <p:cNvPr id="195603" name="Rectangle 3">
            <a:extLst>
              <a:ext uri="{FF2B5EF4-FFF2-40B4-BE49-F238E27FC236}">
                <a16:creationId xmlns:a16="http://schemas.microsoft.com/office/drawing/2014/main" id="{5108426E-0CFF-3641-9FF2-A062896127CE}"/>
              </a:ext>
            </a:extLst>
          </p:cNvPr>
          <p:cNvSpPr>
            <a:spLocks noChangeArrowheads="1"/>
          </p:cNvSpPr>
          <p:nvPr/>
        </p:nvSpPr>
        <p:spPr bwMode="auto">
          <a:xfrm>
            <a:off x="2590800" y="4038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solidFill>
                  <a:srgbClr val="FFFF00"/>
                </a:solidFill>
              </a:rPr>
              <a:t>Southerly Transport</a:t>
            </a:r>
          </a:p>
        </p:txBody>
      </p:sp>
      <p:sp>
        <p:nvSpPr>
          <p:cNvPr id="195604" name="Rectangle 23">
            <a:extLst>
              <a:ext uri="{FF2B5EF4-FFF2-40B4-BE49-F238E27FC236}">
                <a16:creationId xmlns:a16="http://schemas.microsoft.com/office/drawing/2014/main" id="{E598FBAE-9607-BC46-983E-A1AB854FC4EE}"/>
              </a:ext>
            </a:extLst>
          </p:cNvPr>
          <p:cNvSpPr>
            <a:spLocks noChangeArrowheads="1"/>
          </p:cNvSpPr>
          <p:nvPr/>
        </p:nvSpPr>
        <p:spPr bwMode="auto">
          <a:xfrm>
            <a:off x="1066800" y="1905000"/>
            <a:ext cx="199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solidFill>
                  <a:srgbClr val="FFFF00"/>
                </a:solidFill>
              </a:rPr>
              <a:t>Westerly Transport</a:t>
            </a:r>
          </a:p>
        </p:txBody>
      </p:sp>
      <p:pic>
        <p:nvPicPr>
          <p:cNvPr id="195605" name="Picture 1" descr="RAMMPPAircraft.png">
            <a:extLst>
              <a:ext uri="{FF2B5EF4-FFF2-40B4-BE49-F238E27FC236}">
                <a16:creationId xmlns:a16="http://schemas.microsoft.com/office/drawing/2014/main" id="{182FAB34-5FBC-3F4C-94D1-DC9C10E51F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9200"/>
            <a:ext cx="15335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6079E42F-056C-0342-BA78-9EC9DA148FC8}"/>
              </a:ext>
            </a:extLst>
          </p:cNvPr>
          <p:cNvSpPr>
            <a:spLocks noChangeArrowheads="1"/>
          </p:cNvSpPr>
          <p:nvPr/>
        </p:nvSpPr>
        <p:spPr bwMode="auto">
          <a:xfrm flipV="1">
            <a:off x="4419600" y="3352800"/>
            <a:ext cx="152400" cy="1524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dirty="0">
              <a:solidFill>
                <a:schemeClr val="lt1"/>
              </a:solidFill>
              <a:latin typeface="+mn-lt"/>
              <a:ea typeface="+mn-ea"/>
            </a:endParaRPr>
          </a:p>
        </p:txBody>
      </p:sp>
      <p:sp>
        <p:nvSpPr>
          <p:cNvPr id="4" name="TextBox 3">
            <a:extLst>
              <a:ext uri="{FF2B5EF4-FFF2-40B4-BE49-F238E27FC236}">
                <a16:creationId xmlns:a16="http://schemas.microsoft.com/office/drawing/2014/main" id="{3FDE25AF-AC0D-424E-8621-EA587398145F}"/>
              </a:ext>
            </a:extLst>
          </p:cNvPr>
          <p:cNvSpPr txBox="1"/>
          <p:nvPr/>
        </p:nvSpPr>
        <p:spPr>
          <a:xfrm>
            <a:off x="4038600" y="3276600"/>
            <a:ext cx="609600" cy="307975"/>
          </a:xfrm>
          <a:prstGeom prst="rect">
            <a:avLst/>
          </a:prstGeom>
          <a:noFill/>
        </p:spPr>
        <p:txBody>
          <a:bodyPr>
            <a:spAutoFit/>
          </a:bodyPr>
          <a:lstStyle/>
          <a:p>
            <a:pPr eaLnBrk="1" hangingPunct="1">
              <a:defRPr/>
            </a:pPr>
            <a:r>
              <a:rPr lang="en-US" sz="1400" dirty="0">
                <a:solidFill>
                  <a:srgbClr val="FFFFFF"/>
                </a:solidFill>
                <a:latin typeface="+mn-lt"/>
                <a:ea typeface="ＭＳ Ｐゴシック" charset="0"/>
                <a:cs typeface="ＭＳ Ｐゴシック" charset="0"/>
              </a:rPr>
              <a:t>EZF</a:t>
            </a:r>
          </a:p>
        </p:txBody>
      </p:sp>
      <p:sp>
        <p:nvSpPr>
          <p:cNvPr id="2" name="TextBox 1">
            <a:extLst>
              <a:ext uri="{FF2B5EF4-FFF2-40B4-BE49-F238E27FC236}">
                <a16:creationId xmlns:a16="http://schemas.microsoft.com/office/drawing/2014/main" id="{4D1BC142-31E9-0C49-AEC3-ABC9BD0232D9}"/>
              </a:ext>
            </a:extLst>
          </p:cNvPr>
          <p:cNvSpPr txBox="1"/>
          <p:nvPr/>
        </p:nvSpPr>
        <p:spPr>
          <a:xfrm>
            <a:off x="1371600" y="1219200"/>
            <a:ext cx="1447800" cy="369888"/>
          </a:xfrm>
          <a:prstGeom prst="rect">
            <a:avLst/>
          </a:prstGeom>
          <a:noFill/>
        </p:spPr>
        <p:txBody>
          <a:bodyPr>
            <a:spAutoFit/>
          </a:bodyPr>
          <a:lstStyle/>
          <a:p>
            <a:pPr eaLnBrk="1" hangingPunct="1">
              <a:defRPr/>
            </a:pPr>
            <a:r>
              <a:rPr lang="en-US" dirty="0">
                <a:solidFill>
                  <a:srgbClr val="FFFF00"/>
                </a:solidFill>
                <a:latin typeface="Calibri" charset="0"/>
                <a:ea typeface="ＭＳ Ｐゴシック" charset="0"/>
                <a:cs typeface="ＭＳ Ｐゴシック" charset="0"/>
              </a:rPr>
              <a:t>UMD</a:t>
            </a:r>
            <a:r>
              <a:rPr lang="en-US" sz="1400" dirty="0">
                <a:latin typeface="Arial" charset="0"/>
                <a:ea typeface="ＭＳ Ｐゴシック" charset="0"/>
                <a:cs typeface="ＭＳ Ｐゴシック" charset="0"/>
              </a:rPr>
              <a:t> </a:t>
            </a:r>
            <a:r>
              <a:rPr lang="en-US" dirty="0">
                <a:solidFill>
                  <a:srgbClr val="FFFF00"/>
                </a:solidFill>
                <a:latin typeface="+mj-lt"/>
                <a:ea typeface="ＭＳ Ｐゴシック" charset="0"/>
                <a:cs typeface="ＭＳ Ｐゴシック" charset="0"/>
              </a:rPr>
              <a:t>Cessna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a:extLst>
              <a:ext uri="{FF2B5EF4-FFF2-40B4-BE49-F238E27FC236}">
                <a16:creationId xmlns:a16="http://schemas.microsoft.com/office/drawing/2014/main" id="{6206CC28-69DA-1F40-8241-0B201C3E261D}"/>
              </a:ext>
            </a:extLst>
          </p:cNvPr>
          <p:cNvSpPr>
            <a:spLocks noGrp="1"/>
          </p:cNvSpPr>
          <p:nvPr>
            <p:ph type="title" idx="4294967295"/>
          </p:nvPr>
        </p:nvSpPr>
        <p:spPr>
          <a:xfrm>
            <a:off x="304800" y="274638"/>
            <a:ext cx="8534400" cy="944562"/>
          </a:xfrm>
          <a:solidFill>
            <a:srgbClr val="CCFFFF"/>
          </a:solidFill>
          <a:ln>
            <a:solidFill>
              <a:srgbClr val="000000"/>
            </a:solidFill>
            <a:miter lim="800000"/>
            <a:headEnd/>
            <a:tailEnd/>
          </a:ln>
        </p:spPr>
        <p:txBody>
          <a:bodyPr/>
          <a:lstStyle/>
          <a:p>
            <a:r>
              <a:rPr lang="en-US" altLang="en-US">
                <a:solidFill>
                  <a:schemeClr val="hlink"/>
                </a:solidFill>
              </a:rPr>
              <a:t>Published results</a:t>
            </a:r>
          </a:p>
        </p:txBody>
      </p:sp>
      <p:sp>
        <p:nvSpPr>
          <p:cNvPr id="182274" name="Content Placeholder 2">
            <a:extLst>
              <a:ext uri="{FF2B5EF4-FFF2-40B4-BE49-F238E27FC236}">
                <a16:creationId xmlns:a16="http://schemas.microsoft.com/office/drawing/2014/main" id="{2EF8A648-3567-3E41-A8FE-F48A424DF909}"/>
              </a:ext>
            </a:extLst>
          </p:cNvPr>
          <p:cNvSpPr>
            <a:spLocks noGrp="1"/>
          </p:cNvSpPr>
          <p:nvPr>
            <p:ph idx="4294967295"/>
          </p:nvPr>
        </p:nvSpPr>
        <p:spPr>
          <a:xfrm>
            <a:off x="152400" y="1295400"/>
            <a:ext cx="8839200" cy="4525963"/>
          </a:xfrm>
          <a:solidFill>
            <a:srgbClr val="FFFFFF"/>
          </a:solidFill>
        </p:spPr>
        <p:txBody>
          <a:bodyPr/>
          <a:lstStyle/>
          <a:p>
            <a:pPr marL="0" indent="0">
              <a:buFont typeface="Arial" charset="0"/>
              <a:buNone/>
              <a:defRPr/>
            </a:pPr>
            <a:r>
              <a:rPr lang="en-US" sz="2800" dirty="0">
                <a:ea typeface="+mn-ea"/>
              </a:rPr>
              <a:t>	</a:t>
            </a:r>
            <a:r>
              <a:rPr lang="en-US" sz="2400" dirty="0">
                <a:ea typeface="+mn-ea"/>
              </a:rPr>
              <a:t>1.  Ozone is a regional problem and reservoir species extend the lifetime of NOx.  NO</a:t>
            </a:r>
            <a:r>
              <a:rPr lang="en-US" sz="2400" baseline="-25000" dirty="0">
                <a:ea typeface="+mn-ea"/>
              </a:rPr>
              <a:t>2</a:t>
            </a:r>
            <a:r>
              <a:rPr lang="en-US" sz="2400" dirty="0">
                <a:ea typeface="+mn-ea"/>
              </a:rPr>
              <a:t> is high enough to generate new ozone at ~3 ppb/hr at midday even upwind of Baltimore and Washington</a:t>
            </a:r>
            <a:r>
              <a:rPr lang="en-US" sz="2800" dirty="0">
                <a:ea typeface="+mn-ea"/>
              </a:rPr>
              <a:t>. </a:t>
            </a:r>
            <a:r>
              <a:rPr lang="en-US" sz="2000" dirty="0">
                <a:ea typeface="+mn-ea"/>
              </a:rPr>
              <a:t>Brent et al., </a:t>
            </a:r>
            <a:r>
              <a:rPr lang="en-US" sz="2000" i="1" dirty="0">
                <a:ea typeface="+mn-ea"/>
              </a:rPr>
              <a:t>Atmos. Chem</a:t>
            </a:r>
            <a:r>
              <a:rPr lang="en-US" sz="2000" dirty="0">
                <a:ea typeface="+mn-ea"/>
              </a:rPr>
              <a:t>., (2013).</a:t>
            </a:r>
          </a:p>
          <a:p>
            <a:pPr marL="0" indent="0">
              <a:buFont typeface="Arial" charset="0"/>
              <a:buNone/>
              <a:defRPr/>
            </a:pPr>
            <a:endParaRPr lang="en-US" sz="2800" dirty="0">
              <a:ea typeface="+mn-ea"/>
            </a:endParaRPr>
          </a:p>
          <a:p>
            <a:pPr>
              <a:buFont typeface="Arial" charset="0"/>
              <a:buChar char="•"/>
              <a:defRPr/>
            </a:pPr>
            <a:endParaRPr lang="en-US" sz="2800" dirty="0">
              <a:ea typeface="+mn-ea"/>
            </a:endParaRPr>
          </a:p>
        </p:txBody>
      </p:sp>
      <p:sp>
        <p:nvSpPr>
          <p:cNvPr id="197635" name="Slide Number Placeholder 4">
            <a:extLst>
              <a:ext uri="{FF2B5EF4-FFF2-40B4-BE49-F238E27FC236}">
                <a16:creationId xmlns:a16="http://schemas.microsoft.com/office/drawing/2014/main" id="{0C575A7A-BDA2-4C48-921C-FA6B9E7B9560}"/>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l">
              <a:spcBef>
                <a:spcPct val="0"/>
              </a:spcBef>
              <a:buFontTx/>
              <a:buNone/>
            </a:pPr>
            <a:fld id="{8753FC3D-CE4B-BF46-BB03-7AFFB0ABF35E}" type="slidenum">
              <a:rPr lang="en-US" altLang="en-US" sz="1200">
                <a:solidFill>
                  <a:srgbClr val="898989"/>
                </a:solidFill>
              </a:rPr>
              <a:pPr algn="l">
                <a:spcBef>
                  <a:spcPct val="0"/>
                </a:spcBef>
                <a:buFontTx/>
                <a:buNone/>
              </a:pPr>
              <a:t>75</a:t>
            </a:fld>
            <a:endParaRPr lang="en-US" altLang="en-US" sz="1200">
              <a:solidFill>
                <a:srgbClr val="898989"/>
              </a:solidFill>
            </a:endParaRPr>
          </a:p>
        </p:txBody>
      </p:sp>
      <p:pic>
        <p:nvPicPr>
          <p:cNvPr id="197636" name="Picture 4">
            <a:extLst>
              <a:ext uri="{FF2B5EF4-FFF2-40B4-BE49-F238E27FC236}">
                <a16:creationId xmlns:a16="http://schemas.microsoft.com/office/drawing/2014/main" id="{8DDB2B9E-1508-144E-83D8-7396F1D95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956"/>
          <a:stretch>
            <a:fillRect/>
          </a:stretch>
        </p:blipFill>
        <p:spPr bwMode="auto">
          <a:xfrm>
            <a:off x="-914400" y="2971800"/>
            <a:ext cx="5870575" cy="3495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7637" name="Picture 9">
            <a:extLst>
              <a:ext uri="{FF2B5EF4-FFF2-40B4-BE49-F238E27FC236}">
                <a16:creationId xmlns:a16="http://schemas.microsoft.com/office/drawing/2014/main" id="{5371D962-1C2F-2F48-9B4E-4896B0E2F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2971800"/>
            <a:ext cx="47831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xnSp>
        <p:nvCxnSpPr>
          <p:cNvPr id="3" name="Straight Connector 2">
            <a:extLst>
              <a:ext uri="{FF2B5EF4-FFF2-40B4-BE49-F238E27FC236}">
                <a16:creationId xmlns:a16="http://schemas.microsoft.com/office/drawing/2014/main" id="{4147D375-2991-9A48-81E5-0F5E4510F461}"/>
              </a:ext>
            </a:extLst>
          </p:cNvPr>
          <p:cNvCxnSpPr>
            <a:cxnSpLocks noChangeShapeType="1"/>
          </p:cNvCxnSpPr>
          <p:nvPr/>
        </p:nvCxnSpPr>
        <p:spPr bwMode="auto">
          <a:xfrm flipV="1">
            <a:off x="2895600" y="3048000"/>
            <a:ext cx="0" cy="28956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7639" name="TextBox 6">
            <a:extLst>
              <a:ext uri="{FF2B5EF4-FFF2-40B4-BE49-F238E27FC236}">
                <a16:creationId xmlns:a16="http://schemas.microsoft.com/office/drawing/2014/main" id="{E45A6979-3CC2-824E-B242-139049D09679}"/>
              </a:ext>
            </a:extLst>
          </p:cNvPr>
          <p:cNvSpPr txBox="1">
            <a:spLocks noChangeArrowheads="1"/>
          </p:cNvSpPr>
          <p:nvPr/>
        </p:nvSpPr>
        <p:spPr bwMode="auto">
          <a:xfrm>
            <a:off x="1371600" y="304800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600">
                <a:solidFill>
                  <a:schemeClr val="accent2"/>
                </a:solidFill>
                <a:latin typeface="Arial" panose="020B0604020202020204" pitchFamily="34" charset="0"/>
              </a:rPr>
              <a:t>West</a:t>
            </a:r>
          </a:p>
          <a:p>
            <a:pPr eaLnBrk="1" hangingPunct="1">
              <a:spcBef>
                <a:spcPct val="0"/>
              </a:spcBef>
              <a:buFontTx/>
              <a:buNone/>
            </a:pPr>
            <a:r>
              <a:rPr lang="en-US" altLang="en-US" sz="1600">
                <a:solidFill>
                  <a:srgbClr val="0000FF"/>
                </a:solidFill>
                <a:latin typeface="Arial" panose="020B0604020202020204" pitchFamily="34" charset="0"/>
              </a:rPr>
              <a:t>East</a:t>
            </a:r>
          </a:p>
        </p:txBody>
      </p:sp>
      <p:sp>
        <p:nvSpPr>
          <p:cNvPr id="197640" name="Rectangle 7">
            <a:extLst>
              <a:ext uri="{FF2B5EF4-FFF2-40B4-BE49-F238E27FC236}">
                <a16:creationId xmlns:a16="http://schemas.microsoft.com/office/drawing/2014/main" id="{73C70F30-2D7A-BE4B-A707-A23A5800A99A}"/>
              </a:ext>
            </a:extLst>
          </p:cNvPr>
          <p:cNvSpPr>
            <a:spLocks noChangeArrowheads="1"/>
          </p:cNvSpPr>
          <p:nvPr/>
        </p:nvSpPr>
        <p:spPr bwMode="auto">
          <a:xfrm>
            <a:off x="5867400" y="5334000"/>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600">
                <a:solidFill>
                  <a:srgbClr val="C0504D"/>
                </a:solidFill>
                <a:latin typeface="Arial" panose="020B0604020202020204" pitchFamily="34" charset="0"/>
              </a:rPr>
              <a:t>West</a:t>
            </a:r>
          </a:p>
        </p:txBody>
      </p:sp>
      <p:sp>
        <p:nvSpPr>
          <p:cNvPr id="197641" name="Rectangle 8">
            <a:extLst>
              <a:ext uri="{FF2B5EF4-FFF2-40B4-BE49-F238E27FC236}">
                <a16:creationId xmlns:a16="http://schemas.microsoft.com/office/drawing/2014/main" id="{2FCC9D9B-62A0-A540-8E25-429BC3ECE741}"/>
              </a:ext>
            </a:extLst>
          </p:cNvPr>
          <p:cNvSpPr>
            <a:spLocks noChangeArrowheads="1"/>
          </p:cNvSpPr>
          <p:nvPr/>
        </p:nvSpPr>
        <p:spPr bwMode="auto">
          <a:xfrm>
            <a:off x="7391400" y="533400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600">
                <a:solidFill>
                  <a:srgbClr val="0000FF"/>
                </a:solidFill>
                <a:latin typeface="Arial" panose="020B0604020202020204" pitchFamily="34" charset="0"/>
              </a:rPr>
              <a:t>East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Footer Placeholder 4">
            <a:extLst>
              <a:ext uri="{FF2B5EF4-FFF2-40B4-BE49-F238E27FC236}">
                <a16:creationId xmlns:a16="http://schemas.microsoft.com/office/drawing/2014/main" id="{3B2B61C8-1536-AB44-9247-4720DB539A6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200">
                <a:solidFill>
                  <a:srgbClr val="898989"/>
                </a:solidFill>
              </a:rPr>
              <a:t>Copyright © 2013  R.R. Dickerson</a:t>
            </a:r>
          </a:p>
        </p:txBody>
      </p:sp>
      <p:sp>
        <p:nvSpPr>
          <p:cNvPr id="198658" name="Slide Number Placeholder 5">
            <a:extLst>
              <a:ext uri="{FF2B5EF4-FFF2-40B4-BE49-F238E27FC236}">
                <a16:creationId xmlns:a16="http://schemas.microsoft.com/office/drawing/2014/main" id="{70DE3D6B-19BF-9F4C-AB18-5E8394F118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spcBef>
                <a:spcPct val="0"/>
              </a:spcBef>
              <a:buFontTx/>
              <a:buNone/>
            </a:pPr>
            <a:fld id="{90ED8E31-0D3D-874B-A2BF-65596F180C16}" type="slidenum">
              <a:rPr lang="en-US" altLang="en-US" sz="1200">
                <a:solidFill>
                  <a:srgbClr val="898989"/>
                </a:solidFill>
              </a:rPr>
              <a:pPr>
                <a:spcBef>
                  <a:spcPct val="0"/>
                </a:spcBef>
                <a:buFontTx/>
                <a:buNone/>
              </a:pPr>
              <a:t>76</a:t>
            </a:fld>
            <a:endParaRPr lang="en-US" altLang="en-US" sz="1200">
              <a:solidFill>
                <a:srgbClr val="898989"/>
              </a:solidFill>
            </a:endParaRPr>
          </a:p>
        </p:txBody>
      </p:sp>
      <p:sp>
        <p:nvSpPr>
          <p:cNvPr id="198659" name="Rectangle 2">
            <a:extLst>
              <a:ext uri="{FF2B5EF4-FFF2-40B4-BE49-F238E27FC236}">
                <a16:creationId xmlns:a16="http://schemas.microsoft.com/office/drawing/2014/main" id="{91C60579-6B8E-E14A-B901-AA2556630E5C}"/>
              </a:ext>
            </a:extLst>
          </p:cNvPr>
          <p:cNvSpPr>
            <a:spLocks noGrp="1"/>
          </p:cNvSpPr>
          <p:nvPr>
            <p:ph type="title"/>
          </p:nvPr>
        </p:nvSpPr>
        <p:spPr>
          <a:xfrm>
            <a:off x="457200" y="76200"/>
            <a:ext cx="8229600" cy="1143000"/>
          </a:xfrm>
        </p:spPr>
        <p:txBody>
          <a:bodyPr/>
          <a:lstStyle/>
          <a:p>
            <a:pPr eaLnBrk="1" hangingPunct="1"/>
            <a:r>
              <a:rPr lang="en-US" altLang="en-US"/>
              <a:t>Key Concepts</a:t>
            </a:r>
          </a:p>
        </p:txBody>
      </p:sp>
      <p:sp>
        <p:nvSpPr>
          <p:cNvPr id="198660" name="Rectangle 3">
            <a:extLst>
              <a:ext uri="{FF2B5EF4-FFF2-40B4-BE49-F238E27FC236}">
                <a16:creationId xmlns:a16="http://schemas.microsoft.com/office/drawing/2014/main" id="{C1943B8D-0933-2543-AE58-B339B3E87479}"/>
              </a:ext>
            </a:extLst>
          </p:cNvPr>
          <p:cNvSpPr>
            <a:spLocks noGrp="1"/>
          </p:cNvSpPr>
          <p:nvPr>
            <p:ph type="body" idx="1"/>
          </p:nvPr>
        </p:nvSpPr>
        <p:spPr>
          <a:xfrm>
            <a:off x="457200" y="1295400"/>
            <a:ext cx="8229600" cy="4525963"/>
          </a:xfrm>
        </p:spPr>
        <p:txBody>
          <a:bodyPr/>
          <a:lstStyle/>
          <a:p>
            <a:pPr eaLnBrk="1" hangingPunct="1">
              <a:lnSpc>
                <a:spcPct val="90000"/>
              </a:lnSpc>
            </a:pPr>
            <a:r>
              <a:rPr lang="en-US" altLang="en-US"/>
              <a:t>Both meteorology and photochemistry play important roles in local and global ozone chemistry.</a:t>
            </a:r>
          </a:p>
          <a:p>
            <a:pPr eaLnBrk="1" hangingPunct="1">
              <a:lnSpc>
                <a:spcPct val="90000"/>
              </a:lnSpc>
            </a:pPr>
            <a:r>
              <a:rPr lang="en-US" altLang="en-US"/>
              <a:t>Transport from the stratosphere represents a natural source of ozone.</a:t>
            </a:r>
          </a:p>
          <a:p>
            <a:pPr eaLnBrk="1" hangingPunct="1">
              <a:lnSpc>
                <a:spcPct val="90000"/>
              </a:lnSpc>
            </a:pPr>
            <a:r>
              <a:rPr lang="en-US" altLang="en-US"/>
              <a:t>VOC</a:t>
            </a:r>
            <a:r>
              <a:rPr lang="ja-JP" altLang="en-US"/>
              <a:t>’</a:t>
            </a:r>
            <a:r>
              <a:rPr lang="en-US" altLang="ja-JP"/>
              <a:t>s plus NOx make a photochemical source.</a:t>
            </a:r>
          </a:p>
          <a:p>
            <a:pPr eaLnBrk="1" hangingPunct="1">
              <a:lnSpc>
                <a:spcPct val="90000"/>
              </a:lnSpc>
            </a:pPr>
            <a:r>
              <a:rPr lang="en-US" altLang="en-US"/>
              <a:t>HOx reactions and dry deposition are sinks.</a:t>
            </a:r>
          </a:p>
          <a:p>
            <a:pPr eaLnBrk="1" hangingPunct="1">
              <a:lnSpc>
                <a:spcPct val="90000"/>
              </a:lnSpc>
            </a:pPr>
            <a:r>
              <a:rPr lang="en-US" altLang="en-US"/>
              <a:t>The lifetime of a species in the mixed layer is the H/V</a:t>
            </a:r>
            <a:r>
              <a:rPr lang="en-US" altLang="en-US" baseline="-25000"/>
              <a:t>d</a:t>
            </a:r>
            <a:r>
              <a:rPr lang="en-US" altLang="en-US"/>
              <a:t>.  </a:t>
            </a:r>
          </a:p>
          <a:p>
            <a:pPr eaLnBrk="1" hangingPunct="1">
              <a:lnSpc>
                <a:spcPct val="90000"/>
              </a:lnSpc>
            </a:pPr>
            <a:r>
              <a:rPr lang="en-US" altLang="en-US"/>
              <a:t>Greenhouse gas – for spectroscopy lecture.</a:t>
            </a:r>
          </a:p>
          <a:p>
            <a:pPr eaLnBrk="1" hangingPunct="1">
              <a:lnSpc>
                <a:spcPct val="90000"/>
              </a:lnSpc>
            </a:pPr>
            <a:endParaRPr lang="en-US" altLang="en-US"/>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429708E4-D85C-2147-9FE2-033F38256FF4}"/>
              </a:ext>
            </a:extLst>
          </p:cNvPr>
          <p:cNvSpPr>
            <a:spLocks noGrp="1"/>
          </p:cNvSpPr>
          <p:nvPr>
            <p:ph type="title" idx="4294967295"/>
          </p:nvPr>
        </p:nvSpPr>
        <p:spPr>
          <a:xfrm>
            <a:off x="762000" y="274638"/>
            <a:ext cx="8077200" cy="563562"/>
          </a:xfrm>
          <a:solidFill>
            <a:srgbClr val="CCFFFF"/>
          </a:solidFill>
          <a:ln>
            <a:solidFill>
              <a:srgbClr val="000000"/>
            </a:solidFill>
            <a:miter lim="800000"/>
            <a:headEnd/>
            <a:tailEnd/>
          </a:ln>
        </p:spPr>
        <p:txBody>
          <a:bodyPr/>
          <a:lstStyle/>
          <a:p>
            <a:r>
              <a:rPr lang="en-US" altLang="en-US">
                <a:solidFill>
                  <a:schemeClr val="hlink"/>
                </a:solidFill>
              </a:rPr>
              <a:t>Impact of  model resolution.</a:t>
            </a:r>
          </a:p>
        </p:txBody>
      </p:sp>
      <p:sp>
        <p:nvSpPr>
          <p:cNvPr id="199682" name="Slide Number Placeholder 4">
            <a:extLst>
              <a:ext uri="{FF2B5EF4-FFF2-40B4-BE49-F238E27FC236}">
                <a16:creationId xmlns:a16="http://schemas.microsoft.com/office/drawing/2014/main" id="{B2339286-8752-5E4F-9CB2-E685EF66712B}"/>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l">
              <a:spcBef>
                <a:spcPct val="0"/>
              </a:spcBef>
              <a:buFontTx/>
              <a:buNone/>
            </a:pPr>
            <a:fld id="{B9C70BC1-C077-914C-BE5E-CB51A9E78260}" type="slidenum">
              <a:rPr lang="en-US" altLang="en-US" sz="1200">
                <a:solidFill>
                  <a:srgbClr val="898989"/>
                </a:solidFill>
              </a:rPr>
              <a:pPr algn="l">
                <a:spcBef>
                  <a:spcPct val="0"/>
                </a:spcBef>
                <a:buFontTx/>
                <a:buNone/>
              </a:pPr>
              <a:t>77</a:t>
            </a:fld>
            <a:endParaRPr lang="en-US" altLang="en-US" sz="1200">
              <a:solidFill>
                <a:srgbClr val="898989"/>
              </a:solidFill>
            </a:endParaRPr>
          </a:p>
        </p:txBody>
      </p:sp>
      <p:pic>
        <p:nvPicPr>
          <p:cNvPr id="199683" name="Picture 4">
            <a:extLst>
              <a:ext uri="{FF2B5EF4-FFF2-40B4-BE49-F238E27FC236}">
                <a16:creationId xmlns:a16="http://schemas.microsoft.com/office/drawing/2014/main" id="{2DF62F37-C76D-2A4F-BF6E-79BC52C29F8F}"/>
              </a:ext>
            </a:extLst>
          </p:cNvPr>
          <p:cNvPicPr>
            <a:picLocks noChangeAspect="1"/>
          </p:cNvPicPr>
          <p:nvPr/>
        </p:nvPicPr>
        <p:blipFill>
          <a:blip r:embed="rId2">
            <a:extLst>
              <a:ext uri="{28A0092B-C50C-407E-A947-70E740481C1C}">
                <a14:useLocalDpi xmlns:a14="http://schemas.microsoft.com/office/drawing/2010/main" val="0"/>
              </a:ext>
            </a:extLst>
          </a:blip>
          <a:srcRect l="18410" t="50568" r="18661"/>
          <a:stretch>
            <a:fillRect/>
          </a:stretch>
        </p:blipFill>
        <p:spPr bwMode="auto">
          <a:xfrm>
            <a:off x="1697038" y="3468688"/>
            <a:ext cx="5716587"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5">
            <a:extLst>
              <a:ext uri="{FF2B5EF4-FFF2-40B4-BE49-F238E27FC236}">
                <a16:creationId xmlns:a16="http://schemas.microsoft.com/office/drawing/2014/main" id="{8C0786C2-2377-6D4E-9A30-C1194813F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92500"/>
            <a:ext cx="5465763"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6">
            <a:extLst>
              <a:ext uri="{FF2B5EF4-FFF2-40B4-BE49-F238E27FC236}">
                <a16:creationId xmlns:a16="http://schemas.microsoft.com/office/drawing/2014/main" id="{55675042-C31F-5843-88D2-579B90F984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575050"/>
            <a:ext cx="5311775"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Box 7">
            <a:extLst>
              <a:ext uri="{FF2B5EF4-FFF2-40B4-BE49-F238E27FC236}">
                <a16:creationId xmlns:a16="http://schemas.microsoft.com/office/drawing/2014/main" id="{79C141B2-70B2-3E41-991E-02A6EE6D6510}"/>
              </a:ext>
            </a:extLst>
          </p:cNvPr>
          <p:cNvSpPr txBox="1">
            <a:spLocks noChangeArrowheads="1"/>
          </p:cNvSpPr>
          <p:nvPr/>
        </p:nvSpPr>
        <p:spPr bwMode="auto">
          <a:xfrm>
            <a:off x="381000" y="1295400"/>
            <a:ext cx="83058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800" dirty="0">
                <a:latin typeface="Arial" panose="020B0604020202020204" pitchFamily="34" charset="0"/>
              </a:rPr>
              <a:t> Much of the transport of smog is in the LFT.</a:t>
            </a:r>
          </a:p>
          <a:p>
            <a:pPr eaLnBrk="1" hangingPunct="1">
              <a:spcBef>
                <a:spcPct val="0"/>
              </a:spcBef>
              <a:buFontTx/>
              <a:buNone/>
            </a:pPr>
            <a:r>
              <a:rPr lang="en-US" altLang="en-US" sz="2000" dirty="0">
                <a:latin typeface="Arial" panose="020B0604020202020204" pitchFamily="34" charset="0"/>
              </a:rPr>
              <a:t>CMAQ with 12 km resolution cannot resolve the elevated O</a:t>
            </a:r>
            <a:r>
              <a:rPr lang="en-US" altLang="en-US" sz="2000" baseline="-25000" dirty="0">
                <a:latin typeface="Arial" panose="020B0604020202020204" pitchFamily="34" charset="0"/>
              </a:rPr>
              <a:t>3</a:t>
            </a:r>
            <a:r>
              <a:rPr lang="en-US" altLang="en-US" sz="2000" dirty="0">
                <a:latin typeface="Arial" panose="020B0604020202020204" pitchFamily="34" charset="0"/>
              </a:rPr>
              <a:t> reservoir of ozone, but with 4 km it can.  Important to NOAA/ARL AQ forecast.</a:t>
            </a:r>
          </a:p>
          <a:p>
            <a:pPr algn="ctr" eaLnBrk="1" hangingPunct="1">
              <a:spcBef>
                <a:spcPct val="0"/>
              </a:spcBef>
              <a:buFontTx/>
              <a:buNone/>
            </a:pPr>
            <a:r>
              <a:rPr lang="en-US" altLang="en-US" sz="2000" dirty="0">
                <a:latin typeface="Arial" panose="020B0604020202020204" pitchFamily="34" charset="0"/>
              </a:rPr>
              <a:t>He et al., </a:t>
            </a:r>
            <a:r>
              <a:rPr lang="en-US" altLang="en-US" sz="2000" i="1" dirty="0">
                <a:latin typeface="Arial" panose="020B0604020202020204" pitchFamily="34" charset="0"/>
              </a:rPr>
              <a:t>Atmos. Environ</a:t>
            </a:r>
            <a:r>
              <a:rPr lang="en-US" altLang="en-US" sz="2000" dirty="0">
                <a:latin typeface="Arial" panose="020B0604020202020204" pitchFamily="34" charset="0"/>
              </a:rPr>
              <a:t>., 2014</a:t>
            </a:r>
          </a:p>
          <a:p>
            <a:pPr eaLnBrk="1" hangingPunct="1">
              <a:spcBef>
                <a:spcPct val="0"/>
              </a:spcBef>
              <a:buFontTx/>
              <a:buNone/>
            </a:pPr>
            <a:endParaRPr lang="en-US" altLang="en-US" sz="20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12 km CMAQ </a:t>
            </a:r>
            <a:r>
              <a:rPr lang="en-US" altLang="en-US" sz="2000" dirty="0">
                <a:latin typeface="Wingdings" pitchFamily="2" charset="2"/>
                <a:sym typeface="Wingdings" pitchFamily="2" charset="2"/>
              </a:rPr>
              <a:t></a:t>
            </a:r>
            <a:r>
              <a:rPr lang="en-US" altLang="en-US" sz="2000" dirty="0">
                <a:latin typeface="Arial" panose="020B0604020202020204" pitchFamily="34" charset="0"/>
              </a:rPr>
              <a:t> 				</a:t>
            </a:r>
            <a:r>
              <a:rPr lang="en-US" altLang="en-US" sz="1800" dirty="0">
                <a:latin typeface="Arial" panose="020B0604020202020204" pitchFamily="34" charset="0"/>
              </a:rPr>
              <a:t>4 km CMAQ </a:t>
            </a:r>
            <a:r>
              <a:rPr lang="en-US" altLang="en-US" sz="1800" dirty="0">
                <a:latin typeface="Wingdings" pitchFamily="2" charset="2"/>
                <a:sym typeface="Wingdings" pitchFamily="2" charset="2"/>
              </a:rPr>
              <a:t></a:t>
            </a:r>
            <a:r>
              <a:rPr lang="en-US" altLang="en-US" sz="1800" dirty="0">
                <a:latin typeface="Arial" panose="020B0604020202020204" pitchFamily="34" charset="0"/>
              </a:rPr>
              <a:t> </a:t>
            </a:r>
            <a:endParaRPr lang="en-US" altLang="en-US" sz="200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Footer Placeholder 4">
            <a:extLst>
              <a:ext uri="{FF2B5EF4-FFF2-40B4-BE49-F238E27FC236}">
                <a16:creationId xmlns:a16="http://schemas.microsoft.com/office/drawing/2014/main" id="{E4EDE9B0-BF6C-DC47-9925-0B889FF31C7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21858" name="Slide Number Placeholder 5">
            <a:extLst>
              <a:ext uri="{FF2B5EF4-FFF2-40B4-BE49-F238E27FC236}">
                <a16:creationId xmlns:a16="http://schemas.microsoft.com/office/drawing/2014/main" id="{D50EA4BE-E9EA-424D-A8A6-42C82079CC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27486C8-59D9-654D-911C-9B489B884FFE}" type="slidenum">
              <a:rPr lang="en-US" altLang="en-US" sz="1200">
                <a:solidFill>
                  <a:srgbClr val="898989"/>
                </a:solidFill>
              </a:rPr>
              <a:pPr>
                <a:spcBef>
                  <a:spcPct val="0"/>
                </a:spcBef>
                <a:buFontTx/>
                <a:buNone/>
              </a:pPr>
              <a:t>8</a:t>
            </a:fld>
            <a:endParaRPr lang="en-US" altLang="en-US" sz="1200">
              <a:solidFill>
                <a:srgbClr val="898989"/>
              </a:solidFill>
            </a:endParaRPr>
          </a:p>
        </p:txBody>
      </p:sp>
      <p:sp>
        <p:nvSpPr>
          <p:cNvPr id="121859" name="Rectangle 2">
            <a:extLst>
              <a:ext uri="{FF2B5EF4-FFF2-40B4-BE49-F238E27FC236}">
                <a16:creationId xmlns:a16="http://schemas.microsoft.com/office/drawing/2014/main" id="{D0D38C4A-82B1-094D-9396-89B7542B035E}"/>
              </a:ext>
            </a:extLst>
          </p:cNvPr>
          <p:cNvSpPr>
            <a:spLocks noGrp="1"/>
          </p:cNvSpPr>
          <p:nvPr>
            <p:ph type="title"/>
          </p:nvPr>
        </p:nvSpPr>
        <p:spPr>
          <a:xfrm>
            <a:off x="457200" y="533400"/>
            <a:ext cx="8229600" cy="1143000"/>
          </a:xfrm>
        </p:spPr>
        <p:txBody>
          <a:bodyPr/>
          <a:lstStyle/>
          <a:p>
            <a:r>
              <a:rPr lang="en-US" altLang="en-US" sz="4000"/>
              <a:t>What was the ozone concentration in the pre-industrial atmosphere?</a:t>
            </a:r>
            <a:br>
              <a:rPr lang="en-US" altLang="en-US" sz="4000"/>
            </a:br>
            <a:endParaRPr lang="en-US" altLang="en-US" sz="4000"/>
          </a:p>
        </p:txBody>
      </p:sp>
      <p:sp>
        <p:nvSpPr>
          <p:cNvPr id="121860" name="Rectangle 3">
            <a:extLst>
              <a:ext uri="{FF2B5EF4-FFF2-40B4-BE49-F238E27FC236}">
                <a16:creationId xmlns:a16="http://schemas.microsoft.com/office/drawing/2014/main" id="{0C3C41D7-D77B-3341-9723-C6440E3D30BC}"/>
              </a:ext>
            </a:extLst>
          </p:cNvPr>
          <p:cNvSpPr>
            <a:spLocks noGrp="1"/>
          </p:cNvSpPr>
          <p:nvPr>
            <p:ph type="body" idx="1"/>
          </p:nvPr>
        </p:nvSpPr>
        <p:spPr>
          <a:xfrm>
            <a:off x="0" y="2133600"/>
            <a:ext cx="6096000" cy="4525963"/>
          </a:xfrm>
        </p:spPr>
        <p:txBody>
          <a:bodyPr/>
          <a:lstStyle/>
          <a:p>
            <a:pPr>
              <a:buFont typeface="Arial" panose="020B0604020202020204" pitchFamily="34" charset="0"/>
              <a:buNone/>
            </a:pPr>
            <a:r>
              <a:rPr lang="en-US" altLang="en-US"/>
              <a:t>Volz and Kley </a:t>
            </a:r>
            <a:r>
              <a:rPr lang="en-US" altLang="en-US" i="1"/>
              <a:t>Nature</a:t>
            </a:r>
            <a:r>
              <a:rPr lang="en-US" altLang="en-US"/>
              <a:t> (1988)</a:t>
            </a:r>
          </a:p>
          <a:p>
            <a:pPr lvl="1"/>
            <a:r>
              <a:rPr lang="en-US" altLang="en-US"/>
              <a:t>In the 19</a:t>
            </a:r>
            <a:r>
              <a:rPr lang="en-US" altLang="en-US" baseline="30000"/>
              <a:t>th</a:t>
            </a:r>
            <a:r>
              <a:rPr lang="en-US" altLang="en-US"/>
              <a:t> century, Albert-Levy bubbled air through a solution of iodide and arsenite. </a:t>
            </a:r>
          </a:p>
          <a:p>
            <a:pPr lvl="1" algn="ctr">
              <a:buFont typeface="Arial" panose="020B0604020202020204" pitchFamily="34" charset="0"/>
              <a:buNone/>
            </a:pPr>
            <a:r>
              <a:rPr lang="en-US" altLang="en-US">
                <a:latin typeface="Times New Roman" panose="02020603050405020304" pitchFamily="18" charset="0"/>
              </a:rPr>
              <a:t>2I</a:t>
            </a:r>
            <a:r>
              <a:rPr lang="en-US" altLang="en-US" baseline="30000">
                <a:latin typeface="Times New Roman" panose="02020603050405020304" pitchFamily="18" charset="0"/>
              </a:rPr>
              <a:t>-</a:t>
            </a:r>
            <a:r>
              <a:rPr lang="en-US" altLang="en-US">
                <a:latin typeface="Times New Roman" panose="02020603050405020304" pitchFamily="18" charset="0"/>
              </a:rPr>
              <a:t> + O</a:t>
            </a:r>
            <a:r>
              <a:rPr lang="en-US" altLang="en-US" baseline="-25000">
                <a:latin typeface="Times New Roman" panose="02020603050405020304" pitchFamily="18" charset="0"/>
              </a:rPr>
              <a:t>3</a:t>
            </a:r>
            <a:r>
              <a:rPr lang="en-US" altLang="en-US">
                <a:latin typeface="Times New Roman" panose="02020603050405020304" pitchFamily="18" charset="0"/>
              </a:rPr>
              <a:t> + AsO</a:t>
            </a:r>
            <a:r>
              <a:rPr lang="en-US" altLang="en-US" baseline="-25000">
                <a:latin typeface="Times New Roman" panose="02020603050405020304" pitchFamily="18" charset="0"/>
              </a:rPr>
              <a:t>3</a:t>
            </a:r>
            <a:r>
              <a:rPr lang="en-US" altLang="en-US" baseline="30000">
                <a:latin typeface="Times New Roman" panose="02020603050405020304" pitchFamily="18" charset="0"/>
              </a:rPr>
              <a:t>3-</a:t>
            </a:r>
            <a:r>
              <a:rPr lang="en-US" altLang="en-US">
                <a:latin typeface="Times New Roman" panose="02020603050405020304" pitchFamily="18" charset="0"/>
              </a:rPr>
              <a:t>  → O</a:t>
            </a:r>
            <a:r>
              <a:rPr lang="en-US" altLang="en-US" baseline="-25000">
                <a:latin typeface="Times New Roman" panose="02020603050405020304" pitchFamily="18" charset="0"/>
              </a:rPr>
              <a:t>2</a:t>
            </a:r>
            <a:r>
              <a:rPr lang="en-US" altLang="en-US">
                <a:latin typeface="Times New Roman" panose="02020603050405020304" pitchFamily="18" charset="0"/>
              </a:rPr>
              <a:t> + AsO</a:t>
            </a:r>
            <a:r>
              <a:rPr lang="en-US" altLang="en-US" baseline="-25000">
                <a:latin typeface="Times New Roman" panose="02020603050405020304" pitchFamily="18" charset="0"/>
              </a:rPr>
              <a:t>4</a:t>
            </a:r>
            <a:r>
              <a:rPr lang="en-US" altLang="en-US" baseline="30000">
                <a:latin typeface="Times New Roman" panose="02020603050405020304" pitchFamily="18" charset="0"/>
              </a:rPr>
              <a:t>3-</a:t>
            </a:r>
            <a:r>
              <a:rPr lang="en-US" altLang="en-US">
                <a:latin typeface="Times New Roman" panose="02020603050405020304" pitchFamily="18" charset="0"/>
              </a:rPr>
              <a:t> + I</a:t>
            </a:r>
            <a:r>
              <a:rPr lang="en-US" altLang="en-US" baseline="-25000">
                <a:latin typeface="Times New Roman" panose="02020603050405020304" pitchFamily="18" charset="0"/>
              </a:rPr>
              <a:t>2</a:t>
            </a:r>
          </a:p>
          <a:p>
            <a:pPr lvl="1">
              <a:buFont typeface="Arial" panose="020B0604020202020204" pitchFamily="34" charset="0"/>
              <a:buNone/>
            </a:pPr>
            <a:r>
              <a:rPr lang="en-US" altLang="en-US">
                <a:latin typeface="Times New Roman" panose="02020603050405020304" pitchFamily="18" charset="0"/>
              </a:rPr>
              <a:t>To measure the amount of iodine produced by ozone they titrated with iodine solution and starch as an indicator.</a:t>
            </a:r>
          </a:p>
        </p:txBody>
      </p:sp>
      <p:pic>
        <p:nvPicPr>
          <p:cNvPr id="121861" name="Picture 4" descr="j0157763">
            <a:extLst>
              <a:ext uri="{FF2B5EF4-FFF2-40B4-BE49-F238E27FC236}">
                <a16:creationId xmlns:a16="http://schemas.microsoft.com/office/drawing/2014/main" id="{D85BFA5B-7436-D34E-AF71-ECC6F6D28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488" y="2209800"/>
            <a:ext cx="25685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Footer Placeholder 4">
            <a:extLst>
              <a:ext uri="{FF2B5EF4-FFF2-40B4-BE49-F238E27FC236}">
                <a16:creationId xmlns:a16="http://schemas.microsoft.com/office/drawing/2014/main" id="{75486630-8A61-BF4C-91E5-AE527CAE2BC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Copyright © 2013  R.R. Dickerson</a:t>
            </a:r>
          </a:p>
        </p:txBody>
      </p:sp>
      <p:sp>
        <p:nvSpPr>
          <p:cNvPr id="122882" name="Slide Number Placeholder 5">
            <a:extLst>
              <a:ext uri="{FF2B5EF4-FFF2-40B4-BE49-F238E27FC236}">
                <a16:creationId xmlns:a16="http://schemas.microsoft.com/office/drawing/2014/main" id="{E8F25A97-919F-9743-894D-CAC175FE0D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B7031EC-909A-B444-91A3-0ADF77B36C52}" type="slidenum">
              <a:rPr lang="en-US" altLang="en-US" sz="1200">
                <a:solidFill>
                  <a:srgbClr val="898989"/>
                </a:solidFill>
              </a:rPr>
              <a:pPr>
                <a:spcBef>
                  <a:spcPct val="0"/>
                </a:spcBef>
                <a:buFontTx/>
                <a:buNone/>
              </a:pPr>
              <a:t>9</a:t>
            </a:fld>
            <a:endParaRPr lang="en-US" altLang="en-US" sz="1200">
              <a:solidFill>
                <a:srgbClr val="898989"/>
              </a:solidFill>
            </a:endParaRPr>
          </a:p>
        </p:txBody>
      </p:sp>
      <p:pic>
        <p:nvPicPr>
          <p:cNvPr id="122883" name="Picture 3">
            <a:extLst>
              <a:ext uri="{FF2B5EF4-FFF2-40B4-BE49-F238E27FC236}">
                <a16:creationId xmlns:a16="http://schemas.microsoft.com/office/drawing/2014/main" id="{D5B72475-A792-7D48-9D02-DAC8277F4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001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2">
            <a:extLst>
              <a:ext uri="{FF2B5EF4-FFF2-40B4-BE49-F238E27FC236}">
                <a16:creationId xmlns:a16="http://schemas.microsoft.com/office/drawing/2014/main" id="{745467F1-30DF-F54F-88F2-CD369CF0ADD7}"/>
              </a:ext>
            </a:extLst>
          </p:cNvPr>
          <p:cNvSpPr>
            <a:spLocks noGrp="1"/>
          </p:cNvSpPr>
          <p:nvPr>
            <p:ph type="subTitle" idx="1"/>
          </p:nvPr>
        </p:nvSpPr>
        <p:spPr>
          <a:xfrm>
            <a:off x="1371600" y="4800600"/>
            <a:ext cx="6400800" cy="1752600"/>
          </a:xfrm>
        </p:spPr>
        <p:txBody>
          <a:bodyPr/>
          <a:lstStyle/>
          <a:p>
            <a:pPr algn="l">
              <a:buFont typeface="Arial" panose="020B0604020202020204" pitchFamily="34" charset="0"/>
              <a:buChar char="•"/>
            </a:pPr>
            <a:r>
              <a:rPr lang="en-US" altLang="en-US" sz="2000">
                <a:solidFill>
                  <a:srgbClr val="0000CC"/>
                </a:solidFill>
              </a:rPr>
              <a:t>The absolute value is now much higher, even in rural areas near France; Arkona is an island in the Baltic.</a:t>
            </a:r>
          </a:p>
          <a:p>
            <a:pPr algn="l">
              <a:buFont typeface="Arial" panose="020B0604020202020204" pitchFamily="34" charset="0"/>
              <a:buChar char="•"/>
            </a:pPr>
            <a:r>
              <a:rPr lang="en-US" altLang="en-US" sz="2000">
                <a:solidFill>
                  <a:srgbClr val="0000CC"/>
                </a:solidFill>
              </a:rPr>
              <a:t>The seasonal cycle has shifted toward summer.</a:t>
            </a:r>
          </a:p>
          <a:p>
            <a:pPr algn="l">
              <a:buFont typeface="Arial" panose="020B0604020202020204" pitchFamily="34" charset="0"/>
              <a:buChar char="•"/>
            </a:pPr>
            <a:r>
              <a:rPr lang="en-US" altLang="en-US" sz="2000">
                <a:solidFill>
                  <a:srgbClr val="0000CC"/>
                </a:solidFill>
              </a:rPr>
              <a:t>Volz and Kley attributed this to increased NOx emissions.</a:t>
            </a:r>
          </a:p>
        </p:txBody>
      </p:sp>
      <p:sp>
        <p:nvSpPr>
          <p:cNvPr id="122885" name="AutoShape 4">
            <a:extLst>
              <a:ext uri="{FF2B5EF4-FFF2-40B4-BE49-F238E27FC236}">
                <a16:creationId xmlns:a16="http://schemas.microsoft.com/office/drawing/2014/main" id="{FE15FFBE-E3D0-3844-9DE0-50DD4549A9D3}"/>
              </a:ext>
            </a:extLst>
          </p:cNvPr>
          <p:cNvSpPr>
            <a:spLocks noChangeAspect="1" noChangeArrowheads="1"/>
          </p:cNvSpPr>
          <p:nvPr/>
        </p:nvSpPr>
        <p:spPr bwMode="auto">
          <a:xfrm>
            <a:off x="533400" y="228600"/>
            <a:ext cx="8001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0"/>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Fals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2_Default Design">
  <a:themeElements>
    <a:clrScheme name="14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MS PGothic"/>
        <a:cs typeface="Arial"/>
      </a:majorFont>
      <a:minorFont>
        <a:latin typeface="Calibri"/>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859</TotalTime>
  <Words>3260</Words>
  <Application>Microsoft Macintosh PowerPoint</Application>
  <PresentationFormat>On-screen Show (4:3)</PresentationFormat>
  <Paragraphs>473</Paragraphs>
  <Slides>77</Slides>
  <Notes>19</Notes>
  <HiddenSlides>0</HiddenSlides>
  <MMClips>1</MMClips>
  <ScaleCrop>false</ScaleCrop>
  <HeadingPairs>
    <vt:vector size="8" baseType="variant">
      <vt:variant>
        <vt:lpstr>Fonts Used</vt:lpstr>
      </vt:variant>
      <vt:variant>
        <vt:i4>8</vt:i4>
      </vt:variant>
      <vt:variant>
        <vt:lpstr>Theme</vt:lpstr>
      </vt:variant>
      <vt:variant>
        <vt:i4>13</vt:i4>
      </vt:variant>
      <vt:variant>
        <vt:lpstr>Embedded OLE Servers</vt:lpstr>
      </vt:variant>
      <vt:variant>
        <vt:i4>1</vt:i4>
      </vt:variant>
      <vt:variant>
        <vt:lpstr>Slide Titles</vt:lpstr>
      </vt:variant>
      <vt:variant>
        <vt:i4>77</vt:i4>
      </vt:variant>
    </vt:vector>
  </HeadingPairs>
  <TitlesOfParts>
    <vt:vector size="99" baseType="lpstr">
      <vt:lpstr>Arial</vt:lpstr>
      <vt:lpstr>ＭＳ Ｐゴシック</vt:lpstr>
      <vt:lpstr>Calibri</vt:lpstr>
      <vt:lpstr>Times New Roman</vt:lpstr>
      <vt:lpstr>Symbol</vt:lpstr>
      <vt:lpstr>TimesNewRoman,Bold</vt:lpstr>
      <vt:lpstr>宋体</vt:lpstr>
      <vt:lpstr>Wingdings</vt:lpstr>
      <vt:lpstr>Office Theme</vt:lpstr>
      <vt:lpstr>1_Default Design</vt:lpstr>
      <vt:lpstr>2_Office Theme</vt:lpstr>
      <vt:lpstr>33_Default Design</vt:lpstr>
      <vt:lpstr>142_Default Design</vt:lpstr>
      <vt:lpstr>Default Design</vt:lpstr>
      <vt:lpstr>2_Default Design</vt:lpstr>
      <vt:lpstr>Custom Design</vt:lpstr>
      <vt:lpstr>1_Office Theme</vt:lpstr>
      <vt:lpstr>3_Office Theme</vt:lpstr>
      <vt:lpstr>4_Office Theme</vt:lpstr>
      <vt:lpstr>7_Office Theme</vt:lpstr>
      <vt:lpstr>5_Office Theme</vt:lpstr>
      <vt:lpstr>Microsoft Graph Chart</vt:lpstr>
      <vt:lpstr>AOSC 620 Tropospheric Ozone</vt:lpstr>
      <vt:lpstr>From The Lancet Commission on pollution and health, 2018</vt:lpstr>
      <vt:lpstr>PowerPoint Presentation</vt:lpstr>
      <vt:lpstr>PowerPoint Presentation</vt:lpstr>
      <vt:lpstr>PowerPoint Presentation</vt:lpstr>
      <vt:lpstr>PowerPoint Presentation</vt:lpstr>
      <vt:lpstr>PowerPoint Presentation</vt:lpstr>
      <vt:lpstr>What was the ozone concentration in the pre-industrial atmosphere? </vt:lpstr>
      <vt:lpstr>PowerPoint Presentation</vt:lpstr>
      <vt:lpstr>PowerPoint Presentation</vt:lpstr>
      <vt:lpstr>PowerPoint Presentation</vt:lpstr>
      <vt:lpstr>Jet Streams on March 11, 1990 Hotter colors mean less column ozone.</vt:lpstr>
      <vt:lpstr>TROPOSPHERIC Ozone Photochemistry </vt:lpstr>
      <vt:lpstr>PowerPoint Presentation</vt:lpstr>
      <vt:lpstr>SIMILAR REACTION SEQUENCE FOR METHANE</vt:lpstr>
      <vt:lpstr>PowerPoint Presentation</vt:lpstr>
      <vt:lpstr>What constitutes sufficient NO to make ozone photochemically?  HO2  +  O3     2O2  +  OH    (4)  HO2 + NO → NO2 + OH       (5)  When R4 = R5  then k4[O3] = k5[NO] and production matches loss.  This happens around [NO] = 10 ppt</vt:lpstr>
      <vt:lpstr>Chain terminating steps:   NO2 + OH + M → HNO3 + M    HO2 + HO2 → H2O2 + O2        </vt:lpstr>
      <vt:lpstr>PowerPoint Presentation</vt:lpstr>
      <vt:lpstr>The lifetime of hydrocarbons decreases with chain length and with points of unsaturation.</vt:lpstr>
      <vt:lpstr>Isoprene (2methyl butadiene) The world’s strongest emissions. </vt:lpstr>
      <vt:lpstr>Isoprene (2 methyl butadiene) Oxidation</vt:lpstr>
      <vt:lpstr>Criteria Pollutant Ozone, O3</vt:lpstr>
      <vt:lpstr>Destruction by Dry Deposition</vt:lpstr>
      <vt:lpstr>Destruction by Dry Deposition</vt:lpstr>
      <vt:lpstr>Tech Note</vt:lpstr>
      <vt:lpstr>Trop Ozone: take home messages thus far.</vt:lpstr>
      <vt:lpstr>Photochemical smog:      The story of a summer day</vt:lpstr>
      <vt:lpstr>The diurnal evolution of the planetary boundary layer (PBL) while high pressure prevails over land. Three major layers exist (not including the surface layer): a turbulent mixed layer; a less turbulent residual layer which contains former mixed layer air; and a nocturnal, stable boundary layer that is characterized by periods of sporadic turbulence.</vt:lpstr>
      <vt:lpstr>PowerPoint Presentation</vt:lpstr>
      <vt:lpstr>PowerPoint Presentation</vt:lpstr>
      <vt:lpstr>Ozone is a national problem</vt:lpstr>
      <vt:lpstr>PowerPoint Presentation</vt:lpstr>
      <vt:lpstr>PowerPoint Presentation</vt:lpstr>
      <vt:lpstr>PowerPoint Presentation</vt:lpstr>
      <vt:lpstr>Tropopause folds - a natural source of ozone.   Surface weather chart showing sea level (MSL) pressure (kPa), and surface fronts.</vt:lpstr>
      <vt:lpstr>Vertical cross section along dashed line (a-a’) from northwest to the southeast (CYYC = Calgary, Alberta; LBF = North Platte, NB; LCH = Lake Charles, LA). The approximate location of the jet stream core is indicated by the hatched area. The position of the surface front is indicated by the cold-frontal symbols and the frontal inversion top by the dashed line. Note: This is 12 h later than the situations shown in previous figure</vt:lpstr>
      <vt:lpstr>Since WWII, natural sources and sinks are &lt;&lt; anthropogenic.</vt:lpstr>
      <vt:lpstr>Slope = 4-7 ppb O3/ppb NOz Measured values of O3 and NOz (NOy – NOx) during the afternoon at rural sites in the eastern United States (grey circles) and in urban areas and urban plumes associated with Nashville, TN (gray dashes); Paris, France (black diamonds); and Los Angeles CA (Xs). Sources: Trainer et al. (1993), Sillman et al. (1997, 1998), Sillman and He</vt:lpstr>
      <vt:lpstr>Main components of a comprehensive atmospheric chemistry modeling system, such as CMAQ.</vt:lpstr>
      <vt:lpstr>PowerPoint Presentation</vt:lpstr>
      <vt:lpstr>Space-borne NO2 reveals urban NOx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Ozone much improved in Maryland.</vt:lpstr>
      <vt:lpstr>Response to VOC controls Essex, MD (Urban); box model calc’s from Roberts, Salawitch, Wolfe et al.  Ozone production rates (gross) 10:00-14:00</vt:lpstr>
      <vt:lpstr>Modeled rate of production of ozone in the Balt/Wash area went up before it went down.  When region-wide NOx controls worked.  Roberts et al. in prep (2019). </vt:lpstr>
      <vt:lpstr>PowerPoint Presentation</vt:lpstr>
      <vt:lpstr>PowerPoint Presentation</vt:lpstr>
      <vt:lpstr>Looking deeper into the data: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we observe the influence of warming on air quality?</vt:lpstr>
      <vt:lpstr>Can we observe the influence of warming on air quality?</vt:lpstr>
      <vt:lpstr>Measurement Model Comparison: NO2</vt:lpstr>
      <vt:lpstr>Ratio  CMAQ/OMI</vt:lpstr>
      <vt:lpstr>PowerPoint Presentation</vt:lpstr>
      <vt:lpstr>PowerPoint Presentation</vt:lpstr>
      <vt:lpstr>PowerPoint Presentation</vt:lpstr>
      <vt:lpstr>Published results</vt:lpstr>
      <vt:lpstr>Key Concepts</vt:lpstr>
      <vt:lpstr>Impact of  model resolution.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Russ</dc:creator>
  <cp:lastModifiedBy>Microsoft Office User</cp:lastModifiedBy>
  <cp:revision>76</cp:revision>
  <dcterms:created xsi:type="dcterms:W3CDTF">2009-11-03T02:03:13Z</dcterms:created>
  <dcterms:modified xsi:type="dcterms:W3CDTF">2019-09-18T16:40:30Z</dcterms:modified>
</cp:coreProperties>
</file>