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3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8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6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0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0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5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5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EA3F-0BFB-45B4-909E-471B612BBBF4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B21C-7105-4934-81FE-022C49B1E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192145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1921451" cy="17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94687"/>
            <a:ext cx="1962308" cy="181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561201"/>
            <a:ext cx="204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BELTSVILLE, MD.  53 m </a:t>
            </a:r>
            <a:r>
              <a:rPr lang="en-US" sz="1200" b="1" dirty="0" err="1" smtClean="0"/>
              <a:t>a.s.l</a:t>
            </a:r>
            <a:r>
              <a:rPr lang="en-US" sz="1200" b="1" dirty="0" smtClean="0"/>
              <a:t>. 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8137" y="578508"/>
            <a:ext cx="2049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PINEY RUN, MD.  763 m </a:t>
            </a:r>
            <a:r>
              <a:rPr lang="en-US" sz="1200" b="1" dirty="0" err="1" smtClean="0"/>
              <a:t>a.s.l</a:t>
            </a:r>
            <a:r>
              <a:rPr lang="en-US" sz="1200" b="1" dirty="0" smtClean="0"/>
              <a:t>. 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0"/>
            <a:ext cx="69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1.5 km</a:t>
            </a:r>
          </a:p>
          <a:p>
            <a:pPr algn="ctr"/>
            <a:r>
              <a:rPr lang="en-US" sz="1400" b="1" dirty="0" err="1" smtClean="0"/>
              <a:t>a.g.l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-3629" y="34290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1.0 km</a:t>
            </a:r>
          </a:p>
          <a:p>
            <a:pPr algn="ctr"/>
            <a:r>
              <a:rPr lang="en-US" sz="1400" b="1" dirty="0" err="1" smtClean="0"/>
              <a:t>a.g.l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15966" y="5562601"/>
            <a:ext cx="6821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0.5 km</a:t>
            </a:r>
          </a:p>
          <a:p>
            <a:pPr algn="ctr"/>
            <a:r>
              <a:rPr lang="en-US" sz="1400" b="1" dirty="0" err="1" smtClean="0"/>
              <a:t>a.g.l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68349"/>
            <a:ext cx="1905000" cy="174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945" y="2895600"/>
            <a:ext cx="1964655" cy="1802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174" y="4894687"/>
            <a:ext cx="1964655" cy="181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217886" y="578507"/>
            <a:ext cx="2105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HORN POINT, MD.  4 m </a:t>
            </a:r>
            <a:r>
              <a:rPr lang="en-US" sz="1200" b="1" dirty="0" err="1" smtClean="0"/>
              <a:t>a.s.l</a:t>
            </a:r>
            <a:r>
              <a:rPr lang="en-US" sz="1200" b="1" dirty="0" smtClean="0"/>
              <a:t>. </a:t>
            </a:r>
            <a:endParaRPr lang="en-US" sz="12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896045"/>
            <a:ext cx="1855802" cy="1718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332" y="2858892"/>
            <a:ext cx="1944871" cy="1794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47" y="4894687"/>
            <a:ext cx="1959978" cy="177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2170" y="152400"/>
            <a:ext cx="6640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MD WIND PROFILERS </a:t>
            </a:r>
            <a:r>
              <a:rPr lang="en-US" sz="1400" b="1" dirty="0" smtClean="0"/>
              <a:t>2010-2014 </a:t>
            </a:r>
            <a:r>
              <a:rPr lang="en-US" sz="1400" b="1" dirty="0" smtClean="0"/>
              <a:t>CLIMATOLOGY OF MERIDIONAL WIND COMPONENT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5799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kostya</dc:creator>
  <cp:lastModifiedBy>kostya</cp:lastModifiedBy>
  <cp:revision>5</cp:revision>
  <cp:lastPrinted>2015-08-14T15:47:18Z</cp:lastPrinted>
  <dcterms:created xsi:type="dcterms:W3CDTF">2015-08-14T15:09:29Z</dcterms:created>
  <dcterms:modified xsi:type="dcterms:W3CDTF">2015-08-14T15:56:42Z</dcterms:modified>
</cp:coreProperties>
</file>