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2" d="100"/>
          <a:sy n="22" d="100"/>
        </p:scale>
        <p:origin x="-197" y="-259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878843"/>
            <a:ext cx="7406640" cy="187248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878843"/>
            <a:ext cx="21671280" cy="18724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5120641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5120641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487682"/>
            <a:ext cx="27980640" cy="47040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 of satellite observation for the evaluation of reanalysis products at </a:t>
            </a:r>
            <a:r>
              <a:rPr lang="en-US" dirty="0"/>
              <a:t>g</a:t>
            </a:r>
            <a:r>
              <a:rPr lang="en-US" dirty="0" smtClean="0"/>
              <a:t>lobal and climate scales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Use of satellite observation for the evaluation of reanalysis products at global and climate scales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satellite observation for the evaluation of reanalysis products at global and climate scales</dc:title>
  <dc:creator/>
  <cp:lastModifiedBy>user</cp:lastModifiedBy>
  <cp:revision>3</cp:revision>
  <dcterms:created xsi:type="dcterms:W3CDTF">2006-08-16T00:00:00Z</dcterms:created>
  <dcterms:modified xsi:type="dcterms:W3CDTF">2012-05-04T21:07:04Z</dcterms:modified>
</cp:coreProperties>
</file>